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C417E7-7745-28C2-F45F-ED17F25BEA85}" v="3" dt="2023-11-05T09:44:30.2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854D4-7DB0-4F8D-A497-B3A5365BC686}" type="datetimeFigureOut">
              <a:t>5.11.2023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054F6-27D9-411D-8D33-CABB16365927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646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520672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Makine Öğrenimi: Bias, Varyans, Underfitting ve Overfitting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5353526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7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712589"/>
            <a:ext cx="60502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Bias ve Varyans Nedir?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801910" y="1740218"/>
            <a:ext cx="44410" cy="5776793"/>
          </a:xfrm>
          <a:prstGeom prst="rect">
            <a:avLst/>
          </a:prstGeom>
          <a:solidFill>
            <a:srgbClr val="161B23"/>
          </a:solidFill>
          <a:ln/>
        </p:spPr>
      </p:sp>
      <p:sp>
        <p:nvSpPr>
          <p:cNvPr id="7" name="Shape 4"/>
          <p:cNvSpPr/>
          <p:nvPr/>
        </p:nvSpPr>
        <p:spPr>
          <a:xfrm>
            <a:off x="5074027" y="2141518"/>
            <a:ext cx="777597" cy="44410"/>
          </a:xfrm>
          <a:prstGeom prst="rect">
            <a:avLst/>
          </a:prstGeom>
          <a:solidFill>
            <a:srgbClr val="161B23"/>
          </a:solidFill>
          <a:ln/>
        </p:spPr>
      </p:sp>
      <p:sp>
        <p:nvSpPr>
          <p:cNvPr id="8" name="Shape 5"/>
          <p:cNvSpPr/>
          <p:nvPr/>
        </p:nvSpPr>
        <p:spPr>
          <a:xfrm>
            <a:off x="4574084" y="191381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</p:sp>
      <p:sp>
        <p:nvSpPr>
          <p:cNvPr id="9" name="Text 6"/>
          <p:cNvSpPr/>
          <p:nvPr/>
        </p:nvSpPr>
        <p:spPr>
          <a:xfrm>
            <a:off x="4755416" y="1955483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196238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Bias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2531745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Bias, öğrenilen modelin gerçek değerinden sapmasını ifade eder. Yüksek bias, modelin basit olması anlamına gelir.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4141172"/>
            <a:ext cx="777597" cy="44410"/>
          </a:xfrm>
          <a:prstGeom prst="rect">
            <a:avLst/>
          </a:prstGeom>
          <a:solidFill>
            <a:srgbClr val="161B23"/>
          </a:solidFill>
          <a:ln/>
        </p:spPr>
      </p:sp>
      <p:sp>
        <p:nvSpPr>
          <p:cNvPr id="13" name="Shape 10"/>
          <p:cNvSpPr/>
          <p:nvPr/>
        </p:nvSpPr>
        <p:spPr>
          <a:xfrm>
            <a:off x="4574084" y="391346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</p:sp>
      <p:sp>
        <p:nvSpPr>
          <p:cNvPr id="14" name="Text 11"/>
          <p:cNvSpPr/>
          <p:nvPr/>
        </p:nvSpPr>
        <p:spPr>
          <a:xfrm>
            <a:off x="4732556" y="3955137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396204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Varyans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4531400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Varyans, modelin farklı veri noktaları üzerindeki farklılıklarını ifade eder. Yüksek varyans, modelin karmaşık olması anlamına gelir.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5074027" y="6140827"/>
            <a:ext cx="777597" cy="44410"/>
          </a:xfrm>
          <a:prstGeom prst="rect">
            <a:avLst/>
          </a:prstGeom>
          <a:solidFill>
            <a:srgbClr val="161B23"/>
          </a:solidFill>
          <a:ln/>
        </p:spPr>
      </p:sp>
      <p:sp>
        <p:nvSpPr>
          <p:cNvPr id="18" name="Shape 15"/>
          <p:cNvSpPr/>
          <p:nvPr/>
        </p:nvSpPr>
        <p:spPr>
          <a:xfrm>
            <a:off x="4574084" y="591312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</p:sp>
      <p:sp>
        <p:nvSpPr>
          <p:cNvPr id="19" name="Text 16"/>
          <p:cNvSpPr/>
          <p:nvPr/>
        </p:nvSpPr>
        <p:spPr>
          <a:xfrm>
            <a:off x="4732556" y="5954792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6046113" y="5961698"/>
            <a:ext cx="28803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Bias-Varyans Dengesi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6046113" y="6531054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Bias ve varyans arasında bir denge kurulmalıdır. Yüksek bias azaltılırken, varyansın da kontrol altında tutulması önemlidir.</a:t>
            </a:r>
            <a:endParaRPr lang="en-US" sz="1750" dirty="0"/>
          </a:p>
        </p:txBody>
      </p:sp>
      <p:pic>
        <p:nvPicPr>
          <p:cNvPr id="22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712589"/>
            <a:ext cx="88315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Underfitting ve Overfitting Nedir?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801910" y="1740218"/>
            <a:ext cx="44410" cy="5776793"/>
          </a:xfrm>
          <a:prstGeom prst="rect">
            <a:avLst/>
          </a:prstGeom>
          <a:solidFill>
            <a:srgbClr val="161B23"/>
          </a:solidFill>
          <a:ln/>
        </p:spPr>
      </p:sp>
      <p:sp>
        <p:nvSpPr>
          <p:cNvPr id="7" name="Shape 4"/>
          <p:cNvSpPr/>
          <p:nvPr/>
        </p:nvSpPr>
        <p:spPr>
          <a:xfrm>
            <a:off x="5074027" y="2141518"/>
            <a:ext cx="777597" cy="44410"/>
          </a:xfrm>
          <a:prstGeom prst="rect">
            <a:avLst/>
          </a:prstGeom>
          <a:solidFill>
            <a:srgbClr val="161B23"/>
          </a:solidFill>
          <a:ln/>
        </p:spPr>
      </p:sp>
      <p:sp>
        <p:nvSpPr>
          <p:cNvPr id="8" name="Shape 5"/>
          <p:cNvSpPr/>
          <p:nvPr/>
        </p:nvSpPr>
        <p:spPr>
          <a:xfrm>
            <a:off x="4574084" y="191381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</p:sp>
      <p:sp>
        <p:nvSpPr>
          <p:cNvPr id="9" name="Text 6"/>
          <p:cNvSpPr/>
          <p:nvPr/>
        </p:nvSpPr>
        <p:spPr>
          <a:xfrm>
            <a:off x="4755416" y="1955483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196238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Underfitting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2531745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Underfitting, modelin öğrenme sürecinde veriye yeterince uyum sağlayamamasını ifade eder. Genelleme hatası yüksektir.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4141172"/>
            <a:ext cx="777597" cy="44410"/>
          </a:xfrm>
          <a:prstGeom prst="rect">
            <a:avLst/>
          </a:prstGeom>
          <a:solidFill>
            <a:srgbClr val="161B23"/>
          </a:solidFill>
          <a:ln/>
        </p:spPr>
      </p:sp>
      <p:sp>
        <p:nvSpPr>
          <p:cNvPr id="13" name="Shape 10"/>
          <p:cNvSpPr/>
          <p:nvPr/>
        </p:nvSpPr>
        <p:spPr>
          <a:xfrm>
            <a:off x="4574084" y="391346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</p:sp>
      <p:sp>
        <p:nvSpPr>
          <p:cNvPr id="14" name="Text 11"/>
          <p:cNvSpPr/>
          <p:nvPr/>
        </p:nvSpPr>
        <p:spPr>
          <a:xfrm>
            <a:off x="4732556" y="3955137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396204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Overfitting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4531400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Overfitting, modelin eğitim verisine aşırı uyum sağlamasını ifade eder. Genelleme hatası yüksek olabilir.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5074027" y="6140827"/>
            <a:ext cx="777597" cy="44410"/>
          </a:xfrm>
          <a:prstGeom prst="rect">
            <a:avLst/>
          </a:prstGeom>
          <a:solidFill>
            <a:srgbClr val="161B23"/>
          </a:solidFill>
          <a:ln/>
        </p:spPr>
      </p:sp>
      <p:sp>
        <p:nvSpPr>
          <p:cNvPr id="18" name="Shape 15"/>
          <p:cNvSpPr/>
          <p:nvPr/>
        </p:nvSpPr>
        <p:spPr>
          <a:xfrm>
            <a:off x="4574084" y="591312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</p:sp>
      <p:sp>
        <p:nvSpPr>
          <p:cNvPr id="19" name="Text 16"/>
          <p:cNvSpPr/>
          <p:nvPr/>
        </p:nvSpPr>
        <p:spPr>
          <a:xfrm>
            <a:off x="4732556" y="5954792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6046113" y="5961698"/>
            <a:ext cx="22707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Modeli Ayarlama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6046113" y="6531054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Overfitting'i azaltmak için modeli basitleştirebiliriz. Underfitting'i azaltmak için ise modeli daha karmaşık hale getirebiliriz.</a:t>
            </a:r>
            <a:endParaRPr lang="en-US" sz="1750" dirty="0"/>
          </a:p>
        </p:txBody>
      </p:sp>
      <p:pic>
        <p:nvPicPr>
          <p:cNvPr id="22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306473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Bias and Variance: Understanding Underfitting and Overfitting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139559"/>
            <a:ext cx="5110520" cy="315849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657570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768" y="3139559"/>
            <a:ext cx="5110639" cy="3158609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7481768" y="657582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pic>
        <p:nvPicPr>
          <p:cNvPr id="9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154198"/>
            <a:ext cx="56769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Bias-Varyans Ticareti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292912"/>
            <a:ext cx="3370064" cy="2782491"/>
          </a:xfrm>
          <a:prstGeom prst="roundRect">
            <a:avLst>
              <a:gd name="adj" fmla="val 4791"/>
            </a:avLst>
          </a:prstGeom>
          <a:solidFill>
            <a:srgbClr val="161B23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3515082"/>
            <a:ext cx="292572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Makine Öğrenimi Modelleri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4431625"/>
            <a:ext cx="292572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Farklı makine öğrenimi modelleri, farklı bir bias ve varyans ticareti sunar. Doğru model seçimi önemlidir.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3292912"/>
            <a:ext cx="3370064" cy="2782491"/>
          </a:xfrm>
          <a:prstGeom prst="roundRect">
            <a:avLst>
              <a:gd name="adj" fmla="val 4791"/>
            </a:avLst>
          </a:prstGeom>
          <a:solidFill>
            <a:srgbClr val="161B23"/>
          </a:solidFill>
          <a:ln/>
        </p:spPr>
      </p:sp>
      <p:sp>
        <p:nvSpPr>
          <p:cNvPr id="9" name="Text 7"/>
          <p:cNvSpPr/>
          <p:nvPr/>
        </p:nvSpPr>
        <p:spPr>
          <a:xfrm>
            <a:off x="5852398" y="3515082"/>
            <a:ext cx="292572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Model Eğitimi ve Doğrulama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52398" y="4431625"/>
            <a:ext cx="292572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Model eğitim seti ve doğrulama seti arasındaki denge, bias ve varyans arasındaki ticareti etkiler.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3292912"/>
            <a:ext cx="3370064" cy="2782491"/>
          </a:xfrm>
          <a:prstGeom prst="roundRect">
            <a:avLst>
              <a:gd name="adj" fmla="val 4791"/>
            </a:avLst>
          </a:prstGeom>
          <a:solidFill>
            <a:srgbClr val="161B23"/>
          </a:solidFill>
          <a:ln/>
        </p:spPr>
      </p:sp>
      <p:sp>
        <p:nvSpPr>
          <p:cNvPr id="12" name="Text 10"/>
          <p:cNvSpPr/>
          <p:nvPr/>
        </p:nvSpPr>
        <p:spPr>
          <a:xfrm>
            <a:off x="9444633" y="3515082"/>
            <a:ext cx="22936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Katmanlı Mimari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44633" y="4084439"/>
            <a:ext cx="292572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Katmanlı yapısı olan modeller, bias ve varyans arasındaki dengeyi sağlamada etkilidir.</a:t>
            </a:r>
            <a:endParaRPr lang="en-US" sz="1750" dirty="0"/>
          </a:p>
        </p:txBody>
      </p:sp>
      <p:pic>
        <p:nvPicPr>
          <p:cNvPr id="14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369153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Sonuç ve Özet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2037993" y="489275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</p:sp>
      <p:sp>
        <p:nvSpPr>
          <p:cNvPr id="7" name="Text 4"/>
          <p:cNvSpPr/>
          <p:nvPr/>
        </p:nvSpPr>
        <p:spPr>
          <a:xfrm>
            <a:off x="2219325" y="4934426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2760107" y="496907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Öğrenme Süreci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760107" y="5538430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Makine öğrenimi modelinin uyum sağlama yeteneği, bias ve varyans üzerinde belirleyici bir etkiye sahiptir.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630228" y="489275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</p:sp>
      <p:sp>
        <p:nvSpPr>
          <p:cNvPr id="11" name="Text 8"/>
          <p:cNvSpPr/>
          <p:nvPr/>
        </p:nvSpPr>
        <p:spPr>
          <a:xfrm>
            <a:off x="5788700" y="4934426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52342" y="4969073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Bias ve Varyans İlişkisi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52342" y="5885617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Yüksek bias, düşük varyans ile ilişkilidir. Yüksek varyans ise düşük bias ile ilişkilidir.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9222462" y="489275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</p:sp>
      <p:sp>
        <p:nvSpPr>
          <p:cNvPr id="15" name="Text 12"/>
          <p:cNvSpPr/>
          <p:nvPr/>
        </p:nvSpPr>
        <p:spPr>
          <a:xfrm>
            <a:off x="9380934" y="4934426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9944576" y="4969073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En İyi Modeli Seçmek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9944576" y="5885617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Bias ve varyans arasında bir denge bulmak, doğru modeli seçmek için önemlidir.</a:t>
            </a:r>
            <a:endParaRPr lang="en-US" sz="1750" dirty="0"/>
          </a:p>
        </p:txBody>
      </p:sp>
      <p:pic>
        <p:nvPicPr>
          <p:cNvPr id="18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Özel</PresentationFormat>
  <Paragraphs>0</Paragraphs>
  <Slides>6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7" baseType="lpstr"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5</cp:revision>
  <dcterms:created xsi:type="dcterms:W3CDTF">2023-11-05T09:41:31Z</dcterms:created>
  <dcterms:modified xsi:type="dcterms:W3CDTF">2023-11-05T09:45:22Z</dcterms:modified>
</cp:coreProperties>
</file>