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570669"/>
          </a:xfrm>
          <a:prstGeom prst="rect">
            <a:avLst/>
          </a:prstGeom>
        </p:spPr>
        <p:txBody>
          <a:bodyPr vert="horz" wrap="square" lIns="0" tIns="16510" rIns="0" bIns="0" rtlCol="0">
            <a:spAutoFit/>
          </a:bodyPr>
          <a:lstStyle/>
          <a:p>
            <a:pPr marL="3213735">
              <a:lnSpc>
                <a:spcPct val="100000"/>
              </a:lnSpc>
              <a:spcBef>
                <a:spcPts val="130"/>
              </a:spcBef>
            </a:pPr>
            <a:r>
              <a:rPr lang="en-US" sz="3600" b="1" spc="15" dirty="0" err="1"/>
              <a:t>Mudamala</a:t>
            </a:r>
            <a:r>
              <a:rPr lang="en-US" sz="3600" b="1" spc="15"/>
              <a:t> Varun Reddy</a:t>
            </a: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878</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Mudamala Varun Reddy</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pottu</dc:creator>
  <cp:lastModifiedBy>varunreddy5621@outlook.com</cp:lastModifiedBy>
  <cp:revision>13</cp:revision>
  <dcterms:created xsi:type="dcterms:W3CDTF">2024-06-03T05:48:59Z</dcterms:created>
  <dcterms:modified xsi:type="dcterms:W3CDTF">2024-06-19T16:43:26Z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