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7" r:id="rId1"/>
  </p:sldMasterIdLst>
  <p:notesMasterIdLst>
    <p:notesMasterId r:id="rId25"/>
  </p:notesMasterIdLst>
  <p:sldIdLst>
    <p:sldId id="261" r:id="rId2"/>
    <p:sldId id="312" r:id="rId3"/>
    <p:sldId id="292" r:id="rId4"/>
    <p:sldId id="263" r:id="rId5"/>
    <p:sldId id="267" r:id="rId6"/>
    <p:sldId id="316" r:id="rId7"/>
    <p:sldId id="319" r:id="rId8"/>
    <p:sldId id="317" r:id="rId9"/>
    <p:sldId id="322" r:id="rId10"/>
    <p:sldId id="320" r:id="rId11"/>
    <p:sldId id="321" r:id="rId12"/>
    <p:sldId id="318" r:id="rId13"/>
    <p:sldId id="323" r:id="rId14"/>
    <p:sldId id="324" r:id="rId15"/>
    <p:sldId id="325" r:id="rId16"/>
    <p:sldId id="326" r:id="rId17"/>
    <p:sldId id="327" r:id="rId18"/>
    <p:sldId id="329" r:id="rId19"/>
    <p:sldId id="328" r:id="rId20"/>
    <p:sldId id="331" r:id="rId21"/>
    <p:sldId id="330" r:id="rId22"/>
    <p:sldId id="304" r:id="rId23"/>
    <p:sldId id="305" r:id="rId2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B6B6B"/>
    <a:srgbClr val="264DAE"/>
    <a:srgbClr val="4ADAD7"/>
    <a:srgbClr val="8A8A8A"/>
    <a:srgbClr val="90A3A6"/>
    <a:srgbClr val="435153"/>
    <a:srgbClr val="EDDFF5"/>
    <a:srgbClr val="493B93"/>
    <a:srgbClr val="80808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00" autoAdjust="0"/>
    <p:restoredTop sz="94660"/>
  </p:normalViewPr>
  <p:slideViewPr>
    <p:cSldViewPr snapToGrid="0">
      <p:cViewPr>
        <p:scale>
          <a:sx n="42" d="100"/>
          <a:sy n="42" d="100"/>
        </p:scale>
        <p:origin x="-1210" y="-14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5138"/>
          </a:xfrm>
          <a:prstGeom prst="rect">
            <a:avLst/>
          </a:prstGeom>
        </p:spPr>
        <p:txBody>
          <a:bodyPr vert="horz" lIns="91440" tIns="45720" rIns="91440" bIns="45720" rtlCol="0"/>
          <a:lstStyle>
            <a:lvl1pPr algn="r">
              <a:defRPr sz="1200"/>
            </a:lvl1pPr>
          </a:lstStyle>
          <a:p>
            <a:fld id="{0AD33006-993C-46CE-BE81-A42F2D8A6269}" type="datetimeFigureOut">
              <a:rPr lang="en-US" smtClean="0"/>
              <a:t>8/1/2013</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5138"/>
          </a:xfrm>
          <a:prstGeom prst="rect">
            <a:avLst/>
          </a:prstGeom>
        </p:spPr>
        <p:txBody>
          <a:bodyPr vert="horz" lIns="91440" tIns="45720" rIns="91440" bIns="45720" rtlCol="0" anchor="b"/>
          <a:lstStyle>
            <a:lvl1pPr algn="r">
              <a:defRPr sz="1200"/>
            </a:lvl1pPr>
          </a:lstStyle>
          <a:p>
            <a:fld id="{AC72CD79-D36A-4E01-AE1C-064887FE954D}" type="slidenum">
              <a:rPr lang="en-US" smtClean="0"/>
              <a:t>‹#›</a:t>
            </a:fld>
            <a:endParaRPr lang="en-US"/>
          </a:p>
        </p:txBody>
      </p:sp>
    </p:spTree>
    <p:extLst>
      <p:ext uri="{BB962C8B-B14F-4D97-AF65-F5344CB8AC3E}">
        <p14:creationId xmlns:p14="http://schemas.microsoft.com/office/powerpoint/2010/main" val="210427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72CD79-D36A-4E01-AE1C-064887FE954D}" type="slidenum">
              <a:rPr lang="en-US" smtClean="0"/>
              <a:t>1</a:t>
            </a:fld>
            <a:endParaRPr lang="en-US"/>
          </a:p>
        </p:txBody>
      </p:sp>
    </p:spTree>
    <p:extLst>
      <p:ext uri="{BB962C8B-B14F-4D97-AF65-F5344CB8AC3E}">
        <p14:creationId xmlns:p14="http://schemas.microsoft.com/office/powerpoint/2010/main" val="4069721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3" name="Picture 4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3" y="4464066"/>
            <a:ext cx="3657600" cy="384721"/>
          </a:xfrm>
        </p:spPr>
        <p:txBody>
          <a:bodyPr wrap="square">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1339745"/>
            <a:ext cx="4103687" cy="4965700"/>
          </a:xfrm>
        </p:spPr>
        <p:txBody>
          <a:bodyPr/>
          <a:lstStyle>
            <a:lvl1pPr>
              <a:lnSpc>
                <a:spcPct val="95000"/>
              </a:lnSpc>
              <a:spcBef>
                <a:spcPts val="1480"/>
              </a:spcBef>
              <a:defRPr sz="2200">
                <a:solidFill>
                  <a:srgbClr val="435153"/>
                </a:solidFill>
                <a:latin typeface="+mj-lt"/>
              </a:defRPr>
            </a:lvl1pPr>
            <a:lvl2pPr>
              <a:lnSpc>
                <a:spcPct val="95000"/>
              </a:lnSpc>
              <a:spcBef>
                <a:spcPts val="600"/>
              </a:spcBef>
              <a:defRPr>
                <a:solidFill>
                  <a:srgbClr val="435153"/>
                </a:solidFill>
                <a:latin typeface="+mj-lt"/>
              </a:defRPr>
            </a:lvl2pPr>
            <a:lvl3pPr>
              <a:defRPr>
                <a:solidFill>
                  <a:srgbClr val="435153"/>
                </a:solidFill>
                <a:latin typeface="+mj-lt"/>
              </a:defRPr>
            </a:lvl3pPr>
            <a:lvl4pPr>
              <a:defRPr>
                <a:solidFill>
                  <a:srgbClr val="435153"/>
                </a:solidFill>
                <a:latin typeface="+mj-lt"/>
              </a:defRPr>
            </a:lvl4pPr>
            <a:lvl5pPr>
              <a:defRPr>
                <a:solidFill>
                  <a:srgbClr val="435153"/>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Title 15"/>
          <p:cNvSpPr>
            <a:spLocks noGrp="1"/>
          </p:cNvSpPr>
          <p:nvPr>
            <p:ph type="title"/>
          </p:nvPr>
        </p:nvSpPr>
        <p:spPr>
          <a:xfrm>
            <a:off x="229702" y="432215"/>
            <a:ext cx="8588861" cy="838200"/>
          </a:xfrm>
        </p:spPr>
        <p:txBody>
          <a:bodyPr/>
          <a:lstStyle/>
          <a:p>
            <a:r>
              <a:rPr lang="en-US" dirty="0" smtClean="0"/>
              <a:t>Click to edit Master title style</a:t>
            </a:r>
            <a:endParaRPr lang="en-US" dirty="0"/>
          </a:p>
        </p:txBody>
      </p:sp>
      <p:sp>
        <p:nvSpPr>
          <p:cNvPr id="10" name="Rounded Rectangle 9"/>
          <p:cNvSpPr/>
          <p:nvPr userDrawn="1"/>
        </p:nvSpPr>
        <p:spPr>
          <a:xfrm>
            <a:off x="4984231" y="1416140"/>
            <a:ext cx="3759720" cy="4599033"/>
          </a:xfrm>
          <a:prstGeom prst="roundRect">
            <a:avLst>
              <a:gd name="adj" fmla="val 0"/>
            </a:avLst>
          </a:prstGeom>
          <a:gradFill flip="none" rotWithShape="1">
            <a:gsLst>
              <a:gs pos="0">
                <a:schemeClr val="tx1">
                  <a:lumMod val="20000"/>
                  <a:lumOff val="80000"/>
                </a:schemeClr>
              </a:gs>
              <a:gs pos="47000">
                <a:schemeClr val="bg1"/>
              </a:gs>
              <a:gs pos="100000">
                <a:srgbClr val="EDDFF5"/>
              </a:gs>
            </a:gsLst>
            <a:lin ang="2700000" scaled="1"/>
            <a:tileRect/>
          </a:gra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15" name="Text Placeholder 3"/>
          <p:cNvSpPr>
            <a:spLocks noGrp="1"/>
          </p:cNvSpPr>
          <p:nvPr>
            <p:ph type="body" sz="quarter" idx="15"/>
          </p:nvPr>
        </p:nvSpPr>
        <p:spPr>
          <a:xfrm>
            <a:off x="5221224" y="1747683"/>
            <a:ext cx="3236976" cy="1900292"/>
          </a:xfrm>
        </p:spPr>
        <p:txBody>
          <a:bodyPr/>
          <a:lstStyle>
            <a:lvl1pPr marL="114300" indent="-114300">
              <a:buFontTx/>
              <a:buNone/>
              <a:defRPr sz="2000"/>
            </a:lvl1pPr>
          </a:lstStyle>
          <a:p>
            <a:pPr lvl="0"/>
            <a:r>
              <a:rPr lang="en-US" dirty="0" smtClean="0"/>
              <a:t>Click to edit Master text styles</a:t>
            </a:r>
          </a:p>
        </p:txBody>
      </p:sp>
      <p:sp>
        <p:nvSpPr>
          <p:cNvPr id="17" name="Text Placeholder 21"/>
          <p:cNvSpPr>
            <a:spLocks noGrp="1"/>
          </p:cNvSpPr>
          <p:nvPr>
            <p:ph type="body" sz="quarter" idx="16"/>
          </p:nvPr>
        </p:nvSpPr>
        <p:spPr>
          <a:xfrm>
            <a:off x="5310124" y="4876800"/>
            <a:ext cx="3044497" cy="326243"/>
          </a:xfrm>
        </p:spPr>
        <p:txBody>
          <a:bodyPr wrap="square">
            <a:spAutoFit/>
          </a:bodyPr>
          <a:lstStyle>
            <a:lvl1pPr marL="0" indent="0">
              <a:buFontTx/>
              <a:buNone/>
              <a:defRPr sz="1600"/>
            </a:lvl1pPr>
          </a:lstStyle>
          <a:p>
            <a:pPr lvl="0"/>
            <a:r>
              <a:rPr lang="en-US" smtClean="0"/>
              <a:t>Click to edit Master text styles</a:t>
            </a:r>
          </a:p>
        </p:txBody>
      </p:sp>
      <p:cxnSp>
        <p:nvCxnSpPr>
          <p:cNvPr id="19" name="Straight Connector 18"/>
          <p:cNvCxnSpPr/>
          <p:nvPr userDrawn="1"/>
        </p:nvCxnSpPr>
        <p:spPr>
          <a:xfrm flipH="1">
            <a:off x="4990141" y="1335313"/>
            <a:ext cx="1" cy="4760687"/>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87332592"/>
      </p:ext>
    </p:extLst>
  </p:cSld>
  <p:clrMapOvr>
    <a:masterClrMapping/>
  </p:clrMapOvr>
  <p:transition>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301752"/>
            <a:ext cx="4123944" cy="838200"/>
          </a:xfrm>
        </p:spPr>
        <p:txBody>
          <a:bodyPr vert="horz" lIns="82296" tIns="45720" rIns="82296" bIns="45720" rtlCol="0" anchor="t"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Two Column</a:t>
            </a:r>
            <a:br>
              <a:rPr lang="en-US" dirty="0" smtClean="0"/>
            </a:br>
            <a:r>
              <a:rPr lang="en-US" dirty="0" smtClean="0"/>
              <a:t>Title Left</a:t>
            </a:r>
            <a:endParaRPr lang="en-US" dirty="0"/>
          </a:p>
        </p:txBody>
      </p:sp>
      <p:sp>
        <p:nvSpPr>
          <p:cNvPr id="9" name="Text Placeholder 8"/>
          <p:cNvSpPr>
            <a:spLocks noGrp="1"/>
          </p:cNvSpPr>
          <p:nvPr>
            <p:ph type="body" sz="quarter" idx="11" hasCustomPrompt="1"/>
          </p:nvPr>
        </p:nvSpPr>
        <p:spPr>
          <a:xfrm>
            <a:off x="219455" y="1600200"/>
            <a:ext cx="4142232" cy="4526280"/>
          </a:xfrm>
        </p:spPr>
        <p:txBody>
          <a:bodyPr/>
          <a:lstStyle>
            <a:lvl1pPr marL="0" indent="0">
              <a:buNone/>
              <a:defRPr>
                <a:solidFill>
                  <a:schemeClr val="tx2"/>
                </a:solidFill>
                <a:latin typeface="+mj-lt"/>
              </a:defRPr>
            </a:lvl1pPr>
            <a:lvl2pPr marL="406400" indent="0">
              <a:buClr>
                <a:schemeClr val="accent5"/>
              </a:buClr>
              <a:buFontTx/>
              <a:buNone/>
              <a:tabLst/>
              <a:defRPr>
                <a:solidFill>
                  <a:schemeClr val="tx2"/>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a:t>
            </a:r>
            <a:br>
              <a:rPr lang="en-US" dirty="0" smtClean="0"/>
            </a:br>
            <a:r>
              <a:rPr lang="en-US" dirty="0" smtClean="0"/>
              <a:t>do not italicize; use yellow on the </a:t>
            </a:r>
            <a:br>
              <a:rPr lang="en-US" dirty="0" smtClean="0"/>
            </a:br>
            <a:r>
              <a:rPr lang="en-US" dirty="0" smtClean="0"/>
              <a:t>black template and red for the white template</a:t>
            </a:r>
          </a:p>
        </p:txBody>
      </p:sp>
      <p:sp>
        <p:nvSpPr>
          <p:cNvPr id="12" name="Text Placeholder 11"/>
          <p:cNvSpPr>
            <a:spLocks noGrp="1"/>
          </p:cNvSpPr>
          <p:nvPr>
            <p:ph type="body" sz="quarter" idx="12" hasCustomPrompt="1"/>
          </p:nvPr>
        </p:nvSpPr>
        <p:spPr>
          <a:xfrm>
            <a:off x="4818888" y="1600200"/>
            <a:ext cx="4005072" cy="4526280"/>
          </a:xfrm>
        </p:spPr>
        <p:txBody>
          <a:bodyPr/>
          <a:lstStyle>
            <a:lvl1pPr marL="0" indent="0">
              <a:buFontTx/>
              <a:buNone/>
              <a:defRPr>
                <a:solidFill>
                  <a:schemeClr val="tx1"/>
                </a:solidFill>
                <a:latin typeface="+mj-lt"/>
              </a:defRPr>
            </a:lvl1pPr>
            <a:lvl2pPr marL="406400" indent="0">
              <a:buClr>
                <a:schemeClr val="accent1">
                  <a:lumMod val="40000"/>
                  <a:lumOff val="60000"/>
                </a:schemeClr>
              </a:buClr>
              <a:buFont typeface="Arial" pitchFamily="34" charset="0"/>
              <a:buNone/>
              <a:defRPr>
                <a:solidFill>
                  <a:schemeClr val="tx1"/>
                </a:solidFill>
                <a:latin typeface="+mj-lt"/>
              </a:defRPr>
            </a:lvl2pPr>
          </a:lstStyle>
          <a:p>
            <a:pPr lvl="0"/>
            <a:r>
              <a:rPr lang="en-US" dirty="0" smtClean="0"/>
              <a:t>Body copy uses sentence capital letters only, size 20, left aligned</a:t>
            </a:r>
          </a:p>
          <a:p>
            <a:pPr lvl="1"/>
            <a:r>
              <a:rPr lang="en-US" dirty="0" smtClean="0"/>
              <a:t>Sub-bullets are size 18 </a:t>
            </a:r>
            <a:br>
              <a:rPr lang="en-US" dirty="0" smtClean="0"/>
            </a:br>
            <a:r>
              <a:rPr lang="en-US" dirty="0" smtClean="0"/>
              <a:t>and indented</a:t>
            </a:r>
          </a:p>
          <a:p>
            <a:pPr lvl="1"/>
            <a:r>
              <a:rPr lang="en-US" dirty="0" smtClean="0"/>
              <a:t>Hyperlink: www.cisco.com </a:t>
            </a:r>
          </a:p>
          <a:p>
            <a:pPr lvl="0"/>
            <a:r>
              <a:rPr lang="en-US" dirty="0" smtClean="0"/>
              <a:t>Use Cisco highlight color, bold, or both when emphasizing words, do not italicize; use yellow on the black template and red for the white template</a:t>
            </a:r>
          </a:p>
        </p:txBody>
      </p:sp>
      <p:sp>
        <p:nvSpPr>
          <p:cNvPr id="4" name="Text Placeholder 3"/>
          <p:cNvSpPr>
            <a:spLocks noGrp="1"/>
          </p:cNvSpPr>
          <p:nvPr>
            <p:ph type="body" sz="quarter" idx="13" hasCustomPrompt="1"/>
          </p:nvPr>
        </p:nvSpPr>
        <p:spPr>
          <a:xfrm>
            <a:off x="4818887" y="301752"/>
            <a:ext cx="3951308" cy="838200"/>
          </a:xfrm>
        </p:spPr>
        <p:txBody>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Two Column</a:t>
            </a:r>
            <a:b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br>
            <a:r>
              <a:rPr kumimoji="0" lang="en-US" sz="3600" b="0" i="0" u="none" strike="noStrike" kern="1200" cap="none" spc="0" normalizeH="0" baseline="0" noProof="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rPr>
              <a:t>Title Right</a:t>
            </a:r>
            <a:endParaRPr kumimoji="0" lang="en-US" sz="3600" b="0" i="0" u="none" strike="noStrike" kern="1200" cap="none" spc="0" normalizeH="0" baseline="0" noProof="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endParaRPr>
          </a:p>
        </p:txBody>
      </p:sp>
      <p:cxnSp>
        <p:nvCxnSpPr>
          <p:cNvPr id="14" name="Straight Connector 13"/>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sp>
        <p:nvSpPr>
          <p:cNvPr id="13" name="Text Placeholder 12"/>
          <p:cNvSpPr>
            <a:spLocks noGrp="1"/>
          </p:cNvSpPr>
          <p:nvPr>
            <p:ph type="body" sz="quarter" idx="14"/>
          </p:nvPr>
        </p:nvSpPr>
        <p:spPr>
          <a:xfrm>
            <a:off x="244475" y="1866900"/>
            <a:ext cx="2622550" cy="439102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Text Placeholder 12"/>
          <p:cNvSpPr>
            <a:spLocks noGrp="1"/>
          </p:cNvSpPr>
          <p:nvPr>
            <p:ph type="body" sz="quarter" idx="15"/>
          </p:nvPr>
        </p:nvSpPr>
        <p:spPr>
          <a:xfrm>
            <a:off x="3292474" y="1866900"/>
            <a:ext cx="2593975" cy="4362450"/>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12"/>
          <p:cNvSpPr>
            <a:spLocks noGrp="1"/>
          </p:cNvSpPr>
          <p:nvPr>
            <p:ph type="body" sz="quarter" idx="16"/>
          </p:nvPr>
        </p:nvSpPr>
        <p:spPr>
          <a:xfrm>
            <a:off x="6275388" y="1866900"/>
            <a:ext cx="2633662" cy="4333875"/>
          </a:xfrm>
        </p:spPr>
        <p:txBody>
          <a:bodyPr/>
          <a:lstStyle>
            <a:lvl1pPr algn="l" defTabSz="914400" rtl="0" eaLnBrk="1" latinLnBrk="0" hangingPunct="1">
              <a:lnSpc>
                <a:spcPct val="95000"/>
              </a:lnSpc>
              <a:defRPr lang="en-US" sz="2000" kern="1200" dirty="0" smtClean="0">
                <a:solidFill>
                  <a:srgbClr val="435153"/>
                </a:solidFill>
                <a:latin typeface="+mj-lt"/>
                <a:ea typeface="+mn-ea"/>
                <a:cs typeface="+mn-cs"/>
              </a:defRPr>
            </a:lvl1pPr>
            <a:lvl2pPr algn="l" defTabSz="914400" rtl="0" eaLnBrk="1" latinLnBrk="0" hangingPunct="1">
              <a:lnSpc>
                <a:spcPct val="95000"/>
              </a:lnSpc>
              <a:defRPr lang="en-US" sz="1600" kern="1200" dirty="0" smtClean="0">
                <a:solidFill>
                  <a:srgbClr val="435153"/>
                </a:solidFill>
                <a:latin typeface="+mj-lt"/>
                <a:ea typeface="+mn-ea"/>
                <a:cs typeface="Arial" pitchFamily="34" charset="0"/>
              </a:defRPr>
            </a:lvl2pPr>
            <a:lvl3pPr marL="569912" indent="0" algn="l" defTabSz="914400" rtl="0" eaLnBrk="1" latinLnBrk="0" hangingPunct="1">
              <a:lnSpc>
                <a:spcPct val="95000"/>
              </a:lnSpc>
              <a:defRPr lang="en-US" sz="1400" kern="1200" dirty="0" smtClean="0">
                <a:solidFill>
                  <a:srgbClr val="435153"/>
                </a:solidFill>
                <a:latin typeface="+mj-lt"/>
                <a:ea typeface="+mn-ea"/>
                <a:cs typeface="Arial" pitchFamily="34" charset="0"/>
              </a:defRPr>
            </a:lvl3pPr>
            <a:lvl4pPr algn="l" defTabSz="914400" rtl="0" eaLnBrk="1" latinLnBrk="0" hangingPunct="1">
              <a:lnSpc>
                <a:spcPct val="95000"/>
              </a:lnSpc>
              <a:defRPr lang="en-US" sz="1200" kern="1200" dirty="0" smtClean="0">
                <a:solidFill>
                  <a:srgbClr val="435153"/>
                </a:solidFill>
                <a:latin typeface="+mj-lt"/>
                <a:ea typeface="+mn-ea"/>
                <a:cs typeface="Arial" pitchFamily="34" charset="0"/>
              </a:defRPr>
            </a:lvl4pPr>
            <a:lvl5pPr algn="l" defTabSz="914400" rtl="0" eaLnBrk="1" latinLnBrk="0" hangingPunct="1">
              <a:lnSpc>
                <a:spcPct val="95000"/>
              </a:lnSpc>
              <a:defRPr lang="en-US" sz="1200" kern="1200" dirty="0">
                <a:solidFill>
                  <a:srgbClr val="435153"/>
                </a:solidFill>
                <a:latin typeface="+mj-lt"/>
                <a:ea typeface="+mn-ea"/>
                <a:cs typeface="Arial"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1" name="Text Placeholder 20"/>
          <p:cNvSpPr>
            <a:spLocks noGrp="1" noChangeAspect="1"/>
          </p:cNvSpPr>
          <p:nvPr>
            <p:ph type="body" sz="quarter" idx="17"/>
          </p:nvPr>
        </p:nvSpPr>
        <p:spPr>
          <a:xfrm>
            <a:off x="219456"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smtClean="0"/>
              <a:t>Click to edit Master text styles</a:t>
            </a:r>
          </a:p>
        </p:txBody>
      </p:sp>
      <p:sp>
        <p:nvSpPr>
          <p:cNvPr id="22" name="Text Placeholder 20"/>
          <p:cNvSpPr>
            <a:spLocks noGrp="1"/>
          </p:cNvSpPr>
          <p:nvPr>
            <p:ph type="body" sz="quarter" idx="18"/>
          </p:nvPr>
        </p:nvSpPr>
        <p:spPr>
          <a:xfrm>
            <a:off x="3255264"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sp>
        <p:nvSpPr>
          <p:cNvPr id="24" name="Text Placeholder 20"/>
          <p:cNvSpPr>
            <a:spLocks noGrp="1" noChangeAspect="1"/>
          </p:cNvSpPr>
          <p:nvPr>
            <p:ph type="body" sz="quarter" idx="19"/>
          </p:nvPr>
        </p:nvSpPr>
        <p:spPr>
          <a:xfrm>
            <a:off x="6247902" y="319099"/>
            <a:ext cx="2670048" cy="1200329"/>
          </a:xfrm>
        </p:spPr>
        <p:txBody>
          <a:bodyPr anchor="b" anchorCtr="0">
            <a:spAutoFit/>
          </a:bodyPr>
          <a:lstStyle>
            <a:lvl1pPr marL="0" marR="0" indent="0" algn="l" defTabSz="914400" rtl="0" eaLnBrk="1" fontAlgn="auto" latinLnBrk="0" hangingPunct="1">
              <a:lnSpc>
                <a:spcPct val="80000"/>
              </a:lnSpc>
              <a:spcBef>
                <a:spcPct val="0"/>
              </a:spcBef>
              <a:spcAft>
                <a:spcPts val="0"/>
              </a:spcAft>
              <a:buClrTx/>
              <a:buSzTx/>
              <a:buFontTx/>
              <a:buNone/>
              <a:tabLst/>
              <a:defRPr kumimoji="0" lang="en-US" sz="3000" b="0" i="0" u="none" strike="noStrike" kern="1200" cap="none" spc="0" normalizeH="0" baseline="0" dirty="0" smtClean="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lang="en-US" dirty="0" smtClean="0"/>
              <a:t>Click to edit Master text styles</a:t>
            </a:r>
          </a:p>
        </p:txBody>
      </p:sp>
      <p:cxnSp>
        <p:nvCxnSpPr>
          <p:cNvPr id="11" name="Straight Connector 10"/>
          <p:cNvCxnSpPr/>
          <p:nvPr userDrawn="1"/>
        </p:nvCxnSpPr>
        <p:spPr>
          <a:xfrm>
            <a:off x="3082817"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6083084" y="869003"/>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Chart">
    <p:spTree>
      <p:nvGrpSpPr>
        <p:cNvPr id="1" name=""/>
        <p:cNvGrpSpPr/>
        <p:nvPr/>
      </p:nvGrpSpPr>
      <p:grpSpPr>
        <a:xfrm>
          <a:off x="0" y="0"/>
          <a:ext cx="0" cy="0"/>
          <a:chOff x="0" y="0"/>
          <a:chExt cx="0" cy="0"/>
        </a:xfrm>
      </p:grpSpPr>
      <p:sp>
        <p:nvSpPr>
          <p:cNvPr id="39" name="Title 1"/>
          <p:cNvSpPr>
            <a:spLocks noGrp="1"/>
          </p:cNvSpPr>
          <p:nvPr>
            <p:ph type="title" hasCustomPrompt="1"/>
          </p:nvPr>
        </p:nvSpPr>
        <p:spPr>
          <a:xfrm>
            <a:off x="246972" y="439710"/>
            <a:ext cx="8567244" cy="838200"/>
          </a:xfrm>
        </p:spPr>
        <p:txBody>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36" name="Chart Placeholder 35"/>
          <p:cNvSpPr>
            <a:spLocks noGrp="1"/>
          </p:cNvSpPr>
          <p:nvPr>
            <p:ph type="chart" sz="quarter" idx="10"/>
          </p:nvPr>
        </p:nvSpPr>
        <p:spPr>
          <a:xfrm>
            <a:off x="359764" y="1476375"/>
            <a:ext cx="8439461" cy="4305300"/>
          </a:xfrm>
        </p:spPr>
        <p:txBody>
          <a:bodyPr anchor="ctr" anchorCtr="1"/>
          <a:lstStyle>
            <a:lvl1pPr>
              <a:buNone/>
              <a:defRPr>
                <a:latin typeface="+mj-lt"/>
              </a:defRPr>
            </a:lvl1pPr>
          </a:lstStyle>
          <a:p>
            <a:r>
              <a:rPr lang="en-US" dirty="0" smtClean="0"/>
              <a:t>Click icon to add chart</a:t>
            </a:r>
            <a:endParaRPr lang="en-US" dirty="0"/>
          </a:p>
        </p:txBody>
      </p:sp>
      <p:sp>
        <p:nvSpPr>
          <p:cNvPr id="4" name="Text Placeholder 9"/>
          <p:cNvSpPr>
            <a:spLocks noGrp="1"/>
          </p:cNvSpPr>
          <p:nvPr>
            <p:ph type="body" sz="quarter" idx="11" hasCustomPrompt="1"/>
          </p:nvPr>
        </p:nvSpPr>
        <p:spPr>
          <a:xfrm>
            <a:off x="249466" y="6062114"/>
            <a:ext cx="7461250" cy="276999"/>
          </a:xfrm>
        </p:spPr>
        <p:txBody>
          <a:bodyPr wrap="square" anchor="b" anchorCtr="0">
            <a:spAutoFit/>
          </a:bodyPr>
          <a:lstStyle>
            <a:lvl1pPr algn="l" defTabSz="804863">
              <a:lnSpc>
                <a:spcPct val="100000"/>
              </a:lnSpc>
              <a:spcBef>
                <a:spcPct val="50000"/>
              </a:spcBef>
              <a:buNone/>
              <a:defRPr sz="1200">
                <a:solidFill>
                  <a:srgbClr val="435153"/>
                </a:solidFill>
                <a:latin typeface="+mj-lt"/>
              </a:defRPr>
            </a:lvl1pPr>
            <a:lvl2pPr>
              <a:buFont typeface="Arial" pitchFamily="34" charset="0"/>
              <a:buNone/>
              <a:defRPr sz="1400"/>
            </a:lvl2pPr>
            <a:lvl3pPr>
              <a:buFont typeface="Arial" pitchFamily="34" charset="0"/>
              <a:buNone/>
              <a:defRPr sz="1400"/>
            </a:lvl3pPr>
            <a:lvl4pPr>
              <a:buFont typeface="Arial" pitchFamily="34" charset="0"/>
              <a:buNone/>
              <a:defRPr sz="1400"/>
            </a:lvl4pPr>
            <a:lvl5pPr>
              <a:buFont typeface="Arial" pitchFamily="34" charset="0"/>
              <a:buNone/>
              <a:defRPr sz="1400"/>
            </a:lvl5pPr>
          </a:lstStyle>
          <a:p>
            <a:pPr lvl="0"/>
            <a:r>
              <a:rPr lang="en-US" dirty="0" smtClean="0"/>
              <a:t>Source: Placeholder for Notes Is 12 Points</a:t>
            </a:r>
          </a:p>
        </p:txBody>
      </p:sp>
    </p:spTree>
  </p:cSld>
  <p:clrMapOvr>
    <a:masterClrMapping/>
  </p:clrMapOvr>
  <p:transition>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ottom title_photo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46888" y="1600200"/>
            <a:ext cx="4005072" cy="3749040"/>
          </a:xfrm>
        </p:spPr>
        <p:txBody>
          <a:bodyPr anchor="ctr" anchorCtr="0">
            <a:normAutofit/>
          </a:bodyPr>
          <a:lstStyle>
            <a:lvl1pPr marL="0" indent="0">
              <a:buFontTx/>
              <a:buNone/>
              <a:defRPr sz="2400" baseline="0">
                <a:solidFill>
                  <a:schemeClr val="tx1">
                    <a:lumMod val="75000"/>
                  </a:schemeClr>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Simple text goes here and can wrap to accommodate more lines of information</a:t>
            </a:r>
          </a:p>
        </p:txBody>
      </p:sp>
      <p:sp>
        <p:nvSpPr>
          <p:cNvPr id="6" name="Picture Placeholder 5"/>
          <p:cNvSpPr>
            <a:spLocks noGrp="1"/>
          </p:cNvSpPr>
          <p:nvPr>
            <p:ph type="pic" sz="quarter" idx="11" hasCustomPrompt="1"/>
          </p:nvPr>
        </p:nvSpPr>
        <p:spPr>
          <a:xfrm>
            <a:off x="4873752" y="1947672"/>
            <a:ext cx="3429000" cy="2990088"/>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ottom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5430244"/>
            <a:ext cx="8558698" cy="838200"/>
          </a:xfrm>
        </p:spPr>
        <p:txBody>
          <a:bodyPr vert="horz" lIns="82296" tIns="45720" rIns="82296" bIns="45720" rtlCol="0" anchor="b" anchorCtr="0">
            <a:noAutofit/>
          </a:bodyPr>
          <a:lst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a:lstStyle>
          <a:p>
            <a:r>
              <a:rPr lang="en-US" dirty="0" smtClean="0"/>
              <a:t>Slide Title Goes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93776" y="5852160"/>
            <a:ext cx="8112126" cy="384175"/>
          </a:xfrm>
        </p:spPr>
        <p:txBody>
          <a:bodyPr>
            <a:normAutofit/>
          </a:bodyPr>
          <a:lstStyle>
            <a:lvl1pPr marL="0" indent="0" algn="l"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rgbClr val="493B93"/>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Font typeface="Arial" pitchFamily="34" charset="0"/>
              <a:buNone/>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19456" y="649224"/>
            <a:ext cx="8112125" cy="4480560"/>
          </a:xfrm>
        </p:spPr>
        <p:txBody>
          <a:bodyPr/>
          <a:lstStyle>
            <a:lvl1pPr marL="236538" indent="-236538" algn="l" defTabSz="914400" rtl="0" eaLnBrk="1" latinLnBrk="0" hangingPunct="1">
              <a:lnSpc>
                <a:spcPts val="5200"/>
              </a:lnSpc>
              <a:spcBef>
                <a:spcPct val="20000"/>
              </a:spcBef>
              <a:buClr>
                <a:schemeClr val="tx1"/>
              </a:buClr>
              <a:buFont typeface="Arial" pitchFamily="34"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“Format large quotes using this slide layout. Be sure to cite your source below.”</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g Statem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237744" y="484632"/>
            <a:ext cx="8755128" cy="4372131"/>
          </a:xfrm>
        </p:spPr>
        <p:txBody>
          <a:bodyPr anchor="b" anchorCtr="0"/>
          <a:lstStyle>
            <a:lvl1pPr marL="228600" indent="-228600">
              <a:buFont typeface="Arial" pitchFamily="34" charset="0"/>
              <a:buChar char="“"/>
              <a:defRPr sz="6000" spc="-200" baseline="0">
                <a:solidFill>
                  <a:schemeClr val="bg1"/>
                </a:solidFill>
                <a:latin typeface="+mj-lt"/>
              </a:defRPr>
            </a:lvl1pPr>
          </a:lstStyle>
          <a:p>
            <a:r>
              <a:rPr lang="en-US" dirty="0" smtClean="0"/>
              <a:t>Format large quotes using this slide layout. Be sure to cite your source below.”</a:t>
            </a:r>
            <a:endParaRPr lang="en-US" dirty="0"/>
          </a:p>
        </p:txBody>
      </p:sp>
      <p:sp>
        <p:nvSpPr>
          <p:cNvPr id="28" name="Rectangle 5"/>
          <p:cNvSpPr>
            <a:spLocks noChangeArrowheads="1"/>
          </p:cNvSpPr>
          <p:nvPr/>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7" name="Text Placeholder 4"/>
          <p:cNvSpPr>
            <a:spLocks noGrp="1"/>
          </p:cNvSpPr>
          <p:nvPr>
            <p:ph type="body" sz="quarter" idx="11" hasCustomPrompt="1"/>
          </p:nvPr>
        </p:nvSpPr>
        <p:spPr>
          <a:xfrm>
            <a:off x="460248" y="5358903"/>
            <a:ext cx="8574685" cy="614362"/>
          </a:xfrm>
        </p:spPr>
        <p:txBody>
          <a:bodyPr vert="horz" lIns="91440" tIns="45720" rIns="91440" bIns="45720" rtlCol="0">
            <a:normAutofit/>
          </a:bodyPr>
          <a:lstStyle>
            <a:lvl1pPr marL="0" indent="0">
              <a:buNone/>
              <a:defRPr lang="en-US" sz="2400" kern="1200" dirty="0" smtClean="0">
                <a:solidFill>
                  <a:schemeClr val="bg1"/>
                </a:solidFill>
                <a:latin typeface="+mj-lt"/>
                <a:ea typeface="+mn-ea"/>
                <a:cs typeface="+mn-cs"/>
              </a:defRPr>
            </a:lvl1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Source</a:t>
            </a:r>
            <a:endParaRPr lang="en-US" dirty="0"/>
          </a:p>
        </p:txBody>
      </p:sp>
      <p:sp>
        <p:nvSpPr>
          <p:cNvPr id="21"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29702" y="1918741"/>
            <a:ext cx="4117446" cy="3020518"/>
          </a:xfrm>
        </p:spPr>
        <p:txBody>
          <a:bodyPr vert="horz" lIns="82296" tIns="45720" rIns="82296" bIns="45720" rtlCol="0" anchor="ctr"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kumimoji="0" lang="en-US" sz="5400" b="0" i="0" u="none" strike="noStrike" kern="1200" cap="none" spc="0" normalizeH="0" baseline="0" dirty="0">
                <a:ln>
                  <a:noFill/>
                </a:ln>
                <a:gradFill flip="none" rotWithShape="1">
                  <a:gsLst>
                    <a:gs pos="16000">
                      <a:srgbClr val="6B308D">
                        <a:lumMod val="80000"/>
                        <a:lumOff val="20000"/>
                      </a:srgbClr>
                    </a:gs>
                    <a:gs pos="100000">
                      <a:srgbClr val="28A7DF"/>
                    </a:gs>
                  </a:gsLst>
                  <a:lin ang="1800000" scaled="0"/>
                  <a:tileRect/>
                </a:gradFill>
                <a:effectLst/>
                <a:uLnTx/>
                <a:uFillTx/>
                <a:latin typeface="+mj-lt"/>
                <a:ea typeface="+mj-ea"/>
                <a:cs typeface="Arial" pitchFamily="34" charset="0"/>
              </a:defRPr>
            </a:lvl1pPr>
          </a:lstStyle>
          <a:p>
            <a:r>
              <a:rPr lang="en-US" dirty="0" smtClean="0"/>
              <a:t>Telling Shared Experiences</a:t>
            </a:r>
            <a:endParaRPr lang="en-US" dirty="0"/>
          </a:p>
        </p:txBody>
      </p:sp>
      <p:sp>
        <p:nvSpPr>
          <p:cNvPr id="9" name="Text Placeholder 3"/>
          <p:cNvSpPr>
            <a:spLocks noGrp="1"/>
          </p:cNvSpPr>
          <p:nvPr>
            <p:ph type="body" sz="quarter" idx="11" hasCustomPrompt="1"/>
          </p:nvPr>
        </p:nvSpPr>
        <p:spPr>
          <a:xfrm>
            <a:off x="4922519" y="777667"/>
            <a:ext cx="3895344" cy="5287676"/>
          </a:xfrm>
        </p:spPr>
        <p:txBody>
          <a:bodyPr anchor="ctr" anchorCtr="0">
            <a:normAutofit/>
          </a:bodyPr>
          <a:lstStyle>
            <a:lvl1pPr marL="0" indent="0">
              <a:buFontTx/>
              <a:buNone/>
              <a:defRPr lang="en-US" sz="2000" kern="1200" dirty="0">
                <a:solidFill>
                  <a:srgbClr val="493B93"/>
                </a:solidFill>
                <a:latin typeface="+mj-lt"/>
                <a:ea typeface="+mn-ea"/>
                <a:cs typeface="+mn-cs"/>
              </a:defRPr>
            </a:lvl1pPr>
            <a:lvl2pPr>
              <a:defRPr sz="2000"/>
            </a:lvl2pPr>
            <a:lvl3pPr>
              <a:defRPr sz="2000"/>
            </a:lvl3pPr>
            <a:lvl4pPr>
              <a:defRPr sz="2000"/>
            </a:lvl4pPr>
            <a:lvl5pPr>
              <a:defRPr sz="2000"/>
            </a:lvl5pPr>
          </a:lstStyle>
          <a:p>
            <a:pPr marL="0" lvl="0" indent="0" algn="l" defTabSz="914400" rtl="0" eaLnBrk="1" latinLnBrk="0" hangingPunct="1">
              <a:lnSpc>
                <a:spcPts val="2400"/>
              </a:lnSpc>
              <a:spcBef>
                <a:spcPts val="0"/>
              </a:spcBef>
              <a:buClr>
                <a:srgbClr val="435153"/>
              </a:buClr>
              <a:buFont typeface="Arial" pitchFamily="34" charset="0"/>
              <a:buNone/>
            </a:pPr>
            <a:r>
              <a:rPr lang="en-US" dirty="0" smtClean="0"/>
              <a:t>Tell your story here</a:t>
            </a:r>
            <a:endParaRPr lang="en-US" dirty="0"/>
          </a:p>
        </p:txBody>
      </p:sp>
      <p:cxnSp>
        <p:nvCxnSpPr>
          <p:cNvPr id="5" name="Straight Connector 4"/>
          <p:cNvCxnSpPr/>
          <p:nvPr userDrawn="1"/>
        </p:nvCxnSpPr>
        <p:spPr>
          <a:xfrm>
            <a:off x="4486587" y="777667"/>
            <a:ext cx="0" cy="5287676"/>
          </a:xfrm>
          <a:prstGeom prst="line">
            <a:avLst/>
          </a:prstGeom>
          <a:ln w="76200" cap="rnd">
            <a:gradFill>
              <a:gsLst>
                <a:gs pos="0">
                  <a:schemeClr val="tx1"/>
                </a:gs>
                <a:gs pos="50000">
                  <a:schemeClr val="accent4"/>
                </a:gs>
                <a:gs pos="100000">
                  <a:schemeClr val="tx2"/>
                </a:gs>
              </a:gsLst>
              <a:lin ang="12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2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700"/>
                                        <p:tgtEl>
                                          <p:spTgt spid="4"/>
                                        </p:tgtEl>
                                      </p:cBhvr>
                                    </p:animEffect>
                                  </p:childTnLst>
                                </p:cTn>
                              </p:par>
                              <p:par>
                                <p:cTn id="8" presetID="10" presetClass="entr" presetSubtype="0" fill="hold" grpId="0" nodeType="withEffect">
                                  <p:stCondLst>
                                    <p:cond delay="40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11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tmplLst>
          <p:tmpl lvl="1">
            <p:tnLst>
              <p:par>
                <p:cTn presetID="10" presetClass="entr" presetSubtype="0" fill="hold" nodeType="withEffect">
                  <p:stCondLst>
                    <p:cond delay="400"/>
                  </p:stCondLst>
                  <p:childTnLst>
                    <p:set>
                      <p:cBhvr>
                        <p:cTn dur="1" fill="hold">
                          <p:stCondLst>
                            <p:cond delay="0"/>
                          </p:stCondLst>
                        </p:cTn>
                        <p:tgtEl>
                          <p:spTgt spid="9"/>
                        </p:tgtEl>
                        <p:attrNameLst>
                          <p:attrName>style.visibility</p:attrName>
                        </p:attrNameLst>
                      </p:cBhvr>
                      <p:to>
                        <p:strVal val="visible"/>
                      </p:to>
                    </p:set>
                    <p:animEffect transition="in" filter="fade">
                      <p:cBhvr>
                        <p:cTn dur="1100"/>
                        <p:tgtEl>
                          <p:spTgt spid="9"/>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Subtitle 2"/>
          <p:cNvSpPr>
            <a:spLocks noGrp="1"/>
          </p:cNvSpPr>
          <p:nvPr>
            <p:ph type="subTitle" idx="1" hasCustomPrompt="1"/>
          </p:nvPr>
        </p:nvSpPr>
        <p:spPr>
          <a:xfrm>
            <a:off x="236382" y="4464066"/>
            <a:ext cx="3657600" cy="384721"/>
          </a:xfrm>
        </p:spPr>
        <p:txBody>
          <a:bodyPr>
            <a:spAutoFit/>
          </a:bodyPr>
          <a:lstStyle>
            <a:lvl1pPr marL="0" marR="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lang="en-US" sz="2000" kern="1200" dirty="0">
                <a:solidFill>
                  <a:schemeClr val="bg1"/>
                </a:solidFill>
                <a:latin typeface="+mj-lt"/>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95000"/>
              </a:lnSpc>
              <a:spcBef>
                <a:spcPct val="20000"/>
              </a:spcBef>
              <a:spcAft>
                <a:spcPts val="0"/>
              </a:spcAft>
              <a:buClr>
                <a:srgbClr val="92D050"/>
              </a:buClr>
              <a:buSzPct val="90000"/>
              <a:buFont typeface="Arial" pitchFamily="34" charset="0"/>
              <a:buNone/>
              <a:tabLst/>
              <a:defRPr/>
            </a:pPr>
            <a:r>
              <a:rPr lang="en-US" dirty="0" smtClean="0"/>
              <a:t>Speaker Name</a:t>
            </a:r>
          </a:p>
        </p:txBody>
      </p:sp>
      <p:sp>
        <p:nvSpPr>
          <p:cNvPr id="50" name="Title 1"/>
          <p:cNvSpPr>
            <a:spLocks noGrp="1"/>
          </p:cNvSpPr>
          <p:nvPr>
            <p:ph type="ctrTitle" hasCustomPrompt="1"/>
          </p:nvPr>
        </p:nvSpPr>
        <p:spPr>
          <a:xfrm>
            <a:off x="221393" y="1248229"/>
            <a:ext cx="8112125" cy="2907239"/>
          </a:xfrm>
        </p:spPr>
        <p:txBody>
          <a:bodyPr/>
          <a:lstStyle>
            <a:lvl1pPr algn="l" defTabSz="914400" rtl="0" eaLnBrk="1" latinLnBrk="0" hangingPunct="1">
              <a:lnSpc>
                <a:spcPts val="6200"/>
              </a:lnSpc>
              <a:spcBef>
                <a:spcPct val="0"/>
              </a:spcBef>
              <a:buNone/>
              <a:defRPr lang="en-US" sz="5400" b="0" kern="1200" dirty="0">
                <a:solidFill>
                  <a:schemeClr val="bg1"/>
                </a:solidFill>
                <a:latin typeface="+mj-lt"/>
                <a:ea typeface="+mj-ea"/>
                <a:cs typeface="Arial" pitchFamily="34" charset="0"/>
              </a:defRPr>
            </a:lvl1pPr>
          </a:lstStyle>
          <a:p>
            <a:r>
              <a:rPr lang="en-US" dirty="0" smtClean="0"/>
              <a:t>Presentation Title Goes Here</a:t>
            </a:r>
            <a:endParaRPr lang="en-US" dirty="0"/>
          </a:p>
        </p:txBody>
      </p:sp>
      <p:pic>
        <p:nvPicPr>
          <p:cNvPr id="44"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5912068" y="330200"/>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3"/>
          <p:cNvSpPr>
            <a:spLocks noGrp="1"/>
          </p:cNvSpPr>
          <p:nvPr>
            <p:ph type="body" sz="quarter" idx="10" hasCustomPrompt="1"/>
          </p:nvPr>
        </p:nvSpPr>
        <p:spPr>
          <a:xfrm>
            <a:off x="236383" y="4862154"/>
            <a:ext cx="3657600" cy="355482"/>
          </a:xfrm>
        </p:spPr>
        <p:txBody>
          <a:bodyPr wrap="square">
            <a:spAutoFit/>
          </a:bodyPr>
          <a:lstStyle>
            <a:lvl1pPr marL="0" indent="0">
              <a:buFontTx/>
              <a:buNone/>
              <a:defRPr sz="1800">
                <a:solidFill>
                  <a:schemeClr val="bg1"/>
                </a:solidFill>
              </a:defRPr>
            </a:lvl1pPr>
          </a:lstStyle>
          <a:p>
            <a:pPr lvl="0"/>
            <a:r>
              <a:rPr lang="en-US" dirty="0" smtClean="0"/>
              <a:t>Speaker Title</a:t>
            </a:r>
            <a:endParaRPr lang="en-US" dirty="0"/>
          </a:p>
        </p:txBody>
      </p:sp>
      <p:sp>
        <p:nvSpPr>
          <p:cNvPr id="8" name="Text Placeholder 5"/>
          <p:cNvSpPr>
            <a:spLocks noGrp="1"/>
          </p:cNvSpPr>
          <p:nvPr>
            <p:ph type="body" sz="quarter" idx="11" hasCustomPrompt="1"/>
          </p:nvPr>
        </p:nvSpPr>
        <p:spPr>
          <a:xfrm>
            <a:off x="236382" y="5231003"/>
            <a:ext cx="3657600" cy="297004"/>
          </a:xfrm>
        </p:spPr>
        <p:txBody>
          <a:bodyPr>
            <a:spAutoFit/>
          </a:bodyPr>
          <a:lstStyle>
            <a:lvl1pPr marL="0" indent="0">
              <a:buFontTx/>
              <a:buNone/>
              <a:defRPr sz="1400">
                <a:solidFill>
                  <a:schemeClr val="bg1"/>
                </a:solidFill>
              </a:defRPr>
            </a:lvl1pPr>
          </a:lstStyle>
          <a:p>
            <a:pPr lvl="0"/>
            <a:r>
              <a:rPr lang="en-US" dirty="0" smtClean="0"/>
              <a:t>Date</a:t>
            </a:r>
            <a:endParaRPr lang="en-US" dirty="0"/>
          </a:p>
        </p:txBody>
      </p:sp>
    </p:spTree>
    <p:extLst>
      <p:ext uri="{BB962C8B-B14F-4D97-AF65-F5344CB8AC3E}">
        <p14:creationId xmlns:p14="http://schemas.microsoft.com/office/powerpoint/2010/main" val="1570477232"/>
      </p:ext>
    </p:extLst>
  </p:cSld>
  <p:clrMapOvr>
    <a:masterClrMapping/>
  </p:clrMapOvr>
  <p:transition>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36383" y="4279392"/>
            <a:ext cx="4684867" cy="384175"/>
          </a:xfrm>
        </p:spPr>
        <p:txBody>
          <a:bodyPr vert="horz" lIns="91440" tIns="45720" rIns="91440" bIns="45720" rtlCol="0">
            <a:normAutofit/>
          </a:bodyPr>
          <a:lstStyle>
            <a:lvl1pPr marL="0" indent="0" algn="l" defTabSz="914400" rtl="0" eaLnBrk="1" latinLnBrk="0" hangingPunct="1">
              <a:lnSpc>
                <a:spcPct val="95000"/>
              </a:lnSpc>
              <a:spcBef>
                <a:spcPct val="20000"/>
              </a:spcBef>
              <a:buClr>
                <a:srgbClr val="92D050"/>
              </a:buClr>
              <a:buSzPct val="90000"/>
              <a:buFont typeface="Arial" pitchFamily="34" charset="0"/>
              <a:buNone/>
              <a:tabLst/>
              <a:defRPr kumimoji="0" lang="en-US" sz="2000" b="0" i="0" u="none" strike="noStrike" kern="1200" cap="none" spc="0" normalizeH="0" baseline="0" dirty="0">
                <a:ln>
                  <a:noFill/>
                </a:ln>
                <a:solidFill>
                  <a:srgbClr val="493B93"/>
                </a:solidFill>
                <a:effectLst/>
                <a:uLnTx/>
                <a:uFillTx/>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 and Title Go Here</a:t>
            </a:r>
            <a:endParaRPr lang="en-US" dirty="0"/>
          </a:p>
        </p:txBody>
      </p:sp>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08693" y="3282696"/>
            <a:ext cx="4712557" cy="1022350"/>
          </a:xfrm>
        </p:spPr>
        <p:txBody>
          <a:bodyPr vert="horz" lIns="82296" tIns="45720" rIns="82296" bIns="45720" rtlCol="0" anchor="b" anchorCtr="0">
            <a:noAutofit/>
          </a:bodyPr>
          <a:lstStyle>
            <a:lvl1pPr marL="0" indent="0" algn="l" defTabSz="914400" rtl="0" eaLnBrk="1" latinLnBrk="0" hangingPunct="1">
              <a:lnSpc>
                <a:spcPct val="80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Demo Title</a:t>
            </a:r>
            <a:endParaRPr lang="en-US" dirty="0"/>
          </a:p>
        </p:txBody>
      </p:sp>
      <p:sp>
        <p:nvSpPr>
          <p:cNvPr id="49"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31" name="Picture Placeholder 30"/>
          <p:cNvSpPr>
            <a:spLocks noGrp="1"/>
          </p:cNvSpPr>
          <p:nvPr>
            <p:ph type="pic" sz="quarter" idx="10" hasCustomPrompt="1"/>
          </p:nvPr>
        </p:nvSpPr>
        <p:spPr>
          <a:xfrm>
            <a:off x="5540375" y="1917700"/>
            <a:ext cx="2676525" cy="2889250"/>
          </a:xfrm>
        </p:spPr>
        <p:txBody>
          <a:bodyPr anchor="ctr" anchorCtr="1"/>
          <a:lstStyle>
            <a:lvl1pPr algn="ctr">
              <a:buFontTx/>
              <a:buNone/>
              <a:defRPr>
                <a:latin typeface="+mj-lt"/>
              </a:defRPr>
            </a:lvl1pPr>
          </a:lstStyle>
          <a:p>
            <a:r>
              <a:rPr lang="en-US" dirty="0" smtClean="0"/>
              <a:t>Insert photo here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single photo with capti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9" name="Rectangle 28"/>
          <p:cNvSpPr/>
          <p:nvPr/>
        </p:nvSpPr>
        <p:spPr>
          <a:xfrm>
            <a:off x="1891875" y="795528"/>
            <a:ext cx="5349240" cy="400507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3" name="Rectangle 22"/>
          <p:cNvSpPr/>
          <p:nvPr userDrawn="1"/>
        </p:nvSpPr>
        <p:spPr>
          <a:xfrm>
            <a:off x="1891874" y="4794352"/>
            <a:ext cx="5347552" cy="996372"/>
          </a:xfrm>
          <a:prstGeom prst="rect">
            <a:avLst/>
          </a:prstGeom>
          <a:solidFill>
            <a:schemeClr val="bg1"/>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1900238" y="795528"/>
            <a:ext cx="5329238" cy="4005072"/>
          </a:xfrm>
          <a:solidFill>
            <a:schemeClr val="bg1">
              <a:alpha val="30000"/>
            </a:schemeClr>
          </a:solidFill>
          <a:ln>
            <a:solidFill>
              <a:srgbClr val="FFFFFF"/>
            </a:solidFill>
          </a:ln>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11" name="Title 10"/>
          <p:cNvSpPr>
            <a:spLocks noGrp="1"/>
          </p:cNvSpPr>
          <p:nvPr>
            <p:ph type="title"/>
          </p:nvPr>
        </p:nvSpPr>
        <p:spPr>
          <a:xfrm>
            <a:off x="2065871" y="4873438"/>
            <a:ext cx="5074070" cy="838200"/>
          </a:xfrm>
        </p:spPr>
        <p:txBody>
          <a:bodyPr anchor="ctr"/>
          <a:lstStyle>
            <a:lvl1pPr>
              <a:defRPr sz="2600">
                <a:latin typeface="+mj-lt"/>
              </a:defRPr>
            </a:lvl1pPr>
          </a:lstStyle>
          <a:p>
            <a:r>
              <a:rPr lang="en-US" smtClean="0"/>
              <a:t>Click to edit Master title style</a:t>
            </a:r>
            <a:endParaRPr lang="en-US" dirty="0"/>
          </a:p>
        </p:txBody>
      </p:sp>
      <p:sp>
        <p:nvSpPr>
          <p:cNvPr id="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Small photo_top left">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2" name="Rectangle 31"/>
          <p:cNvSpPr/>
          <p:nvPr/>
        </p:nvSpPr>
        <p:spPr>
          <a:xfrm>
            <a:off x="338328" y="310896"/>
            <a:ext cx="3273552" cy="2459736"/>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38328" y="310896"/>
            <a:ext cx="3273552" cy="2459736"/>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9" name="Title 8"/>
          <p:cNvSpPr>
            <a:spLocks noGrp="1"/>
          </p:cNvSpPr>
          <p:nvPr>
            <p:ph type="title" hasCustomPrompt="1"/>
          </p:nvPr>
        </p:nvSpPr>
        <p:spPr>
          <a:xfrm>
            <a:off x="229703" y="3429000"/>
            <a:ext cx="7009298" cy="1421928"/>
          </a:xfrm>
        </p:spPr>
        <p:txBody>
          <a:bodyPr anchor="t">
            <a:spAutoFit/>
          </a:bodyPr>
          <a:lstStyle>
            <a:lvl1pPr marL="0" marR="0" indent="0" algn="l" defTabSz="914400" rtl="0" eaLnBrk="1" fontAlgn="auto" latinLnBrk="0" hangingPunct="1">
              <a:lnSpc>
                <a:spcPct val="80000"/>
              </a:lnSpc>
              <a:spcBef>
                <a:spcPct val="0"/>
              </a:spcBef>
              <a:spcAft>
                <a:spcPts val="0"/>
              </a:spcAft>
              <a:buClrTx/>
              <a:buSzTx/>
              <a:buFontTx/>
              <a:buNone/>
              <a:tabLst/>
              <a:defRPr sz="5400">
                <a:solidFill>
                  <a:schemeClr val="bg1"/>
                </a:solidFill>
                <a:latin typeface="+mj-lt"/>
              </a:defRPr>
            </a:lvl1pPr>
          </a:lstStyle>
          <a:p>
            <a:r>
              <a:rPr lang="en-US" dirty="0" smtClean="0"/>
              <a:t>Large photo </a:t>
            </a:r>
            <a:br>
              <a:rPr lang="en-US" dirty="0" smtClean="0"/>
            </a:br>
            <a:r>
              <a:rPr lang="en-US" dirty="0" smtClean="0"/>
              <a:t>caption here.</a:t>
            </a:r>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Portrait photo_right s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0" name="Rectangle 39"/>
          <p:cNvSpPr/>
          <p:nvPr/>
        </p:nvSpPr>
        <p:spPr>
          <a:xfrm>
            <a:off x="4992624" y="859536"/>
            <a:ext cx="3630168" cy="50292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4992624" y="859536"/>
            <a:ext cx="3630168" cy="502920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anchor="ctr" anchorCtr="0"/>
          <a:lstStyle>
            <a:lvl1pPr algn="ctr">
              <a:buFontTx/>
              <a:buNone/>
              <a:defRPr>
                <a:solidFill>
                  <a:schemeClr val="bg1"/>
                </a:solidFill>
                <a:latin typeface="+mj-lt"/>
              </a:defRPr>
            </a:lvl1pPr>
          </a:lstStyle>
          <a:p>
            <a:r>
              <a:rPr lang="en-US" dirty="0" smtClean="0"/>
              <a:t>Insert photo here</a:t>
            </a:r>
            <a:endParaRPr lang="en-US" dirty="0"/>
          </a:p>
        </p:txBody>
      </p:sp>
      <p:sp>
        <p:nvSpPr>
          <p:cNvPr id="9" name="Title 8"/>
          <p:cNvSpPr>
            <a:spLocks noGrp="1"/>
          </p:cNvSpPr>
          <p:nvPr>
            <p:ph type="title"/>
          </p:nvPr>
        </p:nvSpPr>
        <p:spPr>
          <a:xfrm>
            <a:off x="229703" y="728972"/>
            <a:ext cx="4349918" cy="1089529"/>
          </a:xfrm>
        </p:spPr>
        <p:txBody>
          <a:bodyPr anchor="t">
            <a:spAutoFit/>
          </a:bodyPr>
          <a:lstStyle>
            <a:lvl1pPr>
              <a:lnSpc>
                <a:spcPct val="90000"/>
              </a:lnSpc>
              <a:defRPr>
                <a:solidFill>
                  <a:schemeClr val="bg1"/>
                </a:solidFill>
                <a:latin typeface="+mj-lt"/>
              </a:defRPr>
            </a:lvl1pPr>
          </a:lstStyle>
          <a:p>
            <a:r>
              <a:rPr lang="en-US" smtClean="0"/>
              <a:t>Click to edit Master title style</a:t>
            </a:r>
            <a:endParaRPr lang="en-US" dirty="0"/>
          </a:p>
        </p:txBody>
      </p:sp>
      <p:sp>
        <p:nvSpPr>
          <p:cNvPr id="7"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1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Multiple photo">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8" name="Rectangle 47"/>
          <p:cNvSpPr/>
          <p:nvPr/>
        </p:nvSpPr>
        <p:spPr>
          <a:xfrm>
            <a:off x="3668713" y="311149"/>
            <a:ext cx="3268136"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9" name="Picture Placeholder 25"/>
          <p:cNvSpPr>
            <a:spLocks noGrp="1"/>
          </p:cNvSpPr>
          <p:nvPr>
            <p:ph type="pic" sz="quarter" idx="11" hasCustomPrompt="1"/>
          </p:nvPr>
        </p:nvSpPr>
        <p:spPr>
          <a:xfrm>
            <a:off x="3668989" y="311149"/>
            <a:ext cx="326786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29" name="Rectangle 28"/>
          <p:cNvSpPr/>
          <p:nvPr/>
        </p:nvSpPr>
        <p:spPr>
          <a:xfrm>
            <a:off x="334963" y="311149"/>
            <a:ext cx="3258612" cy="266065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6" name="Picture Placeholder 25"/>
          <p:cNvSpPr>
            <a:spLocks noGrp="1"/>
          </p:cNvSpPr>
          <p:nvPr>
            <p:ph type="pic" sz="quarter" idx="10" hasCustomPrompt="1"/>
          </p:nvPr>
        </p:nvSpPr>
        <p:spPr>
          <a:xfrm>
            <a:off x="320824" y="311149"/>
            <a:ext cx="3272751" cy="2660652"/>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0" name="Rectangle 49"/>
          <p:cNvSpPr/>
          <p:nvPr/>
        </p:nvSpPr>
        <p:spPr>
          <a:xfrm>
            <a:off x="7011988" y="311149"/>
            <a:ext cx="1806574" cy="1308101"/>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1" name="Picture Placeholder 25"/>
          <p:cNvSpPr>
            <a:spLocks noGrp="1"/>
          </p:cNvSpPr>
          <p:nvPr>
            <p:ph type="pic" sz="quarter" idx="12" hasCustomPrompt="1"/>
          </p:nvPr>
        </p:nvSpPr>
        <p:spPr>
          <a:xfrm>
            <a:off x="7011988" y="311149"/>
            <a:ext cx="1806573" cy="1308101"/>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2" name="Rectangle 51"/>
          <p:cNvSpPr/>
          <p:nvPr/>
        </p:nvSpPr>
        <p:spPr>
          <a:xfrm>
            <a:off x="334963" y="3028951"/>
            <a:ext cx="2501965"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3" name="Picture Placeholder 25"/>
          <p:cNvSpPr>
            <a:spLocks noGrp="1"/>
          </p:cNvSpPr>
          <p:nvPr>
            <p:ph type="pic" sz="quarter" idx="13" hasCustomPrompt="1"/>
          </p:nvPr>
        </p:nvSpPr>
        <p:spPr>
          <a:xfrm>
            <a:off x="320824" y="3028951"/>
            <a:ext cx="2516104"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4" name="Rectangle 53"/>
          <p:cNvSpPr/>
          <p:nvPr/>
        </p:nvSpPr>
        <p:spPr>
          <a:xfrm>
            <a:off x="2911476" y="3028951"/>
            <a:ext cx="4025374" cy="3458934"/>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5" name="Picture Placeholder 25"/>
          <p:cNvSpPr>
            <a:spLocks noGrp="1"/>
          </p:cNvSpPr>
          <p:nvPr>
            <p:ph type="pic" sz="quarter" idx="14" hasCustomPrompt="1"/>
          </p:nvPr>
        </p:nvSpPr>
        <p:spPr>
          <a:xfrm>
            <a:off x="2908334" y="3028951"/>
            <a:ext cx="4028516" cy="3458934"/>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6" name="Rectangle 55"/>
          <p:cNvSpPr/>
          <p:nvPr/>
        </p:nvSpPr>
        <p:spPr>
          <a:xfrm>
            <a:off x="7011988" y="1683657"/>
            <a:ext cx="1806574" cy="344215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7" name="Picture Placeholder 25"/>
          <p:cNvSpPr>
            <a:spLocks noGrp="1"/>
          </p:cNvSpPr>
          <p:nvPr>
            <p:ph type="pic" sz="quarter" idx="15" hasCustomPrompt="1"/>
          </p:nvPr>
        </p:nvSpPr>
        <p:spPr>
          <a:xfrm>
            <a:off x="7011988" y="1676400"/>
            <a:ext cx="1806573" cy="3449410"/>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58" name="Rectangle 57"/>
          <p:cNvSpPr/>
          <p:nvPr/>
        </p:nvSpPr>
        <p:spPr>
          <a:xfrm>
            <a:off x="7011988" y="5182960"/>
            <a:ext cx="1806574" cy="13049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59" name="Picture Placeholder 25"/>
          <p:cNvSpPr>
            <a:spLocks noGrp="1"/>
          </p:cNvSpPr>
          <p:nvPr>
            <p:ph type="pic" sz="quarter" idx="16" hasCustomPrompt="1"/>
          </p:nvPr>
        </p:nvSpPr>
        <p:spPr>
          <a:xfrm>
            <a:off x="7011988" y="5182960"/>
            <a:ext cx="1806573" cy="1304925"/>
          </a:xfrm>
          <a:solidFill>
            <a:schemeClr val="bg1">
              <a:alpha val="30000"/>
            </a:schemeClr>
          </a:solidFill>
          <a:ln>
            <a:solidFill>
              <a:srgbClr val="FFFFFF"/>
            </a:solidFill>
          </a:ln>
          <a:effectLst>
            <a:outerShdw blurRad="114300" dist="38100" dir="5400000" algn="ctr" rotWithShape="0">
              <a:srgbClr val="000000">
                <a:alpha val="80000"/>
              </a:srgbClr>
            </a:outerShdw>
          </a:effectLst>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dirty="0">
                <a:solidFill>
                  <a:schemeClr val="bg1"/>
                </a:solidFill>
                <a:latin typeface="+mj-lt"/>
                <a:ea typeface="+mn-ea"/>
                <a:cs typeface="+mn-cs"/>
              </a:defRPr>
            </a:lvl1pPr>
          </a:lstStyle>
          <a:p>
            <a:r>
              <a:rPr lang="en-US" dirty="0" smtClean="0"/>
              <a:t>Insert photo here</a:t>
            </a:r>
            <a:endParaRPr lang="en-US" dirty="0"/>
          </a:p>
        </p:txBody>
      </p:sp>
      <p:sp>
        <p:nvSpPr>
          <p:cNvPr id="18" name="Rectangle 5"/>
          <p:cNvSpPr>
            <a:spLocks noChangeArrowheads="1"/>
          </p:cNvSpPr>
          <p:nvPr userDrawn="1"/>
        </p:nvSpPr>
        <p:spPr bwMode="ltGray">
          <a:xfrm>
            <a:off x="7762659" y="6584513"/>
            <a:ext cx="812991" cy="175257"/>
          </a:xfrm>
          <a:prstGeom prst="rect">
            <a:avLst/>
          </a:prstGeom>
          <a:noFill/>
          <a:ln w="9525">
            <a:noFill/>
            <a:miter lim="800000"/>
            <a:headEnd/>
            <a:tailEnd/>
          </a:ln>
          <a:effectLst/>
        </p:spPr>
        <p:txBody>
          <a:bodyPr wrap="square" lIns="82124" tIns="41061" rIns="82124" bIns="41061" anchor="b">
            <a:spAutoFit/>
          </a:bodyPr>
          <a:lstStyle/>
          <a:p>
            <a:pPr algn="r" defTabSz="814388">
              <a:lnSpc>
                <a:spcPct val="100000"/>
              </a:lnSpc>
            </a:pPr>
            <a:r>
              <a:rPr lang="en-US" sz="600" dirty="0">
                <a:solidFill>
                  <a:schemeClr val="bg1"/>
                </a:solidFill>
                <a:latin typeface="+mj-lt"/>
              </a:rPr>
              <a:t>Cisco </a:t>
            </a:r>
            <a:r>
              <a:rPr lang="en-US" sz="600" dirty="0" smtClean="0">
                <a:solidFill>
                  <a:schemeClr val="bg1"/>
                </a:solidFill>
                <a:latin typeface="+mj-lt"/>
              </a:rPr>
              <a:t>Public</a:t>
            </a:r>
            <a:endParaRPr lang="en-US" sz="600" dirty="0">
              <a:solidFill>
                <a:schemeClr val="bg1"/>
              </a:solidFill>
              <a:latin typeface="+mj-lt"/>
            </a:endParaRPr>
          </a:p>
        </p:txBody>
      </p:sp>
      <p:sp>
        <p:nvSpPr>
          <p:cNvPr id="2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and/or its affiliates. All rights reserved.</a:t>
            </a:r>
            <a:endParaRPr lang="en-US" sz="600" dirty="0">
              <a:solidFill>
                <a:srgbClr val="FFFFFF"/>
              </a:solidFill>
              <a:latin typeface="+mj-lt"/>
            </a:endParaRPr>
          </a:p>
        </p:txBody>
      </p:sp>
      <p:sp>
        <p:nvSpPr>
          <p:cNvPr id="21"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arge photo with bottom bar">
    <p:spTree>
      <p:nvGrpSpPr>
        <p:cNvPr id="1" name=""/>
        <p:cNvGrpSpPr/>
        <p:nvPr/>
      </p:nvGrpSpPr>
      <p:grpSpPr>
        <a:xfrm>
          <a:off x="0" y="0"/>
          <a:ext cx="0" cy="0"/>
          <a:chOff x="0" y="0"/>
          <a:chExt cx="0" cy="0"/>
        </a:xfrm>
      </p:grpSpPr>
      <p:sp>
        <p:nvSpPr>
          <p:cNvPr id="7" name="Rectangle 6"/>
          <p:cNvSpPr/>
          <p:nvPr/>
        </p:nvSpPr>
        <p:spPr>
          <a:xfrm>
            <a:off x="338328" y="310896"/>
            <a:ext cx="8476488" cy="6075390"/>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n-lt"/>
            </a:endParaRPr>
          </a:p>
        </p:txBody>
      </p:sp>
      <p:sp>
        <p:nvSpPr>
          <p:cNvPr id="5" name="Picture Placeholder 4"/>
          <p:cNvSpPr>
            <a:spLocks noGrp="1"/>
          </p:cNvSpPr>
          <p:nvPr>
            <p:ph type="pic" sz="quarter" idx="10" hasCustomPrompt="1"/>
          </p:nvPr>
        </p:nvSpPr>
        <p:spPr>
          <a:xfrm>
            <a:off x="333375" y="339924"/>
            <a:ext cx="8474869" cy="6054185"/>
          </a:xfrm>
          <a:ln>
            <a:solidFill>
              <a:srgbClr val="FFFFFF"/>
            </a:solidFill>
          </a:ln>
        </p:spPr>
        <p:txBody>
          <a:bodyPr vert="horz" lIns="91440" tIns="45720" rIns="91440" bIns="45720" rtlCol="0" anchor="ctr" anchorCtr="0">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2000" kern="1200" baseline="0" dirty="0">
                <a:solidFill>
                  <a:srgbClr val="546568"/>
                </a:solidFill>
                <a:latin typeface="+mn-lt"/>
                <a:ea typeface="+mn-ea"/>
                <a:cs typeface="+mn-cs"/>
              </a:defRPr>
            </a:lvl1pPr>
          </a:lstStyle>
          <a:p>
            <a:r>
              <a:rPr lang="en-US" dirty="0" smtClean="0"/>
              <a:t>Photo placeholder</a:t>
            </a:r>
            <a:endParaRPr lang="en-US" dirty="0"/>
          </a:p>
        </p:txBody>
      </p:sp>
      <p:sp>
        <p:nvSpPr>
          <p:cNvPr id="11"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0"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Tree>
  </p:cSld>
  <p:clrMapOvr>
    <a:masterClrMapping/>
  </p:clrMapOvr>
  <p:transition>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hasCustomPrompt="1"/>
          </p:nvPr>
        </p:nvSpPr>
        <p:spPr>
          <a:xfrm>
            <a:off x="-91440" y="-91440"/>
            <a:ext cx="9326880" cy="7040880"/>
          </a:xfrm>
        </p:spPr>
        <p:txBody>
          <a:bodyPr anchor="ctr" anchorCtr="1">
            <a:noAutofit/>
          </a:bodyPr>
          <a:lstStyle>
            <a:lvl1pPr algn="ctr">
              <a:buNone/>
              <a:defRPr>
                <a:latin typeface="+mj-lt"/>
              </a:defRPr>
            </a:lvl1pPr>
          </a:lstStyle>
          <a:p>
            <a:r>
              <a:rPr lang="en-US" dirty="0" smtClean="0"/>
              <a:t>Full bleed image placeholder</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Standard video">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21" name="Media Placeholder 20"/>
          <p:cNvSpPr>
            <a:spLocks noGrp="1"/>
          </p:cNvSpPr>
          <p:nvPr>
            <p:ph type="media" sz="quarter" idx="10" hasCustomPrompt="1"/>
          </p:nvPr>
        </p:nvSpPr>
        <p:spPr>
          <a:xfrm>
            <a:off x="2642616" y="777240"/>
            <a:ext cx="5897880" cy="4425696"/>
          </a:xfrm>
          <a:solidFill>
            <a:srgbClr val="000000"/>
          </a:solidFill>
          <a:ln>
            <a:noFill/>
          </a:ln>
          <a:effectLst>
            <a:innerShdw blurRad="419100">
              <a:prstClr val="black">
                <a:alpha val="47000"/>
              </a:prstClr>
            </a:inn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0" indent="0" algn="ctr" defTabSz="914400" rtl="0" eaLnBrk="1" latinLnBrk="0" hangingPunct="1">
              <a:lnSpc>
                <a:spcPct val="95000"/>
              </a:lnSpc>
              <a:spcBef>
                <a:spcPts val="1440"/>
              </a:spcBef>
              <a:buClr>
                <a:srgbClr val="92D050"/>
              </a:buClr>
              <a:buSzPct val="90000"/>
              <a:buFont typeface="Arial" pitchFamily="34" charset="0"/>
              <a:buNone/>
              <a:tabLst/>
              <a:defRPr lang="en-US" sz="1800" kern="1200">
                <a:solidFill>
                  <a:schemeClr val="lt1"/>
                </a:solidFill>
                <a:latin typeface="+mj-lt"/>
                <a:ea typeface="+mn-ea"/>
                <a:cs typeface="+mn-cs"/>
              </a:defRPr>
            </a:lvl1pPr>
          </a:lstStyle>
          <a:p>
            <a:r>
              <a:rPr lang="en-US" dirty="0" smtClean="0"/>
              <a:t>Click icon to add video</a:t>
            </a:r>
            <a:endParaRPr lang="en-US" dirty="0"/>
          </a:p>
        </p:txBody>
      </p:sp>
      <p:pic>
        <p:nvPicPr>
          <p:cNvPr id="23"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26148" y="6042098"/>
            <a:ext cx="2889136" cy="48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Blank_gradient onl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Tree>
  </p:cSld>
  <p:clrMapOvr>
    <a:masterClrMapping/>
  </p:clrMapOvr>
  <p:transition>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38022361"/>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48" name="Subtitle 2"/>
          <p:cNvSpPr>
            <a:spLocks noGrp="1"/>
          </p:cNvSpPr>
          <p:nvPr>
            <p:ph type="subTitle" idx="1" hasCustomPrompt="1"/>
          </p:nvPr>
        </p:nvSpPr>
        <p:spPr>
          <a:xfrm>
            <a:off x="236383" y="4464066"/>
            <a:ext cx="8110728" cy="384175"/>
          </a:xfrm>
          <a:noFill/>
          <a:ln w="9525">
            <a:noFill/>
            <a:miter lim="800000"/>
            <a:headEnd/>
            <a:tailEnd/>
          </a:ln>
          <a:effectLst/>
          <a:extLst>
            <a:ext uri="{909E8E84-426E-40DD-AFC4-6F175D3DCCD1}">
              <a14:hiddenFill xmlns:a14="http://schemas.microsoft.com/office/drawing/2010/main">
                <a:solidFill>
                  <a:schemeClr val="accent1"/>
                </a:solidFill>
              </a14:hiddenFill>
            </a:ext>
          </a:extLst>
        </p:spPr>
        <p:txBody>
          <a:bodyPr>
            <a:normAutofit/>
          </a:bodyPr>
          <a:lstStyle>
            <a:lvl1pPr marL="0" indent="0" algn="l">
              <a:buNone/>
              <a:defRPr lang="en-US" sz="2000" kern="1200" dirty="0">
                <a:solidFill>
                  <a:srgbClr val="493B93"/>
                </a:solidFill>
                <a:latin typeface="+mj-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lnSpc>
                <a:spcPct val="95000"/>
              </a:lnSpc>
              <a:spcBef>
                <a:spcPts val="1440"/>
              </a:spcBef>
              <a:buClr>
                <a:srgbClr val="92D050"/>
              </a:buClr>
              <a:buSzPct val="90000"/>
              <a:buFont typeface="Arial" pitchFamily="34" charset="0"/>
              <a:buNone/>
              <a:tabLst/>
            </a:pPr>
            <a:r>
              <a:rPr lang="en-US" dirty="0" smtClean="0"/>
              <a:t>Presenter Name</a:t>
            </a:r>
            <a:endParaRPr lang="en-US" dirty="0"/>
          </a:p>
        </p:txBody>
      </p:sp>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pic>
        <p:nvPicPr>
          <p:cNvPr id="51" name="Picture 4"/>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303053" y="325971"/>
            <a:ext cx="2920207" cy="48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Placeholder 3"/>
          <p:cNvSpPr>
            <a:spLocks noGrp="1"/>
          </p:cNvSpPr>
          <p:nvPr>
            <p:ph type="body" sz="quarter" idx="10" hasCustomPrompt="1"/>
          </p:nvPr>
        </p:nvSpPr>
        <p:spPr>
          <a:xfrm>
            <a:off x="236382" y="4862154"/>
            <a:ext cx="8110728" cy="355482"/>
          </a:xfrm>
        </p:spPr>
        <p:txBody>
          <a:bodyPr wrap="square">
            <a:spAutoFit/>
          </a:bodyPr>
          <a:lstStyle>
            <a:lvl1pPr marL="0" indent="0">
              <a:buFontTx/>
              <a:buNone/>
              <a:defRPr sz="1800">
                <a:solidFill>
                  <a:srgbClr val="493B93"/>
                </a:solidFill>
              </a:defRPr>
            </a:lvl1pPr>
          </a:lstStyle>
          <a:p>
            <a:pPr lvl="0"/>
            <a:r>
              <a:rPr lang="en-US" dirty="0" smtClean="0"/>
              <a:t>Speaker Title</a:t>
            </a:r>
            <a:endParaRPr lang="en-US" dirty="0"/>
          </a:p>
        </p:txBody>
      </p:sp>
      <p:sp>
        <p:nvSpPr>
          <p:cNvPr id="6" name="Text Placeholder 5"/>
          <p:cNvSpPr>
            <a:spLocks noGrp="1"/>
          </p:cNvSpPr>
          <p:nvPr>
            <p:ph type="body" sz="quarter" idx="11" hasCustomPrompt="1"/>
          </p:nvPr>
        </p:nvSpPr>
        <p:spPr>
          <a:xfrm>
            <a:off x="236381" y="5231003"/>
            <a:ext cx="8110728" cy="297004"/>
          </a:xfrm>
        </p:spPr>
        <p:txBody>
          <a:bodyPr wrap="square">
            <a:spAutoFit/>
          </a:bodyPr>
          <a:lstStyle>
            <a:lvl1pPr marL="0" indent="0">
              <a:buFontTx/>
              <a:buNone/>
              <a:defRPr sz="1400">
                <a:solidFill>
                  <a:srgbClr val="493B93"/>
                </a:solidFill>
              </a:defRPr>
            </a:lvl1pPr>
          </a:lstStyle>
          <a:p>
            <a:pPr lvl="0"/>
            <a:r>
              <a:rPr lang="en-US" dirty="0" smtClean="0"/>
              <a:t>Date</a:t>
            </a:r>
            <a:endParaRPr lang="en-US" dirty="0"/>
          </a:p>
        </p:txBody>
      </p:sp>
    </p:spTree>
  </p:cSld>
  <p:clrMapOvr>
    <a:masterClrMapping/>
  </p:clrMapOvr>
  <p:transition>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3" name="Rectangle 5"/>
          <p:cNvSpPr>
            <a:spLocks noChangeArrowheads="1"/>
          </p:cNvSpPr>
          <p:nvPr userDrawn="1"/>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marL="0" algn="r"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5"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6"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losing Slide_blu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20" name="Rectangle 19"/>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21" name="Freeform 20"/>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2" name="Freeform 21"/>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3" name="Freeform 22"/>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24" name="Freeform 23"/>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5" name="Freeform 24"/>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6" name="Freeform 25"/>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7" name="Freeform 26"/>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8" name="Freeform 27"/>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29" name="Freeform 28"/>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0" name="Freeform 29"/>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1" name="Freeform 30"/>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2" name="Freeform 31"/>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33" name="Freeform 32"/>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700"/>
                                        <p:tgtEl>
                                          <p:spTgt spid="2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700"/>
                                        <p:tgtEl>
                                          <p:spTgt spid="27"/>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700"/>
                                        <p:tgtEl>
                                          <p:spTgt spid="2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700"/>
                                        <p:tgtEl>
                                          <p:spTgt spid="31"/>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fade">
                                      <p:cBhvr>
                                        <p:cTn id="19" dur="700"/>
                                        <p:tgtEl>
                                          <p:spTgt spid="33"/>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700"/>
                                        <p:tgtEl>
                                          <p:spTgt spid="26"/>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700"/>
                                        <p:tgtEl>
                                          <p:spTgt spid="28"/>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700"/>
                                        <p:tgtEl>
                                          <p:spTgt spid="30"/>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700"/>
                                        <p:tgtEl>
                                          <p:spTgt spid="32"/>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25"/>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27"/>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29"/>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31"/>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33"/>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26"/>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28"/>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30"/>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32"/>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700"/>
                                        <p:tgtEl>
                                          <p:spTgt spid="22"/>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700"/>
                                        <p:tgtEl>
                                          <p:spTgt spid="20"/>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700"/>
                                        <p:tgtEl>
                                          <p:spTgt spid="24"/>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700"/>
                                        <p:tgtEl>
                                          <p:spTgt spid="21"/>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7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5" grpId="1"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losing Slide-blue thank you">
    <p:spTree>
      <p:nvGrpSpPr>
        <p:cNvPr id="1" name=""/>
        <p:cNvGrpSpPr/>
        <p:nvPr/>
      </p:nvGrpSpPr>
      <p:grpSpPr>
        <a:xfrm>
          <a:off x="0" y="0"/>
          <a:ext cx="0" cy="0"/>
          <a:chOff x="0" y="0"/>
          <a:chExt cx="0" cy="0"/>
        </a:xfrm>
      </p:grpSpPr>
      <p:pic>
        <p:nvPicPr>
          <p:cNvPr id="35" name="Picture 3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87" y="-1587"/>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18"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losing Slide-red">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4" name="Rectangle 3"/>
          <p:cNvSpPr>
            <a:spLocks noChangeArrowheads="1"/>
          </p:cNvSpPr>
          <p:nvPr/>
        </p:nvSpPr>
        <p:spPr bwMode="black">
          <a:xfrm>
            <a:off x="4373702" y="5844550"/>
            <a:ext cx="41443" cy="157016"/>
          </a:xfrm>
          <a:prstGeom prst="rect">
            <a:avLst/>
          </a:prstGeom>
          <a:solidFill>
            <a:schemeClr val="bg1"/>
          </a:solidFill>
          <a:ln w="9525">
            <a:noFill/>
            <a:miter lim="800000"/>
            <a:headEnd/>
            <a:tailEnd/>
          </a:ln>
        </p:spPr>
        <p:txBody>
          <a:bodyPr/>
          <a:lstStyle/>
          <a:p>
            <a:endParaRPr lang="en-US">
              <a:solidFill>
                <a:srgbClr val="0096D6"/>
              </a:solidFill>
              <a:latin typeface="+mj-lt"/>
            </a:endParaRPr>
          </a:p>
        </p:txBody>
      </p:sp>
      <p:sp>
        <p:nvSpPr>
          <p:cNvPr id="5" name="Freeform 4"/>
          <p:cNvSpPr>
            <a:spLocks/>
          </p:cNvSpPr>
          <p:nvPr/>
        </p:nvSpPr>
        <p:spPr bwMode="black">
          <a:xfrm>
            <a:off x="4615130" y="5840202"/>
            <a:ext cx="119991" cy="165712"/>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6" name="Freeform 5"/>
          <p:cNvSpPr>
            <a:spLocks/>
          </p:cNvSpPr>
          <p:nvPr/>
        </p:nvSpPr>
        <p:spPr bwMode="black">
          <a:xfrm>
            <a:off x="4200221" y="5840202"/>
            <a:ext cx="119991" cy="165712"/>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7" name="Freeform 6"/>
          <p:cNvSpPr>
            <a:spLocks noEditPoints="1"/>
          </p:cNvSpPr>
          <p:nvPr userDrawn="1"/>
        </p:nvSpPr>
        <p:spPr bwMode="black">
          <a:xfrm>
            <a:off x="4778491" y="5840202"/>
            <a:ext cx="164807" cy="165712"/>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a:solidFill>
                <a:srgbClr val="0096D6"/>
              </a:solidFill>
              <a:latin typeface="+mj-lt"/>
            </a:endParaRPr>
          </a:p>
        </p:txBody>
      </p:sp>
      <p:sp>
        <p:nvSpPr>
          <p:cNvPr id="8" name="Freeform 7"/>
          <p:cNvSpPr>
            <a:spLocks/>
          </p:cNvSpPr>
          <p:nvPr/>
        </p:nvSpPr>
        <p:spPr bwMode="black">
          <a:xfrm>
            <a:off x="4468634" y="5840202"/>
            <a:ext cx="107462" cy="165712"/>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9" name="Freeform 8"/>
          <p:cNvSpPr>
            <a:spLocks/>
          </p:cNvSpPr>
          <p:nvPr/>
        </p:nvSpPr>
        <p:spPr bwMode="black">
          <a:xfrm>
            <a:off x="4117817" y="5654198"/>
            <a:ext cx="39033" cy="8068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0" name="Freeform 9"/>
          <p:cNvSpPr>
            <a:spLocks/>
          </p:cNvSpPr>
          <p:nvPr/>
        </p:nvSpPr>
        <p:spPr bwMode="black">
          <a:xfrm>
            <a:off x="4227206"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1" name="Freeform 10"/>
          <p:cNvSpPr>
            <a:spLocks/>
          </p:cNvSpPr>
          <p:nvPr/>
        </p:nvSpPr>
        <p:spPr bwMode="black">
          <a:xfrm>
            <a:off x="4334669" y="5525687"/>
            <a:ext cx="39033" cy="24832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2" name="Freeform 11"/>
          <p:cNvSpPr>
            <a:spLocks/>
          </p:cNvSpPr>
          <p:nvPr/>
        </p:nvSpPr>
        <p:spPr bwMode="black">
          <a:xfrm>
            <a:off x="4444058" y="5600088"/>
            <a:ext cx="39033" cy="1347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4" name="Freeform 13"/>
          <p:cNvSpPr>
            <a:spLocks/>
          </p:cNvSpPr>
          <p:nvPr/>
        </p:nvSpPr>
        <p:spPr bwMode="black">
          <a:xfrm>
            <a:off x="4551038" y="5654198"/>
            <a:ext cx="41443" cy="80682"/>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5" name="Freeform 14"/>
          <p:cNvSpPr>
            <a:spLocks/>
          </p:cNvSpPr>
          <p:nvPr/>
        </p:nvSpPr>
        <p:spPr bwMode="black">
          <a:xfrm>
            <a:off x="4660428"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6" name="Freeform 15"/>
          <p:cNvSpPr>
            <a:spLocks/>
          </p:cNvSpPr>
          <p:nvPr/>
        </p:nvSpPr>
        <p:spPr bwMode="black">
          <a:xfrm>
            <a:off x="4769818" y="5525687"/>
            <a:ext cx="39515" cy="248327"/>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7" name="Freeform 16"/>
          <p:cNvSpPr>
            <a:spLocks/>
          </p:cNvSpPr>
          <p:nvPr/>
        </p:nvSpPr>
        <p:spPr bwMode="black">
          <a:xfrm>
            <a:off x="4877279" y="5600088"/>
            <a:ext cx="39515" cy="134792"/>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a:solidFill>
                <a:srgbClr val="0096D6"/>
              </a:solidFill>
              <a:latin typeface="+mj-lt"/>
            </a:endParaRPr>
          </a:p>
        </p:txBody>
      </p:sp>
      <p:sp>
        <p:nvSpPr>
          <p:cNvPr id="18" name="Freeform 17"/>
          <p:cNvSpPr>
            <a:spLocks/>
          </p:cNvSpPr>
          <p:nvPr/>
        </p:nvSpPr>
        <p:spPr bwMode="black">
          <a:xfrm>
            <a:off x="4986669" y="5654198"/>
            <a:ext cx="39515" cy="80682"/>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a:solidFill>
                <a:srgbClr val="0096D6"/>
              </a:solidFill>
              <a:latin typeface="+mj-lt"/>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00"/>
                                        <p:tgtEl>
                                          <p:spTgt spid="9"/>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700"/>
                                        <p:tgtEl>
                                          <p:spTgt spid="14"/>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700"/>
                                        <p:tgtEl>
                                          <p:spTgt spid="16"/>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700"/>
                                        <p:tgtEl>
                                          <p:spTgt spid="18"/>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700"/>
                                        <p:tgtEl>
                                          <p:spTgt spid="1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700"/>
                                        <p:tgtEl>
                                          <p:spTgt spid="12"/>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700"/>
                                        <p:tgtEl>
                                          <p:spTgt spid="15"/>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700"/>
                                        <p:tgtEl>
                                          <p:spTgt spid="17"/>
                                        </p:tgtEl>
                                      </p:cBhvr>
                                    </p:animEffect>
                                  </p:childTnLst>
                                </p:cTn>
                              </p:par>
                              <p:par>
                                <p:cTn id="32" presetID="42" presetClass="path" presetSubtype="0" accel="50000" decel="50000" fill="hold" grpId="0" nodeType="withEffect">
                                  <p:stCondLst>
                                    <p:cond delay="0"/>
                                  </p:stCondLst>
                                  <p:childTnLst>
                                    <p:animMotion origin="layout" path="M -5.55556E-7 -1.91391E-6 L -5.55556E-7 0.02314 " pathEditMode="relative" rAng="0" ptsTypes="AA">
                                      <p:cBhvr>
                                        <p:cTn id="33" dur="700" spd="-100000" fill="hold"/>
                                        <p:tgtEl>
                                          <p:spTgt spid="9"/>
                                        </p:tgtEl>
                                        <p:attrNameLst>
                                          <p:attrName>ppt_x</p:attrName>
                                          <p:attrName>ppt_y</p:attrName>
                                        </p:attrNameLst>
                                      </p:cBhvr>
                                      <p:rCtr x="0" y="12"/>
                                    </p:animMotion>
                                  </p:childTnLst>
                                </p:cTn>
                              </p:par>
                              <p:par>
                                <p:cTn id="34" presetID="42" presetClass="path" presetSubtype="0" accel="50000" decel="50000" fill="hold" grpId="0" nodeType="withEffect">
                                  <p:stCondLst>
                                    <p:cond delay="0"/>
                                  </p:stCondLst>
                                  <p:childTnLst>
                                    <p:animMotion origin="layout" path="M 4.72222E-6 -1.93242E-6 L 4.72222E-6 0.02962 " pathEditMode="relative" rAng="0" ptsTypes="AA">
                                      <p:cBhvr>
                                        <p:cTn id="35" dur="700" spd="-100000" fill="hold"/>
                                        <p:tgtEl>
                                          <p:spTgt spid="11"/>
                                        </p:tgtEl>
                                        <p:attrNameLst>
                                          <p:attrName>ppt_x</p:attrName>
                                          <p:attrName>ppt_y</p:attrName>
                                        </p:attrNameLst>
                                      </p:cBhvr>
                                      <p:rCtr x="0" y="15"/>
                                    </p:animMotion>
                                  </p:childTnLst>
                                </p:cTn>
                              </p:par>
                              <p:par>
                                <p:cTn id="36" presetID="42" presetClass="path" presetSubtype="0" accel="50000" decel="50000" fill="hold" grpId="0" nodeType="withEffect">
                                  <p:stCondLst>
                                    <p:cond delay="0"/>
                                  </p:stCondLst>
                                  <p:childTnLst>
                                    <p:animMotion origin="layout" path="M 0 -1.91391E-6 L 0 0.02314 " pathEditMode="relative" rAng="0" ptsTypes="AA">
                                      <p:cBhvr>
                                        <p:cTn id="37" dur="700" spd="-100000" fill="hold"/>
                                        <p:tgtEl>
                                          <p:spTgt spid="14"/>
                                        </p:tgtEl>
                                        <p:attrNameLst>
                                          <p:attrName>ppt_x</p:attrName>
                                          <p:attrName>ppt_y</p:attrName>
                                        </p:attrNameLst>
                                      </p:cBhvr>
                                      <p:rCtr x="0" y="12"/>
                                    </p:animMotion>
                                  </p:childTnLst>
                                </p:cTn>
                              </p:par>
                              <p:par>
                                <p:cTn id="38" presetID="42" presetClass="path" presetSubtype="0" accel="50000" decel="50000" fill="hold" grpId="0" nodeType="withEffect">
                                  <p:stCondLst>
                                    <p:cond delay="0"/>
                                  </p:stCondLst>
                                  <p:childTnLst>
                                    <p:animMotion origin="layout" path="M -4.72222E-6 -1.93242E-6 L -4.72222E-6 0.02962 " pathEditMode="relative" rAng="0" ptsTypes="AA">
                                      <p:cBhvr>
                                        <p:cTn id="39" dur="700" spd="-100000" fill="hold"/>
                                        <p:tgtEl>
                                          <p:spTgt spid="16"/>
                                        </p:tgtEl>
                                        <p:attrNameLst>
                                          <p:attrName>ppt_x</p:attrName>
                                          <p:attrName>ppt_y</p:attrName>
                                        </p:attrNameLst>
                                      </p:cBhvr>
                                      <p:rCtr x="0" y="15"/>
                                    </p:animMotion>
                                  </p:childTnLst>
                                </p:cTn>
                              </p:par>
                              <p:par>
                                <p:cTn id="40" presetID="42" presetClass="path" presetSubtype="0" accel="50000" decel="50000" fill="hold" grpId="0" nodeType="withEffect">
                                  <p:stCondLst>
                                    <p:cond delay="0"/>
                                  </p:stCondLst>
                                  <p:childTnLst>
                                    <p:animMotion origin="layout" path="M 4.16667E-6 -1.91391E-6 L 4.16667E-6 0.02314 " pathEditMode="relative" rAng="0" ptsTypes="AA">
                                      <p:cBhvr>
                                        <p:cTn id="41" dur="700" spd="-100000" fill="hold"/>
                                        <p:tgtEl>
                                          <p:spTgt spid="18"/>
                                        </p:tgtEl>
                                        <p:attrNameLst>
                                          <p:attrName>ppt_x</p:attrName>
                                          <p:attrName>ppt_y</p:attrName>
                                        </p:attrNameLst>
                                      </p:cBhvr>
                                      <p:rCtr x="0" y="12"/>
                                    </p:animMotion>
                                  </p:childTnLst>
                                </p:cTn>
                              </p:par>
                              <p:par>
                                <p:cTn id="42" presetID="64" presetClass="path" presetSubtype="0" accel="50000" decel="50000" fill="hold" grpId="0" nodeType="withEffect">
                                  <p:stCondLst>
                                    <p:cond delay="0"/>
                                  </p:stCondLst>
                                  <p:childTnLst>
                                    <p:animMotion origin="layout" path="M 2.77778E-7 2.36056E-6 L 2.77778E-7 -0.02338 " pathEditMode="relative" rAng="0" ptsTypes="AA">
                                      <p:cBhvr>
                                        <p:cTn id="43" dur="700" spd="-100000" fill="hold"/>
                                        <p:tgtEl>
                                          <p:spTgt spid="10"/>
                                        </p:tgtEl>
                                        <p:attrNameLst>
                                          <p:attrName>ppt_x</p:attrName>
                                          <p:attrName>ppt_y</p:attrName>
                                        </p:attrNameLst>
                                      </p:cBhvr>
                                      <p:rCtr x="0" y="-12"/>
                                    </p:animMotion>
                                  </p:childTnLst>
                                </p:cTn>
                              </p:par>
                              <p:par>
                                <p:cTn id="44" presetID="64" presetClass="path" presetSubtype="0" accel="50000" decel="50000" fill="hold" grpId="0" nodeType="withEffect">
                                  <p:stCondLst>
                                    <p:cond delay="0"/>
                                  </p:stCondLst>
                                  <p:childTnLst>
                                    <p:animMotion origin="layout" path="M -8.33333E-7 2.36056E-6 L -8.33333E-7 -0.02338 " pathEditMode="relative" rAng="0" ptsTypes="AA">
                                      <p:cBhvr>
                                        <p:cTn id="45" dur="700" spd="-100000" fill="hold"/>
                                        <p:tgtEl>
                                          <p:spTgt spid="12"/>
                                        </p:tgtEl>
                                        <p:attrNameLst>
                                          <p:attrName>ppt_x</p:attrName>
                                          <p:attrName>ppt_y</p:attrName>
                                        </p:attrNameLst>
                                      </p:cBhvr>
                                      <p:rCtr x="0" y="-12"/>
                                    </p:animMotion>
                                  </p:childTnLst>
                                </p:cTn>
                              </p:par>
                              <p:par>
                                <p:cTn id="46" presetID="64" presetClass="path" presetSubtype="0" accel="50000" decel="50000" fill="hold" grpId="0" nodeType="withEffect">
                                  <p:stCondLst>
                                    <p:cond delay="0"/>
                                  </p:stCondLst>
                                  <p:childTnLst>
                                    <p:animMotion origin="layout" path="M 4.44444E-6 2.36056E-6 L 4.44444E-6 -0.02338 " pathEditMode="relative" rAng="0" ptsTypes="AA">
                                      <p:cBhvr>
                                        <p:cTn id="47" dur="700" spd="-100000" fill="hold"/>
                                        <p:tgtEl>
                                          <p:spTgt spid="15"/>
                                        </p:tgtEl>
                                        <p:attrNameLst>
                                          <p:attrName>ppt_x</p:attrName>
                                          <p:attrName>ppt_y</p:attrName>
                                        </p:attrNameLst>
                                      </p:cBhvr>
                                      <p:rCtr x="0" y="-12"/>
                                    </p:animMotion>
                                  </p:childTnLst>
                                </p:cTn>
                              </p:par>
                              <p:par>
                                <p:cTn id="48" presetID="64" presetClass="path" presetSubtype="0" accel="50000" decel="50000" fill="hold" grpId="0" nodeType="withEffect">
                                  <p:stCondLst>
                                    <p:cond delay="0"/>
                                  </p:stCondLst>
                                  <p:childTnLst>
                                    <p:animMotion origin="layout" path="M 3.33333E-6 2.36056E-6 L 3.33333E-6 -0.02338 " pathEditMode="relative" rAng="0" ptsTypes="AA">
                                      <p:cBhvr>
                                        <p:cTn id="49" dur="700" spd="-100000" fill="hold"/>
                                        <p:tgtEl>
                                          <p:spTgt spid="17"/>
                                        </p:tgtEl>
                                        <p:attrNameLst>
                                          <p:attrName>ppt_x</p:attrName>
                                          <p:attrName>ppt_y</p:attrName>
                                        </p:attrNameLst>
                                      </p:cBhvr>
                                      <p:rCtr x="0" y="-12"/>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fade">
                                      <p:cBhvr>
                                        <p:cTn id="53" dur="700"/>
                                        <p:tgtEl>
                                          <p:spTgt spid="6"/>
                                        </p:tgtEl>
                                      </p:cBhvr>
                                    </p:animEffect>
                                  </p:childTnLst>
                                </p:cTn>
                              </p:par>
                              <p:par>
                                <p:cTn id="54" presetID="10" presetClass="entr" presetSubtype="0" fill="hold" grpId="0" nodeType="withEffect">
                                  <p:stCondLst>
                                    <p:cond delay="10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700"/>
                                        <p:tgtEl>
                                          <p:spTgt spid="4"/>
                                        </p:tgtEl>
                                      </p:cBhvr>
                                    </p:animEffect>
                                  </p:childTnLst>
                                </p:cTn>
                              </p:par>
                              <p:par>
                                <p:cTn id="57" presetID="10" presetClass="entr" presetSubtype="0" fill="hold" grpId="0" nodeType="withEffect">
                                  <p:stCondLst>
                                    <p:cond delay="20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700"/>
                                        <p:tgtEl>
                                          <p:spTgt spid="8"/>
                                        </p:tgtEl>
                                      </p:cBhvr>
                                    </p:animEffect>
                                  </p:childTnLst>
                                </p:cTn>
                              </p:par>
                              <p:par>
                                <p:cTn id="60" presetID="10" presetClass="entr" presetSubtype="0" fill="hold" grpId="0" nodeType="withEffect">
                                  <p:stCondLst>
                                    <p:cond delay="300"/>
                                  </p:stCondLst>
                                  <p:childTnLst>
                                    <p:set>
                                      <p:cBhvr>
                                        <p:cTn id="61" dur="1" fill="hold">
                                          <p:stCondLst>
                                            <p:cond delay="0"/>
                                          </p:stCondLst>
                                        </p:cTn>
                                        <p:tgtEl>
                                          <p:spTgt spid="5"/>
                                        </p:tgtEl>
                                        <p:attrNameLst>
                                          <p:attrName>style.visibility</p:attrName>
                                        </p:attrNameLst>
                                      </p:cBhvr>
                                      <p:to>
                                        <p:strVal val="visible"/>
                                      </p:to>
                                    </p:set>
                                    <p:animEffect transition="in" filter="fade">
                                      <p:cBhvr>
                                        <p:cTn id="62" dur="700"/>
                                        <p:tgtEl>
                                          <p:spTgt spid="5"/>
                                        </p:tgtEl>
                                      </p:cBhvr>
                                    </p:animEffect>
                                  </p:childTnLst>
                                </p:cTn>
                              </p:par>
                              <p:par>
                                <p:cTn id="63" presetID="10" presetClass="entr" presetSubtype="0" fill="hold" grpId="0" nodeType="withEffect">
                                  <p:stCondLst>
                                    <p:cond delay="40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losing Slide-red thank you">
    <p:spTree>
      <p:nvGrpSpPr>
        <p:cNvPr id="1" name=""/>
        <p:cNvGrpSpPr/>
        <p:nvPr/>
      </p:nvGrpSpPr>
      <p:grpSpPr>
        <a:xfrm>
          <a:off x="0" y="0"/>
          <a:ext cx="0" cy="0"/>
          <a:chOff x="0" y="0"/>
          <a:chExt cx="0" cy="0"/>
        </a:xfrm>
      </p:grpSpPr>
      <p:pic>
        <p:nvPicPr>
          <p:cNvPr id="20" name="Picture 1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4" name="TextBox 33"/>
          <p:cNvSpPr txBox="1"/>
          <p:nvPr userDrawn="1"/>
        </p:nvSpPr>
        <p:spPr>
          <a:xfrm>
            <a:off x="644691" y="3060488"/>
            <a:ext cx="2437270" cy="646331"/>
          </a:xfrm>
          <a:prstGeom prst="rect">
            <a:avLst/>
          </a:prstGeom>
          <a:noFill/>
        </p:spPr>
        <p:txBody>
          <a:bodyPr wrap="none" rtlCol="0">
            <a:spAutoFit/>
          </a:bodyPr>
          <a:lstStyle/>
          <a:p>
            <a:r>
              <a:rPr lang="en-US" sz="3600" dirty="0" smtClean="0">
                <a:solidFill>
                  <a:srgbClr val="FFFFFF"/>
                </a:solidFill>
                <a:latin typeface="+mj-lt"/>
              </a:rPr>
              <a:t>Thank you.</a:t>
            </a:r>
            <a:endParaRPr lang="en-US" sz="3600" dirty="0">
              <a:solidFill>
                <a:srgbClr val="FFFFFF"/>
              </a:solidFill>
              <a:latin typeface="+mj-lt"/>
            </a:endParaRPr>
          </a:p>
        </p:txBody>
      </p:sp>
      <p:pic>
        <p:nvPicPr>
          <p:cNvPr id="21" name="Picture 2"/>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4669746" y="3078070"/>
            <a:ext cx="3669899" cy="61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lt">
                                    <p:tmPct val="6250"/>
                                  </p:iterate>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75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0" name="Title 1"/>
          <p:cNvSpPr>
            <a:spLocks noGrp="1"/>
          </p:cNvSpPr>
          <p:nvPr>
            <p:ph type="ctrTitle" hasCustomPrompt="1"/>
          </p:nvPr>
        </p:nvSpPr>
        <p:spPr>
          <a:xfrm>
            <a:off x="221393" y="1248229"/>
            <a:ext cx="8112125" cy="2907239"/>
          </a:xfrm>
        </p:spPr>
        <p:txBody>
          <a:bodyPr/>
          <a:lstStyle>
            <a:lvl1pPr marL="0" indent="0" algn="l" defTabSz="914400" rtl="0" eaLnBrk="1" latinLnBrk="0" hangingPunct="1">
              <a:lnSpc>
                <a:spcPct val="85000"/>
              </a:lnSpc>
              <a:spcBef>
                <a:spcPct val="0"/>
              </a:spcBef>
              <a:buClr>
                <a:schemeClr val="tx1"/>
              </a:buClr>
              <a:buFont typeface="Ciscolight" pitchFamily="2" charset="0"/>
              <a:buNone/>
              <a:defRPr lang="en-US" sz="60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r>
              <a:rPr lang="en-US" dirty="0" smtClean="0"/>
              <a:t>Presentation </a:t>
            </a:r>
            <a:br>
              <a:rPr lang="en-US" dirty="0" smtClean="0"/>
            </a:br>
            <a:r>
              <a:rPr lang="en-US" dirty="0" smtClean="0"/>
              <a:t>Title Goes Here</a:t>
            </a:r>
            <a:endParaRPr lang="en-US" dirty="0"/>
          </a:p>
        </p:txBody>
      </p:sp>
    </p:spTree>
    <p:extLst>
      <p:ext uri="{BB962C8B-B14F-4D97-AF65-F5344CB8AC3E}">
        <p14:creationId xmlns:p14="http://schemas.microsoft.com/office/powerpoint/2010/main" val="477931373"/>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gue">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712451"/>
            <a:ext cx="8477250" cy="1828800"/>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gue 2">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33376" y="4696378"/>
            <a:ext cx="8477250" cy="1844873"/>
          </a:xfrm>
          <a:prstGeom prst="rect">
            <a:avLst/>
          </a:prstGeom>
        </p:spPr>
      </p:pic>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sp>
        <p:nvSpPr>
          <p:cNvPr id="12"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1665715276"/>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 Segue 3">
    <p:spTree>
      <p:nvGrpSpPr>
        <p:cNvPr id="1" name=""/>
        <p:cNvGrpSpPr/>
        <p:nvPr/>
      </p:nvGrpSpPr>
      <p:grpSpPr>
        <a:xfrm>
          <a:off x="0" y="0"/>
          <a:ext cx="0" cy="0"/>
          <a:chOff x="0" y="0"/>
          <a:chExt cx="0" cy="0"/>
        </a:xfrm>
      </p:grpSpPr>
      <p:sp>
        <p:nvSpPr>
          <p:cNvPr id="27" name="Rectangle 3"/>
          <p:cNvSpPr>
            <a:spLocks noChangeArrowheads="1"/>
          </p:cNvSpPr>
          <p:nvPr/>
        </p:nvSpPr>
        <p:spPr bwMode="white">
          <a:xfrm>
            <a:off x="0" y="0"/>
            <a:ext cx="9144000" cy="177800"/>
          </a:xfrm>
          <a:prstGeom prst="rect">
            <a:avLst/>
          </a:prstGeom>
          <a:solidFill>
            <a:schemeClr val="bg2"/>
          </a:solidFill>
          <a:ln w="25400" algn="ctr">
            <a:noFill/>
            <a:miter lim="800000"/>
            <a:headEnd/>
            <a:tailEnd/>
          </a:ln>
          <a:effectLst/>
        </p:spPr>
        <p:txBody>
          <a:bodyPr wrap="none" anchor="ctr"/>
          <a:lstStyle/>
          <a:p>
            <a:endParaRPr lang="en-US">
              <a:latin typeface="+mj-lt"/>
            </a:endParaRPr>
          </a:p>
        </p:txBody>
      </p:sp>
      <p:sp>
        <p:nvSpPr>
          <p:cNvPr id="2" name="Title 1"/>
          <p:cNvSpPr>
            <a:spLocks noGrp="1"/>
          </p:cNvSpPr>
          <p:nvPr>
            <p:ph type="ctrTitle" hasCustomPrompt="1"/>
          </p:nvPr>
        </p:nvSpPr>
        <p:spPr>
          <a:xfrm>
            <a:off x="221393" y="399142"/>
            <a:ext cx="8548802" cy="4134758"/>
          </a:xfrm>
        </p:spPr>
        <p:txBody>
          <a:bodyPr/>
          <a:lstStyle>
            <a:lvl1pPr algn="l" defTabSz="914400" rtl="0" eaLnBrk="1" latinLnBrk="0" hangingPunct="1">
              <a:lnSpc>
                <a:spcPct val="85000"/>
              </a:lnSpc>
              <a:spcBef>
                <a:spcPct val="0"/>
              </a:spcBef>
              <a:buNone/>
              <a:defRPr lang="en-US" sz="5400" b="0" kern="1200" spc="0" dirty="0">
                <a:gradFill flip="none" rotWithShape="1">
                  <a:gsLst>
                    <a:gs pos="16000">
                      <a:srgbClr val="6B308D">
                        <a:lumMod val="80000"/>
                        <a:lumOff val="20000"/>
                      </a:srgbClr>
                    </a:gs>
                    <a:gs pos="100000">
                      <a:srgbClr val="28A7DF"/>
                    </a:gs>
                  </a:gsLst>
                  <a:lin ang="1800000" scaled="0"/>
                  <a:tileRect/>
                </a:gradFill>
                <a:latin typeface="+mj-lt"/>
                <a:ea typeface="+mj-ea"/>
                <a:cs typeface="Arial" pitchFamily="34" charset="0"/>
              </a:defRPr>
            </a:lvl1pPr>
          </a:lstStyle>
          <a:p>
            <a:pPr marL="0" lvl="0" indent="0" algn="l" defTabSz="914400" rtl="0" eaLnBrk="1" latinLnBrk="0" hangingPunct="1">
              <a:lnSpc>
                <a:spcPct val="85000"/>
              </a:lnSpc>
              <a:spcBef>
                <a:spcPct val="0"/>
              </a:spcBef>
              <a:buClr>
                <a:schemeClr val="tx1"/>
              </a:buClr>
              <a:buFont typeface="Ciscolight" pitchFamily="2" charset="0"/>
              <a:buNone/>
            </a:pPr>
            <a:r>
              <a:rPr lang="en-US" dirty="0" smtClean="0"/>
              <a:t>Segue Title Here</a:t>
            </a:r>
            <a:endParaRPr lang="en-US" dirty="0"/>
          </a:p>
        </p:txBody>
      </p:sp>
      <p:sp>
        <p:nvSpPr>
          <p:cNvPr id="47" name="Rectangle 3"/>
          <p:cNvSpPr>
            <a:spLocks noChangeArrowheads="1"/>
          </p:cNvSpPr>
          <p:nvPr/>
        </p:nvSpPr>
        <p:spPr bwMode="hidden">
          <a:xfrm>
            <a:off x="0" y="0"/>
            <a:ext cx="9144000" cy="177800"/>
          </a:xfrm>
          <a:prstGeom prst="rect">
            <a:avLst/>
          </a:prstGeom>
          <a:solidFill>
            <a:srgbClr val="FFFFFF"/>
          </a:solidFill>
          <a:ln w="25400" algn="ctr">
            <a:noFill/>
            <a:miter lim="800000"/>
            <a:headEnd/>
            <a:tailEnd/>
          </a:ln>
          <a:effectLst/>
        </p:spPr>
        <p:txBody>
          <a:bodyPr wrap="none" anchor="ctr"/>
          <a:lstStyle/>
          <a:p>
            <a:endParaRPr lang="en-US">
              <a:latin typeface="+mj-lt"/>
            </a:endParaRPr>
          </a:p>
        </p:txBody>
      </p:sp>
      <p:sp>
        <p:nvSpPr>
          <p:cNvPr id="24" name="Rectangle 5"/>
          <p:cNvSpPr>
            <a:spLocks noChangeArrowheads="1"/>
          </p:cNvSpPr>
          <p:nvPr userDrawn="1"/>
        </p:nvSpPr>
        <p:spPr bwMode="ltGray">
          <a:xfrm>
            <a:off x="7763787" y="6584512"/>
            <a:ext cx="592251" cy="175257"/>
          </a:xfrm>
          <a:prstGeom prst="rect">
            <a:avLst/>
          </a:prstGeom>
          <a:noFill/>
          <a:ln w="9525">
            <a:noFill/>
            <a:miter lim="800000"/>
            <a:headEnd/>
            <a:tailEnd/>
          </a:ln>
          <a:effectLst/>
        </p:spPr>
        <p:txBody>
          <a:bodyPr wrap="none" lIns="82124" tIns="41061" rIns="82124" bIns="41061" anchor="b">
            <a:spAutoFit/>
          </a:bodyPr>
          <a:lstStyle/>
          <a:p>
            <a:pPr marL="0" algn="l" defTabSz="814388" rtl="0" eaLnBrk="1" latinLnBrk="0" hangingPunct="1">
              <a:lnSpc>
                <a:spcPct val="100000"/>
              </a:lnSpc>
            </a:pPr>
            <a:r>
              <a:rPr lang="en-US" sz="600" kern="1200" dirty="0">
                <a:solidFill>
                  <a:srgbClr val="808080"/>
                </a:solidFill>
                <a:latin typeface="+mj-lt"/>
                <a:ea typeface="+mn-ea"/>
                <a:cs typeface="+mn-cs"/>
              </a:rPr>
              <a:t>Cisco </a:t>
            </a:r>
            <a:r>
              <a:rPr lang="en-US" sz="600" kern="1200" dirty="0" smtClean="0">
                <a:solidFill>
                  <a:srgbClr val="808080"/>
                </a:solidFill>
                <a:latin typeface="+mj-lt"/>
                <a:ea typeface="+mn-ea"/>
                <a:cs typeface="+mn-cs"/>
              </a:rPr>
              <a:t>Public</a:t>
            </a:r>
            <a:endParaRPr lang="en-US" sz="600" kern="1200" dirty="0">
              <a:solidFill>
                <a:srgbClr val="808080"/>
              </a:solidFill>
              <a:latin typeface="+mj-lt"/>
              <a:ea typeface="+mn-ea"/>
              <a:cs typeface="+mn-cs"/>
            </a:endParaRPr>
          </a:p>
        </p:txBody>
      </p:sp>
      <p:sp>
        <p:nvSpPr>
          <p:cNvPr id="10"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marL="0" algn="l" defTabSz="814388" rtl="0" eaLnBrk="1" latinLnBrk="0" hangingPunct="1">
              <a:lnSpc>
                <a:spcPct val="100000"/>
              </a:lnSpc>
            </a:pPr>
            <a:r>
              <a:rPr lang="en-US" sz="600" kern="1200" dirty="0" smtClean="0">
                <a:solidFill>
                  <a:srgbClr val="808080"/>
                </a:solidFill>
                <a:latin typeface="+mj-lt"/>
                <a:ea typeface="+mn-ea"/>
                <a:cs typeface="+mn-cs"/>
              </a:rPr>
              <a:t>© 2013 Cisco and/or its affiliates. All rights reserved.</a:t>
            </a:r>
            <a:endParaRPr lang="en-US" sz="600" kern="1200" dirty="0">
              <a:solidFill>
                <a:srgbClr val="808080"/>
              </a:solidFill>
              <a:latin typeface="+mj-lt"/>
              <a:ea typeface="+mn-ea"/>
              <a:cs typeface="+mn-cs"/>
            </a:endParaRPr>
          </a:p>
        </p:txBody>
      </p:sp>
      <p:pic>
        <p:nvPicPr>
          <p:cNvPr id="12" name="Picture 1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extLst>
      <p:ext uri="{BB962C8B-B14F-4D97-AF65-F5344CB8AC3E}">
        <p14:creationId xmlns:p14="http://schemas.microsoft.com/office/powerpoint/2010/main" val="2987243975"/>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65548096"/>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5" name="Text Placeholder 3"/>
          <p:cNvSpPr>
            <a:spLocks noGrp="1"/>
          </p:cNvSpPr>
          <p:nvPr>
            <p:ph type="body" sz="quarter" idx="11"/>
          </p:nvPr>
        </p:nvSpPr>
        <p:spPr>
          <a:xfrm>
            <a:off x="4706781"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Click to edit Master title style</a:t>
            </a:r>
            <a:endParaRPr lang="en-US" dirty="0"/>
          </a:p>
        </p:txBody>
      </p:sp>
      <p:sp>
        <p:nvSpPr>
          <p:cNvPr id="8" name="Text Placeholder 3"/>
          <p:cNvSpPr>
            <a:spLocks noGrp="1"/>
          </p:cNvSpPr>
          <p:nvPr>
            <p:ph type="body" sz="quarter" idx="12"/>
          </p:nvPr>
        </p:nvSpPr>
        <p:spPr>
          <a:xfrm>
            <a:off x="229702" y="1339745"/>
            <a:ext cx="4122425" cy="4965700"/>
          </a:xfrm>
        </p:spPr>
        <p:txBody>
          <a:bodyPr>
            <a:normAutofit/>
          </a:bodyPr>
          <a:lstStyle>
            <a:lvl1pPr algn="l" defTabSz="914400" rtl="0" eaLnBrk="1" latinLnBrk="0" hangingPunct="1">
              <a:lnSpc>
                <a:spcPct val="95000"/>
              </a:lnSpc>
              <a:spcBef>
                <a:spcPts val="1480"/>
              </a:spcBef>
              <a:defRPr lang="en-US" sz="1800" kern="1200" dirty="0" smtClean="0">
                <a:solidFill>
                  <a:srgbClr val="435153"/>
                </a:solidFill>
                <a:latin typeface="+mj-lt"/>
                <a:ea typeface="+mn-ea"/>
                <a:cs typeface="+mn-cs"/>
              </a:defRPr>
            </a:lvl1pPr>
            <a:lvl2pPr algn="l" defTabSz="914400" rtl="0" eaLnBrk="1" latinLnBrk="0" hangingPunct="1">
              <a:lnSpc>
                <a:spcPct val="95000"/>
              </a:lnSpc>
              <a:spcBef>
                <a:spcPts val="600"/>
              </a:spcBef>
              <a:defRPr lang="en-US" sz="1400" kern="1200" dirty="0" smtClean="0">
                <a:solidFill>
                  <a:srgbClr val="435153"/>
                </a:solidFill>
                <a:latin typeface="+mj-lt"/>
                <a:ea typeface="+mn-ea"/>
                <a:cs typeface="+mn-cs"/>
              </a:defRPr>
            </a:lvl2pPr>
            <a:lvl3pPr marL="569912" indent="0" algn="l" defTabSz="914400" rtl="0" eaLnBrk="1" latinLnBrk="0" hangingPunct="1">
              <a:lnSpc>
                <a:spcPct val="95000"/>
              </a:lnSpc>
              <a:defRPr lang="en-US" sz="1400" kern="1200" dirty="0" smtClean="0">
                <a:solidFill>
                  <a:srgbClr val="435153"/>
                </a:solidFill>
                <a:latin typeface="+mj-lt"/>
                <a:ea typeface="+mn-ea"/>
                <a:cs typeface="+mn-cs"/>
              </a:defRPr>
            </a:lvl3pPr>
            <a:lvl4pPr algn="l" defTabSz="914400" rtl="0" eaLnBrk="1" latinLnBrk="0" hangingPunct="1">
              <a:lnSpc>
                <a:spcPct val="95000"/>
              </a:lnSpc>
              <a:defRPr lang="en-US" sz="1400" kern="1200" dirty="0" smtClean="0">
                <a:solidFill>
                  <a:srgbClr val="435153"/>
                </a:solidFill>
                <a:latin typeface="+mj-lt"/>
                <a:ea typeface="+mn-ea"/>
                <a:cs typeface="+mn-cs"/>
              </a:defRPr>
            </a:lvl4pPr>
            <a:lvl5pPr algn="l" defTabSz="914400" rtl="0" eaLnBrk="1" latinLnBrk="0" hangingPunct="1">
              <a:lnSpc>
                <a:spcPct val="95000"/>
              </a:lnSpc>
              <a:defRPr lang="en-US" sz="1400" kern="1200" dirty="0">
                <a:solidFill>
                  <a:srgbClr val="435153"/>
                </a:solidFill>
                <a:latin typeface="+mj-lt"/>
                <a:ea typeface="+mn-ea"/>
                <a:cs typeface="+mn-cs"/>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6"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Title Placeholder 1"/>
          <p:cNvSpPr>
            <a:spLocks noGrp="1"/>
          </p:cNvSpPr>
          <p:nvPr>
            <p:ph type="title"/>
          </p:nvPr>
        </p:nvSpPr>
        <p:spPr>
          <a:xfrm>
            <a:off x="229702" y="432215"/>
            <a:ext cx="8588861" cy="838200"/>
          </a:xfrm>
          <a:prstGeom prst="rect">
            <a:avLst/>
          </a:prstGeom>
        </p:spPr>
        <p:txBody>
          <a:bodyPr vert="horz" lIns="82296" tIns="45720" rIns="82296" bIns="45720" rtlCol="0" anchor="b" anchorCtr="0">
            <a:noAutofit/>
          </a:bodyPr>
          <a:lstStyle/>
          <a:p>
            <a:pPr lvl="0" algn="l" defTabSz="914400" rtl="0" eaLnBrk="1" latinLnBrk="0" hangingPunct="1">
              <a:lnSpc>
                <a:spcPct val="80000"/>
              </a:lnSpc>
              <a:spcBef>
                <a:spcPct val="0"/>
              </a:spcBef>
              <a:buNone/>
            </a:pPr>
            <a:r>
              <a:rPr lang="en-US" dirty="0" smtClean="0"/>
              <a:t>Slide Title Goes Here</a:t>
            </a:r>
            <a:endParaRPr lang="en-US" dirty="0"/>
          </a:p>
        </p:txBody>
      </p:sp>
      <p:sp>
        <p:nvSpPr>
          <p:cNvPr id="3" name="Text Placeholder 2"/>
          <p:cNvSpPr>
            <a:spLocks noGrp="1"/>
          </p:cNvSpPr>
          <p:nvPr>
            <p:ph type="body" idx="1"/>
          </p:nvPr>
        </p:nvSpPr>
        <p:spPr>
          <a:xfrm>
            <a:off x="229702" y="1339745"/>
            <a:ext cx="8577072" cy="4965699"/>
          </a:xfrm>
          <a:prstGeom prst="rect">
            <a:avLst/>
          </a:prstGeom>
        </p:spPr>
        <p:txBody>
          <a:bodyPr vert="horz" lIns="91440" tIns="45720" rIns="91440" bIns="45720" rtlCol="0">
            <a:no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808080"/>
                </a:solidFill>
                <a:latin typeface="+mj-lt"/>
              </a:rPr>
              <a:t>© 2013 Cisco and/or its affiliates. All rights reserved.</a:t>
            </a:r>
            <a:endParaRPr lang="en-US" sz="600" dirty="0">
              <a:solidFill>
                <a:srgbClr val="808080"/>
              </a:solidFill>
              <a:latin typeface="+mj-lt"/>
            </a:endParaRPr>
          </a:p>
        </p:txBody>
      </p:sp>
      <p:sp>
        <p:nvSpPr>
          <p:cNvPr id="11" name="Rectangle 5"/>
          <p:cNvSpPr>
            <a:spLocks noChangeArrowheads="1"/>
          </p:cNvSpPr>
          <p:nvPr/>
        </p:nvSpPr>
        <p:spPr bwMode="ltGray">
          <a:xfrm>
            <a:off x="7983399" y="6584512"/>
            <a:ext cx="592251" cy="175257"/>
          </a:xfrm>
          <a:prstGeom prst="rect">
            <a:avLst/>
          </a:prstGeom>
          <a:noFill/>
          <a:ln w="9525">
            <a:noFill/>
            <a:miter lim="800000"/>
            <a:headEnd/>
            <a:tailEnd/>
          </a:ln>
          <a:effectLst/>
        </p:spPr>
        <p:txBody>
          <a:bodyPr wrap="none" lIns="82124" tIns="41061" rIns="82124" bIns="41061" anchor="b">
            <a:spAutoFit/>
          </a:bodyPr>
          <a:lstStyle/>
          <a:p>
            <a:pPr algn="r" defTabSz="814388">
              <a:lnSpc>
                <a:spcPct val="100000"/>
              </a:lnSpc>
            </a:pPr>
            <a:r>
              <a:rPr lang="en-US" sz="600" dirty="0">
                <a:solidFill>
                  <a:srgbClr val="808080"/>
                </a:solidFill>
                <a:latin typeface="+mj-lt"/>
              </a:rPr>
              <a:t>Cisco </a:t>
            </a:r>
            <a:r>
              <a:rPr lang="en-US" sz="600" dirty="0" smtClean="0">
                <a:solidFill>
                  <a:srgbClr val="808080"/>
                </a:solidFill>
                <a:latin typeface="+mj-lt"/>
              </a:rPr>
              <a:t>Public</a:t>
            </a:r>
            <a:endParaRPr lang="en-US" sz="600" dirty="0">
              <a:solidFill>
                <a:srgbClr val="80808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808080"/>
                </a:solidFill>
                <a:latin typeface="+mj-lt"/>
              </a:rPr>
              <a:pPr algn="r" defTabSz="814388">
                <a:lnSpc>
                  <a:spcPct val="100000"/>
                </a:lnSpc>
              </a:pPr>
              <a:t>‹#›</a:t>
            </a:fld>
            <a:endParaRPr lang="en-US" sz="600" dirty="0">
              <a:solidFill>
                <a:srgbClr val="808080"/>
              </a:solidFill>
              <a:latin typeface="+mj-lt"/>
            </a:endParaRPr>
          </a:p>
        </p:txBody>
      </p:sp>
    </p:spTree>
  </p:cSld>
  <p:clrMap bg1="lt1" tx1="dk1" bg2="lt2" tx2="dk2" accent1="accent1" accent2="accent2" accent3="accent3" accent4="accent4" accent5="accent5" accent6="accent6" hlink="hlink" folHlink="folHlink"/>
  <p:sldLayoutIdLst>
    <p:sldLayoutId id="2147483898" r:id="rId1"/>
    <p:sldLayoutId id="2147483930" r:id="rId2"/>
    <p:sldLayoutId id="2147483929" r:id="rId3"/>
    <p:sldLayoutId id="2147483937" r:id="rId4"/>
    <p:sldLayoutId id="2147483900" r:id="rId5"/>
    <p:sldLayoutId id="2147483931" r:id="rId6"/>
    <p:sldLayoutId id="2147483932" r:id="rId7"/>
    <p:sldLayoutId id="2147483933" r:id="rId8"/>
    <p:sldLayoutId id="2147483902" r:id="rId9"/>
    <p:sldLayoutId id="2147483903" r:id="rId10"/>
    <p:sldLayoutId id="2147483935" r:id="rId11"/>
    <p:sldLayoutId id="2147483905" r:id="rId12"/>
    <p:sldLayoutId id="2147483906" r:id="rId13"/>
    <p:sldLayoutId id="2147483907" r:id="rId14"/>
    <p:sldLayoutId id="2147483908" r:id="rId15"/>
    <p:sldLayoutId id="2147483909" r:id="rId16"/>
    <p:sldLayoutId id="2147483910" r:id="rId17"/>
    <p:sldLayoutId id="2147483913" r:id="rId18"/>
    <p:sldLayoutId id="2147483911" r:id="rId19"/>
    <p:sldLayoutId id="2147483912" r:id="rId20"/>
    <p:sldLayoutId id="2147483914" r:id="rId21"/>
    <p:sldLayoutId id="2147483915" r:id="rId22"/>
    <p:sldLayoutId id="2147483916" r:id="rId23"/>
    <p:sldLayoutId id="2147483917" r:id="rId24"/>
    <p:sldLayoutId id="2147483918" r:id="rId25"/>
    <p:sldLayoutId id="2147483919" r:id="rId26"/>
    <p:sldLayoutId id="2147483921" r:id="rId27"/>
    <p:sldLayoutId id="2147483922" r:id="rId28"/>
    <p:sldLayoutId id="2147483936" r:id="rId29"/>
    <p:sldLayoutId id="2147483923" r:id="rId30"/>
    <p:sldLayoutId id="2147483924" r:id="rId31"/>
    <p:sldLayoutId id="2147483925" r:id="rId32"/>
    <p:sldLayoutId id="2147483926" r:id="rId33"/>
    <p:sldLayoutId id="2147483927" r:id="rId34"/>
  </p:sldLayoutIdLst>
  <p:transition>
    <p:wipe dir="r"/>
  </p:transition>
  <p:timing>
    <p:tnLst>
      <p:par>
        <p:cTn id="1" dur="indefinite" restart="never" nodeType="tmRoot"/>
      </p:par>
    </p:tnLst>
  </p:timing>
  <p:txStyles>
    <p:titleStyle>
      <a:lvl1pPr algn="l" defTabSz="914400" rtl="0" eaLnBrk="1" latinLnBrk="0" hangingPunct="1">
        <a:lnSpc>
          <a:spcPct val="80000"/>
        </a:lnSpc>
        <a:spcBef>
          <a:spcPct val="0"/>
        </a:spcBef>
        <a:buNone/>
        <a:defRPr kumimoji="0" lang="en-US" sz="3600" b="0" i="0" u="none" strike="noStrike" kern="1200" cap="none" spc="0" normalizeH="0" baseline="0" dirty="0">
          <a:ln>
            <a:noFill/>
          </a:ln>
          <a:gradFill flip="none" rotWithShape="1">
            <a:gsLst>
              <a:gs pos="16000">
                <a:schemeClr val="tx2"/>
              </a:gs>
              <a:gs pos="100000">
                <a:srgbClr val="28A7DF"/>
              </a:gs>
            </a:gsLst>
            <a:lin ang="1800000" scaled="0"/>
            <a:tileRect/>
          </a:gradFill>
          <a:effectLst/>
          <a:uLnTx/>
          <a:uFillTx/>
          <a:latin typeface="+mj-lt"/>
          <a:ea typeface="+mj-ea"/>
          <a:cs typeface="Arial" pitchFamily="34" charset="0"/>
        </a:defRPr>
      </a:lvl1pPr>
    </p:titleStyle>
    <p:bodyStyle>
      <a:lvl1pPr marL="228600" indent="-228600" algn="l" defTabSz="914400" rtl="0" eaLnBrk="1" latinLnBrk="0" hangingPunct="1">
        <a:lnSpc>
          <a:spcPct val="95000"/>
        </a:lnSpc>
        <a:spcBef>
          <a:spcPts val="1440"/>
        </a:spcBef>
        <a:buClr>
          <a:srgbClr val="493B93"/>
        </a:buClr>
        <a:buSzPct val="90000"/>
        <a:buFont typeface="Arial" pitchFamily="34" charset="0"/>
        <a:buChar char="•"/>
        <a:tabLst/>
        <a:defRPr lang="en-US" sz="2200" kern="1200" dirty="0" smtClean="0">
          <a:solidFill>
            <a:srgbClr val="435153"/>
          </a:solidFill>
          <a:latin typeface="+mj-lt"/>
          <a:ea typeface="+mn-ea"/>
          <a:cs typeface="+mn-cs"/>
        </a:defRPr>
      </a:lvl1pPr>
      <a:lvl2pPr marL="406400" indent="0" algn="l" defTabSz="914400" rtl="0" eaLnBrk="1" latinLnBrk="0" hangingPunct="1">
        <a:lnSpc>
          <a:spcPct val="95000"/>
        </a:lnSpc>
        <a:spcBef>
          <a:spcPts val="840"/>
        </a:spcBef>
        <a:buClr>
          <a:schemeClr val="tx2"/>
        </a:buClr>
        <a:buFontTx/>
        <a:buNone/>
        <a:defRPr lang="en-US" sz="1800" kern="1200" dirty="0" smtClean="0">
          <a:solidFill>
            <a:srgbClr val="435153"/>
          </a:solidFill>
          <a:latin typeface="+mj-lt"/>
          <a:ea typeface="+mn-ea"/>
          <a:cs typeface="+mn-cs"/>
        </a:defRPr>
      </a:lvl2pPr>
      <a:lvl3pPr marL="571500" indent="-1588" algn="l" defTabSz="914400" rtl="0" eaLnBrk="1" latinLnBrk="0" hangingPunct="1">
        <a:lnSpc>
          <a:spcPct val="95000"/>
        </a:lnSpc>
        <a:spcBef>
          <a:spcPts val="840"/>
        </a:spcBef>
        <a:buFont typeface="Arial" pitchFamily="34" charset="0"/>
        <a:buNone/>
        <a:defRPr lang="en-US" sz="1600" kern="1200" dirty="0" smtClean="0">
          <a:solidFill>
            <a:srgbClr val="435153"/>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435153"/>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435153"/>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1519" y="4427490"/>
            <a:ext cx="3657600" cy="384721"/>
          </a:xfrm>
        </p:spPr>
        <p:txBody>
          <a:bodyPr/>
          <a:lstStyle/>
          <a:p>
            <a:r>
              <a:rPr lang="en-US" dirty="0" smtClean="0"/>
              <a:t>Randy James</a:t>
            </a:r>
            <a:endParaRPr lang="en-US" dirty="0"/>
          </a:p>
        </p:txBody>
      </p:sp>
      <p:sp>
        <p:nvSpPr>
          <p:cNvPr id="2" name="Title 1"/>
          <p:cNvSpPr>
            <a:spLocks noGrp="1"/>
          </p:cNvSpPr>
          <p:nvPr>
            <p:ph type="ctrTitle"/>
          </p:nvPr>
        </p:nvSpPr>
        <p:spPr>
          <a:xfrm>
            <a:off x="166529" y="663013"/>
            <a:ext cx="8112125" cy="2907239"/>
          </a:xfrm>
        </p:spPr>
        <p:txBody>
          <a:bodyPr/>
          <a:lstStyle/>
          <a:p>
            <a:r>
              <a:rPr lang="en-US" dirty="0" smtClean="0"/>
              <a:t>EtherChannel Concepts and Configuration</a:t>
            </a:r>
            <a:endParaRPr lang="en-US" dirty="0"/>
          </a:p>
        </p:txBody>
      </p:sp>
      <p:sp>
        <p:nvSpPr>
          <p:cNvPr id="6" name="Text Placeholder 5"/>
          <p:cNvSpPr>
            <a:spLocks noGrp="1"/>
          </p:cNvSpPr>
          <p:nvPr>
            <p:ph type="body" sz="quarter" idx="10"/>
          </p:nvPr>
        </p:nvSpPr>
        <p:spPr>
          <a:xfrm>
            <a:off x="218095" y="4843866"/>
            <a:ext cx="2726273" cy="560153"/>
          </a:xfrm>
        </p:spPr>
        <p:txBody>
          <a:bodyPr/>
          <a:lstStyle/>
          <a:p>
            <a:r>
              <a:rPr lang="en-US" sz="1600" dirty="0" smtClean="0"/>
              <a:t>Department Head, BCIT</a:t>
            </a:r>
            <a:r>
              <a:rPr lang="en-US" sz="1600" dirty="0"/>
              <a:t> </a:t>
            </a:r>
            <a:r>
              <a:rPr lang="en-US" sz="1600" dirty="0" smtClean="0"/>
              <a:t>  MA Learning &amp; Technology</a:t>
            </a:r>
          </a:p>
        </p:txBody>
      </p:sp>
      <p:sp>
        <p:nvSpPr>
          <p:cNvPr id="7" name="Text Placeholder 6"/>
          <p:cNvSpPr>
            <a:spLocks noGrp="1"/>
          </p:cNvSpPr>
          <p:nvPr>
            <p:ph type="body" sz="quarter" idx="11"/>
          </p:nvPr>
        </p:nvSpPr>
        <p:spPr>
          <a:xfrm>
            <a:off x="236382" y="5358384"/>
            <a:ext cx="3657600" cy="297004"/>
          </a:xfrm>
        </p:spPr>
        <p:txBody>
          <a:bodyPr/>
          <a:lstStyle/>
          <a:p>
            <a:r>
              <a:rPr lang="en-US" dirty="0" smtClean="0"/>
              <a:t>Date: July 2013</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Channeling protocols</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CA" dirty="0"/>
              <a:t>Catalyst </a:t>
            </a:r>
            <a:r>
              <a:rPr lang="en-CA" dirty="0" smtClean="0"/>
              <a:t>switches </a:t>
            </a:r>
            <a:r>
              <a:rPr lang="en-CA" dirty="0"/>
              <a:t>can leverage a protocol to dynamically establish and maintain the EtherChannel bundle. </a:t>
            </a:r>
            <a:endParaRPr lang="en-CA" dirty="0" smtClean="0"/>
          </a:p>
          <a:p>
            <a:r>
              <a:rPr lang="en-CA" dirty="0" smtClean="0"/>
              <a:t>The </a:t>
            </a:r>
            <a:r>
              <a:rPr lang="en-CA" b="1" i="1" dirty="0"/>
              <a:t>channel-group mode</a:t>
            </a:r>
            <a:r>
              <a:rPr lang="en-CA" dirty="0"/>
              <a:t> command allows you to decide if the EtherChannel group uses </a:t>
            </a:r>
            <a:r>
              <a:rPr lang="en-CA" b="1" i="1" dirty="0"/>
              <a:t>Port aggregation Protocol</a:t>
            </a:r>
            <a:r>
              <a:rPr lang="en-CA" dirty="0"/>
              <a:t> (PAgP), </a:t>
            </a:r>
            <a:r>
              <a:rPr lang="en-CA" b="1" i="1" dirty="0"/>
              <a:t>Link Aggregation Protocol</a:t>
            </a:r>
            <a:r>
              <a:rPr lang="en-CA" dirty="0"/>
              <a:t> (LACP), or to simply force the interface to channel without PAgP or LACP. </a:t>
            </a:r>
            <a:endParaRPr lang="en-CA" dirty="0" smtClean="0"/>
          </a:p>
          <a:p>
            <a:r>
              <a:rPr lang="en-CA" dirty="0"/>
              <a:t>Forcing interfaces to channel may create problems if any interfaces have dissimilar configurations. </a:t>
            </a:r>
            <a:endParaRPr lang="en-US" dirty="0"/>
          </a:p>
        </p:txBody>
      </p:sp>
    </p:spTree>
    <p:extLst>
      <p:ext uri="{BB962C8B-B14F-4D97-AF65-F5344CB8AC3E}">
        <p14:creationId xmlns:p14="http://schemas.microsoft.com/office/powerpoint/2010/main" val="199491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Port Aggregation </a:t>
            </a:r>
            <a:r>
              <a:rPr lang="en-US" dirty="0"/>
              <a:t>P</a:t>
            </a:r>
            <a:r>
              <a:rPr lang="en-US" dirty="0" smtClean="0"/>
              <a:t>rotocol</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CA" dirty="0"/>
              <a:t>PAgP allows the switches to learn the capabilities of each interface assigned to an EtherChannel bundle and </a:t>
            </a:r>
            <a:r>
              <a:rPr lang="en-CA" b="1" dirty="0"/>
              <a:t>reliably</a:t>
            </a:r>
            <a:r>
              <a:rPr lang="en-CA" dirty="0"/>
              <a:t> </a:t>
            </a:r>
            <a:r>
              <a:rPr lang="en-CA" b="1" dirty="0"/>
              <a:t>activates</a:t>
            </a:r>
            <a:r>
              <a:rPr lang="en-CA" dirty="0"/>
              <a:t> interfaces of similar configuration to form a port-channel. </a:t>
            </a:r>
            <a:endParaRPr lang="en-CA" dirty="0" smtClean="0"/>
          </a:p>
          <a:p>
            <a:r>
              <a:rPr lang="en-CA" dirty="0" smtClean="0"/>
              <a:t>PAgP </a:t>
            </a:r>
            <a:r>
              <a:rPr lang="en-CA" dirty="0"/>
              <a:t>transmits and receives messages on all interfaces in the EtherChannel bundle and restricts the PAgP traffic to the native VLAN if the ports are in trunking mode</a:t>
            </a:r>
            <a:r>
              <a:rPr lang="en-CA" dirty="0" smtClean="0"/>
              <a:t>.</a:t>
            </a:r>
            <a:endParaRPr lang="en-CA" dirty="0"/>
          </a:p>
          <a:p>
            <a:r>
              <a:rPr lang="en-CA" dirty="0"/>
              <a:t>LACP is similar in operation to PAgP and standards based while PAgP is Cisco proprietary. </a:t>
            </a:r>
            <a:r>
              <a:rPr lang="en-CA" dirty="0" smtClean="0"/>
              <a:t> </a:t>
            </a:r>
            <a:endParaRPr lang="en-US" dirty="0"/>
          </a:p>
        </p:txBody>
      </p:sp>
    </p:spTree>
    <p:extLst>
      <p:ext uri="{BB962C8B-B14F-4D97-AF65-F5344CB8AC3E}">
        <p14:creationId xmlns:p14="http://schemas.microsoft.com/office/powerpoint/2010/main" val="226221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2561" y="772741"/>
            <a:ext cx="8112125" cy="4640507"/>
          </a:xfrm>
        </p:spPr>
        <p:txBody>
          <a:bodyPr/>
          <a:lstStyle/>
          <a:p>
            <a:r>
              <a:rPr lang="en-CA" sz="3600" dirty="0"/>
              <a:t>Other local link protocols such as DTP, VTP, CDP, and STP still transmit and receive frames over a </a:t>
            </a:r>
            <a:r>
              <a:rPr lang="en-CA" sz="3600" dirty="0" smtClean="0"/>
              <a:t>port-channel.</a:t>
            </a:r>
            <a:br>
              <a:rPr lang="en-CA" sz="3600" dirty="0" smtClean="0"/>
            </a:br>
            <a:r>
              <a:rPr lang="en-CA" sz="3600" dirty="0"/>
              <a:t/>
            </a:r>
            <a:br>
              <a:rPr lang="en-CA" sz="3600" dirty="0"/>
            </a:br>
            <a:r>
              <a:rPr lang="en-CA" sz="3600" dirty="0"/>
              <a:t>STP only sends frames out the first interface in the </a:t>
            </a:r>
            <a:r>
              <a:rPr lang="en-CA" sz="3600" dirty="0" smtClean="0"/>
              <a:t>port-channel </a:t>
            </a:r>
            <a:r>
              <a:rPr lang="en-CA" sz="3600" dirty="0"/>
              <a:t>and views the port-channel as a single physical port</a:t>
            </a:r>
            <a:endParaRPr lang="en-US" sz="3600" dirty="0"/>
          </a:p>
        </p:txBody>
      </p:sp>
    </p:spTree>
    <p:extLst>
      <p:ext uri="{BB962C8B-B14F-4D97-AF65-F5344CB8AC3E}">
        <p14:creationId xmlns:p14="http://schemas.microsoft.com/office/powerpoint/2010/main" val="288293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Spanning-tree Costs</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CA" dirty="0"/>
              <a:t>Spanning-tree reflects the increased bandwidth provided by EtherChannel. </a:t>
            </a:r>
            <a:endParaRPr lang="en-CA" dirty="0" smtClean="0"/>
          </a:p>
          <a:p>
            <a:r>
              <a:rPr lang="en-CA" dirty="0" smtClean="0"/>
              <a:t>The </a:t>
            </a:r>
            <a:r>
              <a:rPr lang="en-CA" dirty="0"/>
              <a:t>default cost for a 100 Mbps link is 19 and if a port-channel is created that has only two 100 Mbps links the spanning-tree cost will be 9</a:t>
            </a:r>
            <a:r>
              <a:rPr lang="en-CA" dirty="0" smtClean="0"/>
              <a:t>. </a:t>
            </a:r>
          </a:p>
          <a:p>
            <a:r>
              <a:rPr lang="en-CA" dirty="0" smtClean="0"/>
              <a:t>A port-channel with six or more 100 Mbps physical ports will have an STP cost of 5.</a:t>
            </a:r>
            <a:endParaRPr lang="en-CA" dirty="0"/>
          </a:p>
          <a:p>
            <a:r>
              <a:rPr lang="en-CA" dirty="0"/>
              <a:t>STP costs for port-channels vary according to how many ports are assigned to the bundle, </a:t>
            </a:r>
            <a:r>
              <a:rPr lang="en-CA" b="1" dirty="0"/>
              <a:t>not how many are active </a:t>
            </a:r>
            <a:r>
              <a:rPr lang="en-CA" dirty="0"/>
              <a:t>within the bundle.</a:t>
            </a:r>
            <a:endParaRPr lang="en-US" dirty="0"/>
          </a:p>
        </p:txBody>
      </p:sp>
    </p:spTree>
    <p:extLst>
      <p:ext uri="{BB962C8B-B14F-4D97-AF65-F5344CB8AC3E}">
        <p14:creationId xmlns:p14="http://schemas.microsoft.com/office/powerpoint/2010/main" val="305199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EtherChannel configuration</a:t>
            </a:r>
            <a:endParaRPr lang="en-US" dirty="0"/>
          </a:p>
        </p:txBody>
      </p:sp>
      <p:sp>
        <p:nvSpPr>
          <p:cNvPr id="7" name="Text Placeholder 6"/>
          <p:cNvSpPr>
            <a:spLocks noGrp="1"/>
          </p:cNvSpPr>
          <p:nvPr>
            <p:ph type="body" sz="quarter" idx="10"/>
          </p:nvPr>
        </p:nvSpPr>
        <p:spPr>
          <a:xfrm>
            <a:off x="228600" y="1737360"/>
            <a:ext cx="8577072" cy="4572000"/>
          </a:xfrm>
        </p:spPr>
        <p:txBody>
          <a:bodyPr/>
          <a:lstStyle/>
          <a:p>
            <a:pPr marL="0" indent="0">
              <a:buNone/>
            </a:pPr>
            <a:r>
              <a:rPr lang="en-CA" dirty="0"/>
              <a:t>Switch(config)#  </a:t>
            </a:r>
            <a:r>
              <a:rPr lang="en-CA" b="1" dirty="0"/>
              <a:t>interface range fa0/1 – 4</a:t>
            </a:r>
            <a:r>
              <a:rPr lang="en-CA" dirty="0"/>
              <a:t> {we can use the range or single interface}</a:t>
            </a:r>
          </a:p>
          <a:p>
            <a:pPr marL="0" indent="0">
              <a:buNone/>
            </a:pPr>
            <a:r>
              <a:rPr lang="en-CA" dirty="0"/>
              <a:t>Switch(config-if)#  </a:t>
            </a:r>
            <a:r>
              <a:rPr lang="en-CA" b="1" dirty="0"/>
              <a:t>channel-group [1 – 6] mode [auto | desirable | on | active | passive</a:t>
            </a:r>
            <a:r>
              <a:rPr lang="en-CA" b="1" dirty="0" smtClean="0"/>
              <a:t>]</a:t>
            </a:r>
          </a:p>
          <a:p>
            <a:pPr marL="0" indent="0">
              <a:buNone/>
            </a:pPr>
            <a:endParaRPr lang="en-CA" dirty="0"/>
          </a:p>
          <a:p>
            <a:pPr marL="0" indent="0">
              <a:buNone/>
            </a:pPr>
            <a:r>
              <a:rPr lang="en-CA" dirty="0" smtClean="0"/>
              <a:t>The number of channel groups is platform dependent. </a:t>
            </a:r>
          </a:p>
          <a:p>
            <a:pPr marL="0" indent="0">
              <a:buNone/>
            </a:pPr>
            <a:r>
              <a:rPr lang="en-CA" dirty="0" smtClean="0"/>
              <a:t>Auto and desirable modes activate PAgP. </a:t>
            </a:r>
          </a:p>
          <a:p>
            <a:pPr marL="0" indent="0">
              <a:buNone/>
            </a:pPr>
            <a:r>
              <a:rPr lang="en-CA" dirty="0" smtClean="0"/>
              <a:t>Active and passive activate LACP. </a:t>
            </a:r>
          </a:p>
          <a:p>
            <a:pPr marL="0" indent="0">
              <a:buNone/>
            </a:pPr>
            <a:r>
              <a:rPr lang="en-CA" dirty="0" smtClean="0"/>
              <a:t>Mode on forces the interface to channel without PAgP or LACP.</a:t>
            </a:r>
            <a:endParaRPr lang="en-CA" dirty="0"/>
          </a:p>
        </p:txBody>
      </p:sp>
    </p:spTree>
    <p:extLst>
      <p:ext uri="{BB962C8B-B14F-4D97-AF65-F5344CB8AC3E}">
        <p14:creationId xmlns:p14="http://schemas.microsoft.com/office/powerpoint/2010/main" val="788880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EtherChannel verification</a:t>
            </a:r>
            <a:endParaRPr lang="en-US" dirty="0"/>
          </a:p>
        </p:txBody>
      </p:sp>
      <p:sp>
        <p:nvSpPr>
          <p:cNvPr id="7" name="Text Placeholder 6"/>
          <p:cNvSpPr>
            <a:spLocks noGrp="1"/>
          </p:cNvSpPr>
          <p:nvPr>
            <p:ph type="body" sz="quarter" idx="10"/>
          </p:nvPr>
        </p:nvSpPr>
        <p:spPr>
          <a:xfrm>
            <a:off x="228600" y="1737360"/>
            <a:ext cx="8577072" cy="4572000"/>
          </a:xfrm>
        </p:spPr>
        <p:txBody>
          <a:bodyPr/>
          <a:lstStyle/>
          <a:p>
            <a:pPr marL="0" indent="0">
              <a:buNone/>
            </a:pPr>
            <a:r>
              <a:rPr lang="en-CA" dirty="0"/>
              <a:t>I</a:t>
            </a:r>
            <a:r>
              <a:rPr lang="en-CA" dirty="0" smtClean="0"/>
              <a:t>f </a:t>
            </a:r>
            <a:r>
              <a:rPr lang="en-CA" dirty="0"/>
              <a:t>we wish to view the operation we use the term “etherchannel”.</a:t>
            </a:r>
          </a:p>
          <a:p>
            <a:pPr marL="0" indent="0">
              <a:buNone/>
            </a:pPr>
            <a:r>
              <a:rPr lang="en-CA" dirty="0" smtClean="0"/>
              <a:t>Switch</a:t>
            </a:r>
            <a:r>
              <a:rPr lang="en-CA" dirty="0"/>
              <a:t># </a:t>
            </a:r>
            <a:r>
              <a:rPr lang="en-CA" b="1" dirty="0"/>
              <a:t>show interface etherchannel</a:t>
            </a:r>
            <a:endParaRPr lang="en-CA" dirty="0"/>
          </a:p>
          <a:p>
            <a:pPr marL="0" indent="0">
              <a:buNone/>
            </a:pPr>
            <a:r>
              <a:rPr lang="en-CA" dirty="0" smtClean="0"/>
              <a:t>Switch</a:t>
            </a:r>
            <a:r>
              <a:rPr lang="en-CA" dirty="0"/>
              <a:t># </a:t>
            </a:r>
            <a:r>
              <a:rPr lang="en-CA" b="1" dirty="0"/>
              <a:t>show etherchannel [summary | load balance | port-channel]</a:t>
            </a:r>
            <a:endParaRPr lang="en-CA" dirty="0"/>
          </a:p>
          <a:p>
            <a:pPr marL="0" indent="0">
              <a:buNone/>
            </a:pPr>
            <a:endParaRPr lang="en-CA" dirty="0" smtClean="0"/>
          </a:p>
          <a:p>
            <a:pPr marL="0" indent="0">
              <a:buNone/>
            </a:pPr>
            <a:r>
              <a:rPr lang="en-CA" dirty="0" smtClean="0"/>
              <a:t>The following slides provide insight into an EtherChannel setup between two switches.</a:t>
            </a:r>
            <a:endParaRPr lang="en-CA"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491" y="5000562"/>
            <a:ext cx="4906963"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099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3" name="Rectangle 2"/>
          <p:cNvSpPr/>
          <p:nvPr/>
        </p:nvSpPr>
        <p:spPr>
          <a:xfrm>
            <a:off x="557022" y="1691157"/>
            <a:ext cx="2724912" cy="3539430"/>
          </a:xfrm>
          <a:prstGeom prst="rect">
            <a:avLst/>
          </a:prstGeom>
        </p:spPr>
        <p:txBody>
          <a:bodyPr wrap="square">
            <a:spAutoFit/>
          </a:bodyPr>
          <a:lstStyle/>
          <a:p>
            <a:r>
              <a:rPr lang="en-US" sz="3200" dirty="0">
                <a:gradFill flip="none" rotWithShape="1">
                  <a:gsLst>
                    <a:gs pos="16000">
                      <a:srgbClr val="6B308E"/>
                    </a:gs>
                    <a:gs pos="100000">
                      <a:srgbClr val="28A7DF"/>
                    </a:gs>
                  </a:gsLst>
                  <a:lin ang="1800000" scaled="0"/>
                  <a:tileRect/>
                </a:gradFill>
                <a:cs typeface="Arial" pitchFamily="34" charset="0"/>
              </a:rPr>
              <a:t>T</a:t>
            </a:r>
            <a:r>
              <a:rPr lang="en-US" sz="3200" dirty="0" smtClean="0">
                <a:gradFill flip="none" rotWithShape="1">
                  <a:gsLst>
                    <a:gs pos="16000">
                      <a:srgbClr val="6B308E"/>
                    </a:gs>
                    <a:gs pos="100000">
                      <a:srgbClr val="28A7DF"/>
                    </a:gs>
                  </a:gsLst>
                  <a:lin ang="1800000" scaled="0"/>
                  <a:tileRect/>
                </a:gradFill>
                <a:cs typeface="Arial" pitchFamily="34" charset="0"/>
              </a:rPr>
              <a:t>he channel has two ports and PAgP was used to create. </a:t>
            </a:r>
          </a:p>
          <a:p>
            <a:r>
              <a:rPr lang="en-US" sz="3200" dirty="0" smtClean="0">
                <a:gradFill flip="none" rotWithShape="1">
                  <a:gsLst>
                    <a:gs pos="16000">
                      <a:srgbClr val="6B308E"/>
                    </a:gs>
                    <a:gs pos="100000">
                      <a:srgbClr val="28A7DF"/>
                    </a:gs>
                  </a:gsLst>
                  <a:lin ang="1800000" scaled="0"/>
                  <a:tileRect/>
                </a:gradFill>
                <a:cs typeface="Arial" pitchFamily="34" charset="0"/>
              </a:rPr>
              <a:t>It is a layer-2 etherchannel.</a:t>
            </a:r>
            <a:endParaRPr lang="en-CA" dirty="0"/>
          </a:p>
        </p:txBody>
      </p:sp>
      <p:sp>
        <p:nvSpPr>
          <p:cNvPr id="2" name="Rectangle 1"/>
          <p:cNvSpPr/>
          <p:nvPr/>
        </p:nvSpPr>
        <p:spPr>
          <a:xfrm>
            <a:off x="3529584" y="1030880"/>
            <a:ext cx="4809744" cy="4524315"/>
          </a:xfrm>
          <a:prstGeom prst="rect">
            <a:avLst/>
          </a:prstGeom>
        </p:spPr>
        <p:txBody>
          <a:bodyPr wrap="square">
            <a:spAutoFit/>
          </a:bodyPr>
          <a:lstStyle/>
          <a:p>
            <a:pPr>
              <a:lnSpc>
                <a:spcPct val="120000"/>
              </a:lnSpc>
              <a:spcAft>
                <a:spcPts val="0"/>
              </a:spcAft>
            </a:pPr>
            <a:r>
              <a:rPr lang="en-CA" sz="2400" dirty="0">
                <a:solidFill>
                  <a:srgbClr val="000000"/>
                </a:solidFill>
                <a:ea typeface="Calibri"/>
                <a:cs typeface="Times New Roman"/>
              </a:rPr>
              <a:t>Switch0# </a:t>
            </a:r>
            <a:r>
              <a:rPr lang="en-CA" sz="2400" b="1" dirty="0">
                <a:solidFill>
                  <a:srgbClr val="000000"/>
                </a:solidFill>
                <a:ea typeface="Calibri"/>
                <a:cs typeface="Times New Roman"/>
              </a:rPr>
              <a:t>show etherchannel</a:t>
            </a:r>
            <a:r>
              <a:rPr lang="en-CA" sz="2400" dirty="0">
                <a:solidFill>
                  <a:srgbClr val="000000"/>
                </a:solidFill>
                <a:ea typeface="Calibri"/>
                <a:cs typeface="Times New Roman"/>
              </a:rPr>
              <a:t> </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                Channel-group listing:</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                ----------------------</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Group: 1</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a:t>
            </a:r>
            <a:endParaRPr lang="en-CA" sz="2400" dirty="0">
              <a:ea typeface="Calibri"/>
              <a:cs typeface="Times New Roman"/>
            </a:endParaRPr>
          </a:p>
          <a:p>
            <a:pPr>
              <a:lnSpc>
                <a:spcPct val="120000"/>
              </a:lnSpc>
              <a:spcAft>
                <a:spcPts val="0"/>
              </a:spcAft>
            </a:pPr>
            <a:r>
              <a:rPr lang="en-CA" sz="2400" dirty="0">
                <a:solidFill>
                  <a:srgbClr val="000000"/>
                </a:solidFill>
                <a:highlight>
                  <a:srgbClr val="FFFF00"/>
                </a:highlight>
                <a:ea typeface="Calibri"/>
                <a:cs typeface="Times New Roman"/>
              </a:rPr>
              <a:t>Group state = L2</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Ports: 2 Maxports = 8</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Port-channels: 1 Max Portchannels = 1</a:t>
            </a:r>
            <a:endParaRPr lang="en-CA" sz="2400" dirty="0">
              <a:ea typeface="Calibri"/>
              <a:cs typeface="Times New Roman"/>
            </a:endParaRPr>
          </a:p>
          <a:p>
            <a:pPr>
              <a:lnSpc>
                <a:spcPct val="120000"/>
              </a:lnSpc>
              <a:spcAft>
                <a:spcPts val="0"/>
              </a:spcAft>
            </a:pPr>
            <a:r>
              <a:rPr lang="en-CA" sz="2400" dirty="0">
                <a:solidFill>
                  <a:srgbClr val="000000"/>
                </a:solidFill>
                <a:highlight>
                  <a:srgbClr val="FFFF00"/>
                </a:highlight>
                <a:ea typeface="Calibri"/>
                <a:cs typeface="Times New Roman"/>
              </a:rPr>
              <a:t>Protocol:   PAGP</a:t>
            </a:r>
            <a:endParaRPr lang="en-CA" sz="2400" dirty="0">
              <a:effectLst/>
              <a:ea typeface="Calibri"/>
              <a:cs typeface="Times New Roman"/>
            </a:endParaRPr>
          </a:p>
        </p:txBody>
      </p:sp>
    </p:spTree>
    <p:extLst>
      <p:ext uri="{BB962C8B-B14F-4D97-AF65-F5344CB8AC3E}">
        <p14:creationId xmlns:p14="http://schemas.microsoft.com/office/powerpoint/2010/main" val="3452601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3" name="Rectangle 2"/>
          <p:cNvSpPr/>
          <p:nvPr/>
        </p:nvSpPr>
        <p:spPr>
          <a:xfrm>
            <a:off x="557022" y="1489989"/>
            <a:ext cx="2533650" cy="4031873"/>
          </a:xfrm>
          <a:prstGeom prst="rect">
            <a:avLst/>
          </a:prstGeom>
        </p:spPr>
        <p:txBody>
          <a:bodyPr wrap="square">
            <a:spAutoFit/>
          </a:bodyPr>
          <a:lstStyle/>
          <a:p>
            <a:r>
              <a:rPr lang="en-US" sz="3200" dirty="0" smtClean="0">
                <a:gradFill flip="none" rotWithShape="1">
                  <a:gsLst>
                    <a:gs pos="16000">
                      <a:srgbClr val="6B308E"/>
                    </a:gs>
                    <a:gs pos="100000">
                      <a:srgbClr val="28A7DF"/>
                    </a:gs>
                  </a:gsLst>
                  <a:lin ang="1800000" scaled="0"/>
                  <a:tileRect/>
                </a:gradFill>
                <a:cs typeface="Arial" pitchFamily="34" charset="0"/>
              </a:rPr>
              <a:t>The summary provides status of the ports and the port-channel itself.</a:t>
            </a:r>
            <a:endParaRPr lang="en-CA" dirty="0"/>
          </a:p>
        </p:txBody>
      </p:sp>
      <p:sp>
        <p:nvSpPr>
          <p:cNvPr id="4" name="Rectangle 3"/>
          <p:cNvSpPr/>
          <p:nvPr/>
        </p:nvSpPr>
        <p:spPr>
          <a:xfrm>
            <a:off x="2724912" y="398805"/>
            <a:ext cx="6085713" cy="5262979"/>
          </a:xfrm>
          <a:prstGeom prst="rect">
            <a:avLst/>
          </a:prstGeom>
        </p:spPr>
        <p:txBody>
          <a:bodyPr wrap="square">
            <a:spAutoFit/>
          </a:bodyPr>
          <a:lstStyle/>
          <a:p>
            <a:pPr>
              <a:lnSpc>
                <a:spcPct val="120000"/>
              </a:lnSpc>
              <a:spcAft>
                <a:spcPts val="0"/>
              </a:spcAft>
            </a:pPr>
            <a:r>
              <a:rPr lang="en-CA" sz="2000" dirty="0">
                <a:solidFill>
                  <a:srgbClr val="000000"/>
                </a:solidFill>
                <a:ea typeface="Calibri"/>
                <a:cs typeface="Times New Roman"/>
              </a:rPr>
              <a:t>Switch0# </a:t>
            </a:r>
            <a:r>
              <a:rPr lang="en-CA" sz="2000" b="1" dirty="0">
                <a:solidFill>
                  <a:srgbClr val="000000"/>
                </a:solidFill>
                <a:ea typeface="Calibri"/>
                <a:cs typeface="Times New Roman"/>
              </a:rPr>
              <a:t>show etherchannel summary</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Flags:  D - down        </a:t>
            </a:r>
            <a:r>
              <a:rPr lang="en-CA" sz="2000" dirty="0">
                <a:solidFill>
                  <a:srgbClr val="000000"/>
                </a:solidFill>
                <a:highlight>
                  <a:srgbClr val="FFFF00"/>
                </a:highlight>
                <a:ea typeface="Calibri"/>
                <a:cs typeface="Times New Roman"/>
              </a:rPr>
              <a:t>P - in port-channel</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I - stand-alone s - suspended</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H - Hot-standby (LACP only)</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R - Layer3      </a:t>
            </a:r>
            <a:r>
              <a:rPr lang="en-CA" sz="2000" dirty="0">
                <a:solidFill>
                  <a:srgbClr val="000000"/>
                </a:solidFill>
                <a:highlight>
                  <a:srgbClr val="FFFF00"/>
                </a:highlight>
                <a:ea typeface="Calibri"/>
                <a:cs typeface="Times New Roman"/>
              </a:rPr>
              <a:t>S - Layer2</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a:t>
            </a:r>
            <a:r>
              <a:rPr lang="en-CA" sz="2000" dirty="0">
                <a:solidFill>
                  <a:srgbClr val="000000"/>
                </a:solidFill>
                <a:highlight>
                  <a:srgbClr val="FFFF00"/>
                </a:highlight>
                <a:ea typeface="Calibri"/>
                <a:cs typeface="Times New Roman"/>
              </a:rPr>
              <a:t>U - in use</a:t>
            </a:r>
            <a:r>
              <a:rPr lang="en-CA" sz="2000" dirty="0">
                <a:solidFill>
                  <a:srgbClr val="000000"/>
                </a:solidFill>
                <a:ea typeface="Calibri"/>
                <a:cs typeface="Times New Roman"/>
              </a:rPr>
              <a:t>      f - failed to allocate aggregator</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u - unsuitable for bundling</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w - waiting to be aggregated</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d - default port</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Number of channel-groups in use: 1</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Number of aggregators:           1</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Group   Port-channel   Protocol    Ports</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1         Po1(</a:t>
            </a:r>
            <a:r>
              <a:rPr lang="en-CA" sz="2000" dirty="0">
                <a:solidFill>
                  <a:srgbClr val="000000"/>
                </a:solidFill>
                <a:highlight>
                  <a:srgbClr val="FFFF00"/>
                </a:highlight>
                <a:ea typeface="Calibri"/>
                <a:cs typeface="Times New Roman"/>
              </a:rPr>
              <a:t>SU</a:t>
            </a:r>
            <a:r>
              <a:rPr lang="en-CA" sz="2000" dirty="0">
                <a:solidFill>
                  <a:srgbClr val="000000"/>
                </a:solidFill>
                <a:ea typeface="Calibri"/>
                <a:cs typeface="Times New Roman"/>
              </a:rPr>
              <a:t>)         PAgP       Fa0/1(P) Fa0/2(P)</a:t>
            </a:r>
            <a:endParaRPr lang="en-CA" sz="2000" dirty="0">
              <a:effectLst/>
              <a:ea typeface="Calibri"/>
              <a:cs typeface="Times New Roman"/>
            </a:endParaRPr>
          </a:p>
        </p:txBody>
      </p:sp>
    </p:spTree>
    <p:extLst>
      <p:ext uri="{BB962C8B-B14F-4D97-AF65-F5344CB8AC3E}">
        <p14:creationId xmlns:p14="http://schemas.microsoft.com/office/powerpoint/2010/main" val="31903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3" name="Rectangle 2"/>
          <p:cNvSpPr/>
          <p:nvPr/>
        </p:nvSpPr>
        <p:spPr>
          <a:xfrm>
            <a:off x="557022" y="4129734"/>
            <a:ext cx="7654290" cy="1569660"/>
          </a:xfrm>
          <a:prstGeom prst="rect">
            <a:avLst/>
          </a:prstGeom>
        </p:spPr>
        <p:txBody>
          <a:bodyPr wrap="square">
            <a:spAutoFit/>
          </a:bodyPr>
          <a:lstStyle/>
          <a:p>
            <a:r>
              <a:rPr lang="en-US" sz="3200" dirty="0" smtClean="0">
                <a:gradFill flip="none" rotWithShape="1">
                  <a:gsLst>
                    <a:gs pos="16000">
                      <a:srgbClr val="6B308E"/>
                    </a:gs>
                    <a:gs pos="100000">
                      <a:srgbClr val="28A7DF"/>
                    </a:gs>
                  </a:gsLst>
                  <a:lin ang="1800000" scaled="0"/>
                  <a:tileRect/>
                </a:gradFill>
                <a:cs typeface="Arial" pitchFamily="34" charset="0"/>
              </a:rPr>
              <a:t>Traffic to be transmitted out the port-channel is distributed via the source MAC in the frame header.</a:t>
            </a:r>
            <a:endParaRPr lang="en-CA" dirty="0"/>
          </a:p>
        </p:txBody>
      </p:sp>
      <p:sp>
        <p:nvSpPr>
          <p:cNvPr id="2" name="Rectangle 1"/>
          <p:cNvSpPr/>
          <p:nvPr/>
        </p:nvSpPr>
        <p:spPr>
          <a:xfrm>
            <a:off x="1227391" y="829572"/>
            <a:ext cx="6689217" cy="2751522"/>
          </a:xfrm>
          <a:prstGeom prst="rect">
            <a:avLst/>
          </a:prstGeom>
        </p:spPr>
        <p:txBody>
          <a:bodyPr wrap="square">
            <a:spAutoFit/>
          </a:bodyPr>
          <a:lstStyle/>
          <a:p>
            <a:pPr>
              <a:lnSpc>
                <a:spcPct val="120000"/>
              </a:lnSpc>
              <a:spcAft>
                <a:spcPts val="0"/>
              </a:spcAft>
            </a:pPr>
            <a:r>
              <a:rPr lang="en-CA" sz="2400" dirty="0">
                <a:solidFill>
                  <a:srgbClr val="000000"/>
                </a:solidFill>
                <a:ea typeface="Calibri"/>
                <a:cs typeface="Times New Roman"/>
              </a:rPr>
              <a:t>Switch0# </a:t>
            </a:r>
            <a:r>
              <a:rPr lang="en-CA" sz="2400" b="1" dirty="0">
                <a:solidFill>
                  <a:srgbClr val="000000"/>
                </a:solidFill>
                <a:ea typeface="Calibri"/>
                <a:cs typeface="Times New Roman"/>
              </a:rPr>
              <a:t>show etherchannel load-balance</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EtherChannel Load-Balancing Operational State (src-mac):</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  Non-IP: Source MAC address</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  IPv4: Source MAC address</a:t>
            </a:r>
            <a:endParaRPr lang="en-CA" sz="2400" dirty="0">
              <a:ea typeface="Calibri"/>
              <a:cs typeface="Times New Roman"/>
            </a:endParaRPr>
          </a:p>
          <a:p>
            <a:pPr>
              <a:lnSpc>
                <a:spcPct val="120000"/>
              </a:lnSpc>
              <a:spcAft>
                <a:spcPts val="0"/>
              </a:spcAft>
            </a:pPr>
            <a:r>
              <a:rPr lang="en-CA" sz="2400" dirty="0">
                <a:solidFill>
                  <a:srgbClr val="000000"/>
                </a:solidFill>
                <a:ea typeface="Calibri"/>
                <a:cs typeface="Times New Roman"/>
              </a:rPr>
              <a:t>  IPv6: Source MAC address</a:t>
            </a:r>
            <a:endParaRPr lang="en-CA" sz="2400" dirty="0">
              <a:effectLst/>
              <a:ea typeface="Calibri"/>
              <a:cs typeface="Times New Roman"/>
            </a:endParaRPr>
          </a:p>
        </p:txBody>
      </p:sp>
    </p:spTree>
    <p:extLst>
      <p:ext uri="{BB962C8B-B14F-4D97-AF65-F5344CB8AC3E}">
        <p14:creationId xmlns:p14="http://schemas.microsoft.com/office/powerpoint/2010/main" val="3743689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sp>
        <p:nvSpPr>
          <p:cNvPr id="2" name="Rectangle 1"/>
          <p:cNvSpPr/>
          <p:nvPr/>
        </p:nvSpPr>
        <p:spPr>
          <a:xfrm>
            <a:off x="668559" y="379137"/>
            <a:ext cx="7806881" cy="6001643"/>
          </a:xfrm>
          <a:prstGeom prst="rect">
            <a:avLst/>
          </a:prstGeom>
        </p:spPr>
        <p:txBody>
          <a:bodyPr wrap="square">
            <a:spAutoFit/>
          </a:bodyPr>
          <a:lstStyle/>
          <a:p>
            <a:pPr>
              <a:lnSpc>
                <a:spcPct val="120000"/>
              </a:lnSpc>
              <a:spcAft>
                <a:spcPts val="0"/>
              </a:spcAft>
            </a:pPr>
            <a:r>
              <a:rPr lang="en-CA" sz="2000" dirty="0">
                <a:solidFill>
                  <a:srgbClr val="000000"/>
                </a:solidFill>
                <a:ea typeface="Calibri"/>
                <a:cs typeface="Times New Roman"/>
              </a:rPr>
              <a:t>Switch0# </a:t>
            </a:r>
            <a:r>
              <a:rPr lang="en-CA" sz="2000" b="1" dirty="0">
                <a:solidFill>
                  <a:srgbClr val="000000"/>
                </a:solidFill>
                <a:ea typeface="Calibri"/>
                <a:cs typeface="Times New Roman"/>
              </a:rPr>
              <a:t>show</a:t>
            </a:r>
            <a:r>
              <a:rPr lang="en-CA" sz="2000" b="1" dirty="0">
                <a:solidFill>
                  <a:srgbClr val="000000"/>
                </a:solidFill>
                <a:ea typeface="Calibri"/>
                <a:cs typeface="Calibri"/>
              </a:rPr>
              <a:t> </a:t>
            </a:r>
            <a:r>
              <a:rPr lang="en-CA" sz="2000" b="1" dirty="0">
                <a:solidFill>
                  <a:srgbClr val="000000"/>
                </a:solidFill>
                <a:ea typeface="Calibri"/>
                <a:cs typeface="Times New Roman"/>
              </a:rPr>
              <a:t>etherchannel</a:t>
            </a:r>
            <a:r>
              <a:rPr lang="en-CA" sz="2000" b="1" dirty="0">
                <a:solidFill>
                  <a:srgbClr val="000000"/>
                </a:solidFill>
                <a:ea typeface="Calibri"/>
                <a:cs typeface="Calibri"/>
              </a:rPr>
              <a:t> </a:t>
            </a:r>
            <a:r>
              <a:rPr lang="en-CA" sz="2000" b="1" dirty="0">
                <a:solidFill>
                  <a:srgbClr val="000000"/>
                </a:solidFill>
                <a:ea typeface="Calibri"/>
                <a:cs typeface="Times New Roman"/>
              </a:rPr>
              <a:t>port-channel</a:t>
            </a:r>
            <a:endParaRPr lang="en-CA" sz="2000" dirty="0">
              <a:ea typeface="Calibri"/>
              <a:cs typeface="Times New Roman"/>
            </a:endParaRPr>
          </a:p>
          <a:p>
            <a:pPr>
              <a:lnSpc>
                <a:spcPct val="120000"/>
              </a:lnSpc>
              <a:spcAft>
                <a:spcPts val="0"/>
              </a:spcAft>
            </a:pPr>
            <a:r>
              <a:rPr lang="en-CA" sz="2000" dirty="0" smtClean="0">
                <a:solidFill>
                  <a:srgbClr val="000000"/>
                </a:solidFill>
                <a:ea typeface="Calibri"/>
                <a:cs typeface="Times New Roman"/>
              </a:rPr>
              <a:t>Port-channel</a:t>
            </a:r>
            <a:r>
              <a:rPr lang="en-CA" sz="2000" dirty="0">
                <a:solidFill>
                  <a:srgbClr val="000000"/>
                </a:solidFill>
                <a:ea typeface="Calibri"/>
                <a:cs typeface="Times New Roman"/>
              </a:rPr>
              <a:t>: Po1</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Age of the Port-channel   = 00d:01h:22m:29s</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Logical slot/port   = 2/1       Number of ports = 2</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GC                  = 0x00000000      HotStandBy port = null</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Port state          = Port-channel </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Protocol            =   PAGP</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Port Security       = Disabled</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Ports in the Port-channel:</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Index   Load   Port     EC state        No of bits</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0        00     Fa0/2    Desirable-</a:t>
            </a:r>
            <a:r>
              <a:rPr lang="en-CA" sz="2000" dirty="0" err="1">
                <a:solidFill>
                  <a:srgbClr val="000000"/>
                </a:solidFill>
                <a:ea typeface="Calibri"/>
                <a:cs typeface="Times New Roman"/>
              </a:rPr>
              <a:t>Sl</a:t>
            </a:r>
            <a:r>
              <a:rPr lang="en-CA" sz="2000" dirty="0">
                <a:solidFill>
                  <a:srgbClr val="000000"/>
                </a:solidFill>
                <a:ea typeface="Calibri"/>
                <a:cs typeface="Times New Roman"/>
              </a:rPr>
              <a:t>       0</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  0        00     Fa0/1    Desirable-</a:t>
            </a:r>
            <a:r>
              <a:rPr lang="en-CA" sz="2000" dirty="0" err="1">
                <a:solidFill>
                  <a:srgbClr val="000000"/>
                </a:solidFill>
                <a:ea typeface="Calibri"/>
                <a:cs typeface="Times New Roman"/>
              </a:rPr>
              <a:t>Sl</a:t>
            </a:r>
            <a:r>
              <a:rPr lang="en-CA" sz="2000" dirty="0">
                <a:solidFill>
                  <a:srgbClr val="000000"/>
                </a:solidFill>
                <a:ea typeface="Calibri"/>
                <a:cs typeface="Times New Roman"/>
              </a:rPr>
              <a:t>       0</a:t>
            </a:r>
            <a:endParaRPr lang="en-CA" sz="2000" dirty="0">
              <a:ea typeface="Calibri"/>
              <a:cs typeface="Times New Roman"/>
            </a:endParaRPr>
          </a:p>
          <a:p>
            <a:pPr>
              <a:lnSpc>
                <a:spcPct val="120000"/>
              </a:lnSpc>
              <a:spcAft>
                <a:spcPts val="0"/>
              </a:spcAft>
            </a:pPr>
            <a:r>
              <a:rPr lang="en-CA" sz="2000" dirty="0">
                <a:solidFill>
                  <a:srgbClr val="000000"/>
                </a:solidFill>
                <a:ea typeface="Calibri"/>
                <a:cs typeface="Times New Roman"/>
              </a:rPr>
              <a:t>Time since last port bundled:    00d:00h:37m:14s    </a:t>
            </a:r>
            <a:r>
              <a:rPr lang="en-CA" sz="2000" dirty="0">
                <a:solidFill>
                  <a:srgbClr val="000000"/>
                </a:solidFill>
                <a:highlight>
                  <a:srgbClr val="FFFF00"/>
                </a:highlight>
                <a:ea typeface="Calibri"/>
                <a:cs typeface="Times New Roman"/>
              </a:rPr>
              <a:t>Fa0/1</a:t>
            </a:r>
            <a:endParaRPr lang="en-CA" sz="2000" dirty="0">
              <a:effectLst/>
              <a:ea typeface="Calibri"/>
              <a:cs typeface="Times New Roman"/>
            </a:endParaRPr>
          </a:p>
        </p:txBody>
      </p:sp>
    </p:spTree>
    <p:extLst>
      <p:ext uri="{BB962C8B-B14F-4D97-AF65-F5344CB8AC3E}">
        <p14:creationId xmlns:p14="http://schemas.microsoft.com/office/powerpoint/2010/main" val="28715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2561" y="772741"/>
            <a:ext cx="8112125" cy="4549067"/>
          </a:xfrm>
        </p:spPr>
        <p:txBody>
          <a:bodyPr/>
          <a:lstStyle/>
          <a:p>
            <a:r>
              <a:rPr lang="en-CA" sz="4000" dirty="0"/>
              <a:t>The ability to bundle ports together to achieve higher bandwidth is described as </a:t>
            </a:r>
            <a:r>
              <a:rPr lang="en-CA" sz="4000" b="1" i="1" dirty="0"/>
              <a:t>link aggregation</a:t>
            </a:r>
            <a:r>
              <a:rPr lang="en-CA" sz="4000" dirty="0"/>
              <a:t>. </a:t>
            </a:r>
            <a:r>
              <a:rPr lang="en-CA" sz="4000" dirty="0" smtClean="0"/>
              <a:t/>
            </a:r>
            <a:br>
              <a:rPr lang="en-CA" sz="4000" dirty="0" smtClean="0"/>
            </a:br>
            <a:r>
              <a:rPr lang="en-CA" sz="4000" dirty="0"/>
              <a:t/>
            </a:r>
            <a:br>
              <a:rPr lang="en-CA" sz="4000" dirty="0"/>
            </a:br>
            <a:r>
              <a:rPr lang="en-CA" sz="4000" dirty="0" smtClean="0"/>
              <a:t>Aggregating </a:t>
            </a:r>
            <a:r>
              <a:rPr lang="en-CA" sz="4000" dirty="0"/>
              <a:t>ports on Ethernet switches is referenced under </a:t>
            </a:r>
            <a:r>
              <a:rPr lang="en-CA" sz="4000" b="1" i="1" dirty="0"/>
              <a:t>EtherChannel</a:t>
            </a:r>
            <a:r>
              <a:rPr lang="en-CA" sz="4000" dirty="0"/>
              <a:t> configuration and operation. </a:t>
            </a:r>
            <a:endParaRPr lang="en-US" sz="4000" dirty="0"/>
          </a:p>
        </p:txBody>
      </p:sp>
    </p:spTree>
    <p:extLst>
      <p:ext uri="{BB962C8B-B14F-4D97-AF65-F5344CB8AC3E}">
        <p14:creationId xmlns:p14="http://schemas.microsoft.com/office/powerpoint/2010/main" val="307607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EtherChannel verification continued</a:t>
            </a:r>
            <a:endParaRPr lang="en-US" dirty="0"/>
          </a:p>
        </p:txBody>
      </p:sp>
      <p:sp>
        <p:nvSpPr>
          <p:cNvPr id="7" name="Text Placeholder 6"/>
          <p:cNvSpPr>
            <a:spLocks noGrp="1"/>
          </p:cNvSpPr>
          <p:nvPr>
            <p:ph type="body" sz="quarter" idx="10"/>
          </p:nvPr>
        </p:nvSpPr>
        <p:spPr>
          <a:xfrm>
            <a:off x="228600" y="1737360"/>
            <a:ext cx="8577072" cy="4572000"/>
          </a:xfrm>
        </p:spPr>
        <p:txBody>
          <a:bodyPr/>
          <a:lstStyle/>
          <a:p>
            <a:pPr marL="0" indent="0">
              <a:buNone/>
            </a:pPr>
            <a:r>
              <a:rPr lang="en-CA" dirty="0" smtClean="0"/>
              <a:t>The previous slide provided the output from the </a:t>
            </a:r>
            <a:r>
              <a:rPr lang="en-CA" b="1" dirty="0" smtClean="0"/>
              <a:t>show etherchannel port-channel</a:t>
            </a:r>
            <a:r>
              <a:rPr lang="en-CA" dirty="0" smtClean="0"/>
              <a:t> command. PAgP messages are carried on Fa01 – hence the highlight.</a:t>
            </a:r>
          </a:p>
          <a:p>
            <a:pPr marL="0" indent="0">
              <a:buNone/>
            </a:pPr>
            <a:r>
              <a:rPr lang="en-CA" dirty="0" smtClean="0"/>
              <a:t>Another command with considerable output is:</a:t>
            </a:r>
            <a:endParaRPr lang="en-CA" dirty="0"/>
          </a:p>
          <a:p>
            <a:pPr marL="0" indent="0">
              <a:buNone/>
            </a:pPr>
            <a:r>
              <a:rPr lang="en-CA" dirty="0" smtClean="0"/>
              <a:t>	Switch</a:t>
            </a:r>
            <a:r>
              <a:rPr lang="en-CA" dirty="0"/>
              <a:t># </a:t>
            </a:r>
            <a:r>
              <a:rPr lang="en-CA" b="1" dirty="0"/>
              <a:t>show interface etherchannel</a:t>
            </a:r>
            <a:endParaRPr lang="en-CA" dirty="0"/>
          </a:p>
          <a:p>
            <a:pPr marL="0" indent="0">
              <a:buNone/>
            </a:pPr>
            <a:r>
              <a:rPr lang="en-CA" dirty="0" smtClean="0"/>
              <a:t>All of these commands are useful to troubleshoot EtherChannel operation. When troubleshooting always begin by verifying the physical ports all have the same operational parameters and do this at both ends of the EtherChannel. Next verify channel-group settings again at both ends of the EtherChannel. Do not make assumptions – verify and test.</a:t>
            </a:r>
          </a:p>
        </p:txBody>
      </p:sp>
    </p:spTree>
    <p:extLst>
      <p:ext uri="{BB962C8B-B14F-4D97-AF65-F5344CB8AC3E}">
        <p14:creationId xmlns:p14="http://schemas.microsoft.com/office/powerpoint/2010/main" val="92647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400" dirty="0" smtClean="0"/>
              <a:t>This wraps up the introduction to EtherChannel.</a:t>
            </a:r>
            <a:br>
              <a:rPr lang="en-CA" sz="4400" dirty="0" smtClean="0"/>
            </a:br>
            <a:r>
              <a:rPr lang="en-CA" sz="4400" dirty="0" smtClean="0"/>
              <a:t>Please review the accompanying notes for some added detail.</a:t>
            </a:r>
            <a:endParaRPr lang="en-US" sz="4400" dirty="0"/>
          </a:p>
        </p:txBody>
      </p:sp>
    </p:spTree>
    <p:extLst>
      <p:ext uri="{BB962C8B-B14F-4D97-AF65-F5344CB8AC3E}">
        <p14:creationId xmlns:p14="http://schemas.microsoft.com/office/powerpoint/2010/main" val="405425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User\Pictures\RJpicsmal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1637" y="715575"/>
            <a:ext cx="2432556" cy="27225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640080" y="739901"/>
            <a:ext cx="4572000" cy="2308324"/>
          </a:xfrm>
          <a:prstGeom prst="rect">
            <a:avLst/>
          </a:prstGeom>
        </p:spPr>
        <p:txBody>
          <a:bodyPr>
            <a:spAutoFit/>
          </a:bodyPr>
          <a:lstStyle/>
          <a:p>
            <a:r>
              <a:rPr lang="en-US" sz="3600" dirty="0" smtClean="0">
                <a:solidFill>
                  <a:srgbClr val="FFFFFF"/>
                </a:solidFill>
                <a:ea typeface="+mj-ea"/>
                <a:cs typeface="Arial" pitchFamily="34" charset="0"/>
              </a:rPr>
              <a:t>I urge you to take some time </a:t>
            </a:r>
            <a:r>
              <a:rPr lang="en-US" sz="3600" dirty="0" smtClean="0">
                <a:solidFill>
                  <a:srgbClr val="FFFFFF"/>
                </a:solidFill>
                <a:ea typeface="+mj-ea"/>
                <a:cs typeface="Arial" pitchFamily="34" charset="0"/>
              </a:rPr>
              <a:t>and </a:t>
            </a:r>
            <a:r>
              <a:rPr lang="en-US" sz="3600" dirty="0" smtClean="0">
                <a:solidFill>
                  <a:srgbClr val="FFFFFF"/>
                </a:solidFill>
                <a:ea typeface="+mj-ea"/>
                <a:cs typeface="Arial" pitchFamily="34" charset="0"/>
              </a:rPr>
              <a:t>discover EtherChannel. </a:t>
            </a:r>
          </a:p>
        </p:txBody>
      </p:sp>
      <p:sp>
        <p:nvSpPr>
          <p:cNvPr id="3" name="Rectangle 2"/>
          <p:cNvSpPr/>
          <p:nvPr/>
        </p:nvSpPr>
        <p:spPr>
          <a:xfrm>
            <a:off x="7351778" y="3459558"/>
            <a:ext cx="1042416" cy="369332"/>
          </a:xfrm>
          <a:prstGeom prst="rect">
            <a:avLst/>
          </a:prstGeom>
        </p:spPr>
        <p:txBody>
          <a:bodyPr wrap="square">
            <a:spAutoFit/>
          </a:bodyPr>
          <a:lstStyle/>
          <a:p>
            <a:r>
              <a:rPr lang="en-CA" dirty="0" smtClean="0">
                <a:solidFill>
                  <a:schemeClr val="bg1"/>
                </a:solidFill>
              </a:rPr>
              <a:t>Randy</a:t>
            </a:r>
            <a:endParaRPr lang="en-CA"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3375" y="6380780"/>
            <a:ext cx="8477250" cy="160471"/>
          </a:xfrm>
          <a:prstGeom prst="rect">
            <a:avLst/>
          </a:prstGeom>
          <a:noFill/>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934" y="547434"/>
            <a:ext cx="5067300" cy="547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57022" y="1691157"/>
            <a:ext cx="2724912" cy="4031873"/>
          </a:xfrm>
          <a:prstGeom prst="rect">
            <a:avLst/>
          </a:prstGeom>
        </p:spPr>
        <p:txBody>
          <a:bodyPr wrap="square">
            <a:spAutoFit/>
          </a:bodyPr>
          <a:lstStyle/>
          <a:p>
            <a:r>
              <a:rPr lang="en-US" sz="3200" dirty="0" smtClean="0">
                <a:gradFill flip="none" rotWithShape="1">
                  <a:gsLst>
                    <a:gs pos="16000">
                      <a:srgbClr val="6B308E"/>
                    </a:gs>
                    <a:gs pos="100000">
                      <a:srgbClr val="28A7DF"/>
                    </a:gs>
                  </a:gsLst>
                  <a:lin ang="1800000" scaled="0"/>
                  <a:tileRect/>
                </a:gradFill>
                <a:cs typeface="Arial" pitchFamily="34" charset="0"/>
              </a:rPr>
              <a:t>Example:</a:t>
            </a:r>
          </a:p>
          <a:p>
            <a:r>
              <a:rPr lang="en-US" sz="3200" dirty="0" smtClean="0">
                <a:gradFill flip="none" rotWithShape="1">
                  <a:gsLst>
                    <a:gs pos="16000">
                      <a:srgbClr val="6B308E"/>
                    </a:gs>
                    <a:gs pos="100000">
                      <a:srgbClr val="28A7DF"/>
                    </a:gs>
                  </a:gsLst>
                  <a:lin ang="1800000" scaled="0"/>
                  <a:tileRect/>
                </a:gradFill>
                <a:cs typeface="Arial" pitchFamily="34" charset="0"/>
              </a:rPr>
              <a:t>Distribution switches use EtherChannel bundles to connect to the campus core</a:t>
            </a:r>
            <a:endParaRPr lang="en-CA"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sz="4400" dirty="0" smtClean="0"/>
              <a:t>“EtherChannel </a:t>
            </a:r>
            <a:r>
              <a:rPr lang="en-CA" sz="4400" dirty="0" smtClean="0"/>
              <a:t>simplifiers design improves </a:t>
            </a:r>
            <a:r>
              <a:rPr lang="en-CA" sz="4400" dirty="0"/>
              <a:t>operation when multiple physical interfaces are needed to interconnect </a:t>
            </a:r>
            <a:r>
              <a:rPr lang="en-CA" sz="4400" dirty="0" smtClean="0"/>
              <a:t>switches”.</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Spanning-tree operation</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US" dirty="0" smtClean="0"/>
              <a:t>With two redundant links spanning-tree will block on one port to prevent loops</a:t>
            </a:r>
          </a:p>
          <a:p>
            <a:pPr marL="0" indent="0">
              <a:buNone/>
            </a:pPr>
            <a:endParaRPr lang="en-US" dirty="0" smtClean="0"/>
          </a:p>
          <a:p>
            <a:pPr marL="0" indent="0">
              <a:buNone/>
            </a:pPr>
            <a:endParaRPr lang="en-US" dirty="0" smtClean="0"/>
          </a:p>
          <a:p>
            <a:r>
              <a:rPr lang="en-US" dirty="0" smtClean="0"/>
              <a:t>EtherChannel allows spanning-tree to treat the two physical links as one logical port and thus both ports can operate in full forwarding mode</a:t>
            </a:r>
          </a:p>
          <a:p>
            <a:pPr marL="0" indent="0">
              <a:buNone/>
            </a:pPr>
            <a:endParaRPr lang="en-US" dirty="0"/>
          </a:p>
        </p:txBody>
      </p:sp>
      <p:pic>
        <p:nvPicPr>
          <p:cNvPr id="2050" name="Picture 2" descr="C:\Users\User\Documents\PrintScreen Files\Etherchannel-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895" y="2304288"/>
            <a:ext cx="4515682" cy="121446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User\Documents\PrintScreen Files\Etherchannel-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2318" y="4498848"/>
            <a:ext cx="4906836" cy="13555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EtherChannel operation</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CA" dirty="0"/>
              <a:t>If a physical link in the group goes down the EtherChannel only loses the bandwidth that link supplied. If the physical link comes back up it is dynamically added back into the EtherChannel. </a:t>
            </a:r>
            <a:endParaRPr lang="en-CA" dirty="0" smtClean="0"/>
          </a:p>
          <a:p>
            <a:r>
              <a:rPr lang="en-CA" dirty="0" smtClean="0"/>
              <a:t>Spanning-tree </a:t>
            </a:r>
            <a:r>
              <a:rPr lang="en-CA" dirty="0"/>
              <a:t>treats the EtherChannel bundle as a </a:t>
            </a:r>
            <a:r>
              <a:rPr lang="en-CA" dirty="0" smtClean="0"/>
              <a:t>single logical  </a:t>
            </a:r>
            <a:r>
              <a:rPr lang="en-CA" dirty="0"/>
              <a:t>switchport and adjusts the spanning-tree cost to reflect the increased bandwidth.</a:t>
            </a:r>
          </a:p>
          <a:p>
            <a:r>
              <a:rPr lang="en-CA" dirty="0"/>
              <a:t>The </a:t>
            </a:r>
            <a:r>
              <a:rPr lang="en-CA" dirty="0" smtClean="0"/>
              <a:t>EtherChannel </a:t>
            </a:r>
            <a:r>
              <a:rPr lang="en-CA" dirty="0"/>
              <a:t>may or may not be configured to trunk depending on the </a:t>
            </a:r>
            <a:r>
              <a:rPr lang="en-CA" dirty="0" smtClean="0"/>
              <a:t>needed design</a:t>
            </a:r>
            <a:endParaRPr lang="en-US" dirty="0"/>
          </a:p>
        </p:txBody>
      </p:sp>
    </p:spTree>
    <p:extLst>
      <p:ext uri="{BB962C8B-B14F-4D97-AF65-F5344CB8AC3E}">
        <p14:creationId xmlns:p14="http://schemas.microsoft.com/office/powerpoint/2010/main" val="1771603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EtherChannel terminology</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CA" dirty="0"/>
              <a:t>We aggregate multiple physical Ethernet ports together using a </a:t>
            </a:r>
            <a:r>
              <a:rPr lang="en-CA" b="1" i="1" dirty="0" smtClean="0"/>
              <a:t>channel-group</a:t>
            </a:r>
            <a:r>
              <a:rPr lang="en-CA" dirty="0" smtClean="0"/>
              <a:t> </a:t>
            </a:r>
            <a:r>
              <a:rPr lang="en-CA" dirty="0"/>
              <a:t>command. A single logical interface is created called a </a:t>
            </a:r>
            <a:r>
              <a:rPr lang="en-CA" b="1" i="1" dirty="0"/>
              <a:t>port</a:t>
            </a:r>
            <a:r>
              <a:rPr lang="en-CA" b="1" dirty="0"/>
              <a:t>-</a:t>
            </a:r>
            <a:r>
              <a:rPr lang="en-CA" b="1" i="1" dirty="0"/>
              <a:t>channel</a:t>
            </a:r>
            <a:r>
              <a:rPr lang="en-CA" i="1" dirty="0"/>
              <a:t>. </a:t>
            </a:r>
            <a:endParaRPr lang="en-CA" i="1" dirty="0" smtClean="0"/>
          </a:p>
          <a:p>
            <a:r>
              <a:rPr lang="en-CA" dirty="0" smtClean="0"/>
              <a:t>On </a:t>
            </a:r>
            <a:r>
              <a:rPr lang="en-CA" dirty="0"/>
              <a:t>the Cisco Catalyst switches we can aggregate up to eight 10/100 ports together creating a port-channel with 800 Mbps bandwidth (literature may indicate 1600 Mbps as the bundle has full-duplex operation). </a:t>
            </a:r>
            <a:endParaRPr lang="en-CA" dirty="0" smtClean="0"/>
          </a:p>
          <a:p>
            <a:r>
              <a:rPr lang="en-CA" dirty="0" smtClean="0"/>
              <a:t>If available we can aggregate up to eight gigabit ports</a:t>
            </a:r>
          </a:p>
          <a:p>
            <a:r>
              <a:rPr lang="en-CA" dirty="0" smtClean="0"/>
              <a:t>All ports in a bundle must have identical operational status and configuration </a:t>
            </a:r>
            <a:endParaRPr lang="en-US" dirty="0"/>
          </a:p>
        </p:txBody>
      </p:sp>
    </p:spTree>
    <p:extLst>
      <p:ext uri="{BB962C8B-B14F-4D97-AF65-F5344CB8AC3E}">
        <p14:creationId xmlns:p14="http://schemas.microsoft.com/office/powerpoint/2010/main" val="3158553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EtherChannel load-balancing</a:t>
            </a:r>
            <a:endParaRPr lang="en-US" dirty="0"/>
          </a:p>
        </p:txBody>
      </p:sp>
      <p:sp>
        <p:nvSpPr>
          <p:cNvPr id="7" name="Text Placeholder 6"/>
          <p:cNvSpPr>
            <a:spLocks noGrp="1"/>
          </p:cNvSpPr>
          <p:nvPr>
            <p:ph type="body" sz="quarter" idx="10"/>
          </p:nvPr>
        </p:nvSpPr>
        <p:spPr>
          <a:xfrm>
            <a:off x="228600" y="1737360"/>
            <a:ext cx="8577072" cy="4572000"/>
          </a:xfrm>
        </p:spPr>
        <p:txBody>
          <a:bodyPr/>
          <a:lstStyle/>
          <a:p>
            <a:r>
              <a:rPr lang="en-CA" dirty="0"/>
              <a:t>EtherChannel loads shares (load balances) across all the physical ports in the EtherChannel group. </a:t>
            </a:r>
            <a:endParaRPr lang="en-CA" dirty="0" smtClean="0"/>
          </a:p>
          <a:p>
            <a:r>
              <a:rPr lang="en-CA" dirty="0" smtClean="0"/>
              <a:t>The </a:t>
            </a:r>
            <a:r>
              <a:rPr lang="en-CA" dirty="0"/>
              <a:t>default method of load sharing </a:t>
            </a:r>
            <a:r>
              <a:rPr lang="en-CA" dirty="0" smtClean="0"/>
              <a:t>uses the source MAC in frames. Frames </a:t>
            </a:r>
            <a:r>
              <a:rPr lang="en-CA" dirty="0"/>
              <a:t>from different sources are sent out different ports but all frames from one source will be sent out the </a:t>
            </a:r>
            <a:r>
              <a:rPr lang="en-CA" dirty="0" smtClean="0"/>
              <a:t>same </a:t>
            </a:r>
            <a:r>
              <a:rPr lang="en-CA" dirty="0"/>
              <a:t>port</a:t>
            </a:r>
            <a:r>
              <a:rPr lang="en-CA" dirty="0" smtClean="0"/>
              <a:t>.</a:t>
            </a:r>
          </a:p>
          <a:p>
            <a:pPr marL="0" indent="0">
              <a:buNone/>
            </a:pPr>
            <a:r>
              <a:rPr lang="en-CA" dirty="0" smtClean="0"/>
              <a:t>We </a:t>
            </a:r>
            <a:r>
              <a:rPr lang="en-CA" dirty="0"/>
              <a:t>can change the default load-balancing via a global command </a:t>
            </a:r>
            <a:r>
              <a:rPr lang="en-CA" b="1" dirty="0"/>
              <a:t>port-channel load-balance [dst-ip | dst-mac | src-dst-ip |  src-dst-mac | src-ip | src-mac]</a:t>
            </a:r>
            <a:endParaRPr lang="en-CA" dirty="0"/>
          </a:p>
          <a:p>
            <a:pPr marL="0" indent="0">
              <a:buNone/>
            </a:pPr>
            <a:r>
              <a:rPr lang="en-CA" dirty="0" smtClean="0"/>
              <a:t>  </a:t>
            </a:r>
            <a:endParaRPr lang="en-US" dirty="0"/>
          </a:p>
        </p:txBody>
      </p:sp>
    </p:spTree>
    <p:extLst>
      <p:ext uri="{BB962C8B-B14F-4D97-AF65-F5344CB8AC3E}">
        <p14:creationId xmlns:p14="http://schemas.microsoft.com/office/powerpoint/2010/main" val="48748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22561" y="772741"/>
            <a:ext cx="8112125" cy="4549067"/>
          </a:xfrm>
        </p:spPr>
        <p:txBody>
          <a:bodyPr/>
          <a:lstStyle/>
          <a:p>
            <a:r>
              <a:rPr lang="en-CA" sz="4000" dirty="0"/>
              <a:t>An important concept is that Ethernet frames are </a:t>
            </a:r>
            <a:r>
              <a:rPr lang="en-CA" sz="4000" dirty="0" smtClean="0"/>
              <a:t>“not fragmented” </a:t>
            </a:r>
            <a:r>
              <a:rPr lang="en-CA" sz="4000" dirty="0"/>
              <a:t>or split apart on EtherChannel – an Ethernet frame is sent out one selected port and traverses the link intact. </a:t>
            </a:r>
            <a:endParaRPr lang="en-US" sz="4000" dirty="0"/>
          </a:p>
        </p:txBody>
      </p:sp>
    </p:spTree>
    <p:extLst>
      <p:ext uri="{BB962C8B-B14F-4D97-AF65-F5344CB8AC3E}">
        <p14:creationId xmlns:p14="http://schemas.microsoft.com/office/powerpoint/2010/main" val="250770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NetAcad_White_PPT_Template 05Oct12">
  <a:themeElements>
    <a:clrScheme name="Cisco NetAcad">
      <a:dk1>
        <a:srgbClr val="2AA7DF"/>
      </a:dk1>
      <a:lt1>
        <a:srgbClr val="FFFFFF"/>
      </a:lt1>
      <a:dk2>
        <a:srgbClr val="6B308E"/>
      </a:dk2>
      <a:lt2>
        <a:srgbClr val="000000"/>
      </a:lt2>
      <a:accent1>
        <a:srgbClr val="00938E"/>
      </a:accent1>
      <a:accent2>
        <a:srgbClr val="3EB549"/>
      </a:accent2>
      <a:accent3>
        <a:srgbClr val="D81673"/>
      </a:accent3>
      <a:accent4>
        <a:srgbClr val="234493"/>
      </a:accent4>
      <a:accent5>
        <a:srgbClr val="ED2D28"/>
      </a:accent5>
      <a:accent6>
        <a:srgbClr val="F68B21"/>
      </a:accent6>
      <a:hlink>
        <a:srgbClr val="2AA7DF"/>
      </a:hlink>
      <a:folHlink>
        <a:srgbClr val="ACB2C2"/>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NetAcad_White_PPT_Template 05Oct12</Template>
  <TotalTime>201</TotalTime>
  <Words>1013</Words>
  <Application>Microsoft Office PowerPoint</Application>
  <PresentationFormat>On-screen Show (4:3)</PresentationFormat>
  <Paragraphs>113</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NetAcad_White_PPT_Template 05Oct12</vt:lpstr>
      <vt:lpstr>EtherChannel Concepts and Configuration</vt:lpstr>
      <vt:lpstr>The ability to bundle ports together to achieve higher bandwidth is described as link aggregation.   Aggregating ports on Ethernet switches is referenced under EtherChannel configuration and operation. </vt:lpstr>
      <vt:lpstr>PowerPoint Presentation</vt:lpstr>
      <vt:lpstr>“EtherChannel simplifiers design improves operation when multiple physical interfaces are needed to interconnect switches”.</vt:lpstr>
      <vt:lpstr>Spanning-tree operation</vt:lpstr>
      <vt:lpstr>EtherChannel operation</vt:lpstr>
      <vt:lpstr>EtherChannel terminology</vt:lpstr>
      <vt:lpstr>EtherChannel load-balancing</vt:lpstr>
      <vt:lpstr>An important concept is that Ethernet frames are “not fragmented” or split apart on EtherChannel – an Ethernet frame is sent out one selected port and traverses the link intact. </vt:lpstr>
      <vt:lpstr>Channeling protocols</vt:lpstr>
      <vt:lpstr>Port Aggregation Protocol</vt:lpstr>
      <vt:lpstr>Other local link protocols such as DTP, VTP, CDP, and STP still transmit and receive frames over a port-channel.  STP only sends frames out the first interface in the port-channel and views the port-channel as a single physical port</vt:lpstr>
      <vt:lpstr>Spanning-tree Costs</vt:lpstr>
      <vt:lpstr>EtherChannel configuration</vt:lpstr>
      <vt:lpstr>EtherChannel verification</vt:lpstr>
      <vt:lpstr>PowerPoint Presentation</vt:lpstr>
      <vt:lpstr>PowerPoint Presentation</vt:lpstr>
      <vt:lpstr>PowerPoint Presentation</vt:lpstr>
      <vt:lpstr>PowerPoint Presentation</vt:lpstr>
      <vt:lpstr>EtherChannel verification continued</vt:lpstr>
      <vt:lpstr>This wraps up the introduction to EtherChannel. Please review the accompanying notes for some added detail.</vt:lpstr>
      <vt:lpstr>PowerPoint Presentation</vt:lpstr>
      <vt:lpstr>PowerPoint Presentation</vt:lpstr>
    </vt:vector>
  </TitlesOfParts>
  <Company>Cisco Systems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Relevant,  Surprising and Fresh: Cisco Brand</dc:title>
  <dc:creator>Melissa Gabriel</dc:creator>
  <cp:lastModifiedBy>User</cp:lastModifiedBy>
  <cp:revision>25</cp:revision>
  <dcterms:created xsi:type="dcterms:W3CDTF">2012-10-09T16:58:47Z</dcterms:created>
  <dcterms:modified xsi:type="dcterms:W3CDTF">2013-08-01T21:17:24Z</dcterms:modified>
</cp:coreProperties>
</file>