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4E4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24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0D465-771F-4899-AA95-2057514080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6F5B48-95E2-4ACE-992C-59413155F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6C802-F087-46B3-B2E6-5AA2EDB0C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D190E-5E11-47C0-A8D8-640ACEC7CBA7}" type="datetimeFigureOut">
              <a:rPr lang="en-GB" smtClean="0"/>
              <a:t>30/05/2020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3F716-BD92-498C-B6E4-2CCA76D91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A4D0F-505B-43F1-A579-0B221130D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FA89-CFA3-4A25-925C-25F7A9C068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831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7E64F-265D-4216-BF5A-D08AA95D2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B8BE72-747A-4498-A664-46A25E1E7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AA3A8-AD5B-4AAA-BF38-50E2D8149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D190E-5E11-47C0-A8D8-640ACEC7CBA7}" type="datetimeFigureOut">
              <a:rPr lang="en-GB" smtClean="0"/>
              <a:t>30/05/2020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F5F39-38C6-45CB-8EC0-856D85C54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F676D-E579-480C-9653-44C76F1CE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FA89-CFA3-4A25-925C-25F7A9C068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155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611613-7CF8-43E6-A013-4EDAF6C9FD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F98B59-7B5A-4393-9D8C-F11296D62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43D19-183F-4BB1-A734-96E4FB17B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D190E-5E11-47C0-A8D8-640ACEC7CBA7}" type="datetimeFigureOut">
              <a:rPr lang="en-GB" smtClean="0"/>
              <a:t>30/05/2020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B4CE5-AB15-4606-9612-D3FE62CC3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E88CD-AABD-4B3C-B6AF-F31F46C54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FA89-CFA3-4A25-925C-25F7A9C068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386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848D2-54FF-4589-8416-6F1A06FB9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1637B-B85E-45D0-BB6E-8DF094E11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19CEA-3D78-4DCF-A6F6-EDB681F26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D190E-5E11-47C0-A8D8-640ACEC7CBA7}" type="datetimeFigureOut">
              <a:rPr lang="en-GB" smtClean="0"/>
              <a:t>30/05/2020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DDABD-7F04-4531-9F42-C95623431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415BE-A4D3-4C15-85BB-8AFCF8DD3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FA89-CFA3-4A25-925C-25F7A9C068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2089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44721-7B2C-4579-920D-FCB5BD3D9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34860-9290-4666-AF0B-D1FCA92F3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08065-5607-4EE1-968F-E040FB1C2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D190E-5E11-47C0-A8D8-640ACEC7CBA7}" type="datetimeFigureOut">
              <a:rPr lang="en-GB" smtClean="0"/>
              <a:t>30/05/2020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E5828-E7F0-49E4-AC7B-73D01CF6A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19841-A62D-4320-BBB7-C06C526BF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FA89-CFA3-4A25-925C-25F7A9C068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545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CCE27-081B-4CA4-ADD7-D3ACCDD39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486BE-400A-4BB6-8D45-8898BBAB80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A2ABAC-125F-4344-AE03-110CADF9F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BD00FB-8BD4-4525-85BA-2E9FD0F94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D190E-5E11-47C0-A8D8-640ACEC7CBA7}" type="datetimeFigureOut">
              <a:rPr lang="en-GB" smtClean="0"/>
              <a:t>30/05/2020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76146D-315C-41C6-B357-E9019E8DA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AA6C9F-364A-4155-809C-F58654B85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FA89-CFA3-4A25-925C-25F7A9C068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963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43736-13CF-48BC-A967-FD0EE23D2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1F6C5-8ED4-4AB3-B3FD-E234439D9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12665E-A529-4DE8-8B99-448EA9D80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755292-2B64-49DD-B15E-EA1C7F98D5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1487AF-8104-4DA4-9E12-209610C97B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6CF5C2-D737-437B-8E04-FE654B1A0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D190E-5E11-47C0-A8D8-640ACEC7CBA7}" type="datetimeFigureOut">
              <a:rPr lang="en-GB" smtClean="0"/>
              <a:t>30/05/2020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D46BC2-76A4-4D69-8B19-5C9092947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1B95D1-0DC5-4786-B549-CA1838458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FA89-CFA3-4A25-925C-25F7A9C068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8962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765F1-B80F-4A96-8AAE-57481DAED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601ACC-7C20-4D18-BCF2-E75C5B22F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D190E-5E11-47C0-A8D8-640ACEC7CBA7}" type="datetimeFigureOut">
              <a:rPr lang="en-GB" smtClean="0"/>
              <a:t>30/05/2020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49A58D-D076-4C10-BDBE-BA6E1C532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DD6390-58F6-4593-814E-77C76D984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FA89-CFA3-4A25-925C-25F7A9C068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56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68D3E5-596F-422C-91E4-09ECE558C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D190E-5E11-47C0-A8D8-640ACEC7CBA7}" type="datetimeFigureOut">
              <a:rPr lang="en-GB" smtClean="0"/>
              <a:t>30/05/2020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C01FE-E7A7-401B-A55C-2FAF13E8E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8D7B63-1400-4ADE-A4C5-BDC6AE71C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FA89-CFA3-4A25-925C-25F7A9C068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888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32EAC-E3A5-46F9-BBAE-5F40C766B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6A826-D98F-41DE-8024-75EC43A21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AF1E6A-4F9B-4498-A4CB-4F51ADED4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940680-1142-4340-8770-156B40390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D190E-5E11-47C0-A8D8-640ACEC7CBA7}" type="datetimeFigureOut">
              <a:rPr lang="en-GB" smtClean="0"/>
              <a:t>30/05/2020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AA560-50C3-4D86-988C-9D95B96B6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31AFF2-B1B2-46F2-94A4-D960D1A47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FA89-CFA3-4A25-925C-25F7A9C068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325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E423B-5DC2-48E6-9588-FE70A27A1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99B6A3-7386-4151-A23E-1D26BB37FC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A6C20A-9040-47A8-A434-B55E4CBFB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9D136-C5F7-4255-A5A7-0EDF447FE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D190E-5E11-47C0-A8D8-640ACEC7CBA7}" type="datetimeFigureOut">
              <a:rPr lang="en-GB" smtClean="0"/>
              <a:t>30/05/2020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19B13-DB0B-4E1F-8929-877FF590B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FDDF5-7BE4-4946-A2C3-0F7E6DE70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FA89-CFA3-4A25-925C-25F7A9C068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356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BEE76B-DA2B-47C3-86FE-59A978DBE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16C4F-9B2B-4CB8-9ADB-2C9A55966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746E0-AC0C-4C2B-BC93-F210CED867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D190E-5E11-47C0-A8D8-640ACEC7CBA7}" type="datetimeFigureOut">
              <a:rPr lang="en-GB" smtClean="0"/>
              <a:t>30/05/2020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D160F-1408-48CC-8306-6CD9BA41E4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C6DC6-F9FD-4046-98C8-574C9CC9A5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DFA89-CFA3-4A25-925C-25F7A9C068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8585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934F55A1-3467-457B-8E41-4D81DBC4F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420" y="567559"/>
            <a:ext cx="4225159" cy="42251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8C4BFC1-F588-7D45-94BC-152473828C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999" y="4879084"/>
            <a:ext cx="6350000" cy="127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3046986-62AB-7C42-9370-ADA6F6005E70}"/>
              </a:ext>
            </a:extLst>
          </p:cNvPr>
          <p:cNvSpPr txBox="1"/>
          <p:nvPr/>
        </p:nvSpPr>
        <p:spPr>
          <a:xfrm>
            <a:off x="3468029" y="409249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675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934F55A1-3467-457B-8E41-4D81DBC4F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444" y="5249287"/>
            <a:ext cx="1261241" cy="126124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1CE823F-B007-4AE7-A2B8-3AE22C408BB7}"/>
              </a:ext>
            </a:extLst>
          </p:cNvPr>
          <p:cNvSpPr/>
          <p:nvPr/>
        </p:nvSpPr>
        <p:spPr>
          <a:xfrm>
            <a:off x="2048256" y="1072896"/>
            <a:ext cx="8302752" cy="4572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801A79-9A6A-4F23-B211-7B2C6EFCB447}"/>
              </a:ext>
            </a:extLst>
          </p:cNvPr>
          <p:cNvSpPr txBox="1"/>
          <p:nvPr/>
        </p:nvSpPr>
        <p:spPr>
          <a:xfrm>
            <a:off x="2462784" y="2967335"/>
            <a:ext cx="3864864" cy="9233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>
              <a:spcBef>
                <a:spcPct val="0"/>
              </a:spcBef>
              <a:buNone/>
              <a:defRPr sz="54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GB" b="1" dirty="0">
                <a:solidFill>
                  <a:schemeClr val="accent6"/>
                </a:solidFill>
                <a:latin typeface="Montserrat-Bold"/>
              </a:rPr>
              <a:t>GUIDELINES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20CC4B-682A-43AE-96EE-03AB6DD66A67}"/>
              </a:ext>
            </a:extLst>
          </p:cNvPr>
          <p:cNvSpPr txBox="1"/>
          <p:nvPr/>
        </p:nvSpPr>
        <p:spPr>
          <a:xfrm>
            <a:off x="6636862" y="2354687"/>
            <a:ext cx="3864864" cy="21486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>
              <a:spcBef>
                <a:spcPct val="0"/>
              </a:spcBef>
              <a:buNone/>
              <a:defRPr sz="54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GB" sz="3200" b="1" dirty="0">
                <a:solidFill>
                  <a:schemeClr val="bg1"/>
                </a:solidFill>
                <a:latin typeface="Montserrat-Bold"/>
              </a:rPr>
              <a:t>LOGO</a:t>
            </a:r>
          </a:p>
          <a:p>
            <a:pPr algn="l"/>
            <a:r>
              <a:rPr lang="en-GB" sz="3200" b="1" dirty="0">
                <a:solidFill>
                  <a:schemeClr val="bg1"/>
                </a:solidFill>
                <a:latin typeface="Montserrat-Bold"/>
              </a:rPr>
              <a:t>COLOUR</a:t>
            </a:r>
          </a:p>
          <a:p>
            <a:pPr algn="l"/>
            <a:r>
              <a:rPr lang="en-GB" sz="3200" b="1" dirty="0">
                <a:solidFill>
                  <a:schemeClr val="bg1"/>
                </a:solidFill>
                <a:latin typeface="Montserrat-Bold"/>
              </a:rPr>
              <a:t>TYPEFACE</a:t>
            </a:r>
          </a:p>
          <a:p>
            <a:pPr algn="l"/>
            <a:r>
              <a:rPr lang="en-GB" sz="3200" b="1" dirty="0">
                <a:solidFill>
                  <a:schemeClr val="bg1"/>
                </a:solidFill>
                <a:latin typeface="Montserrat-Bold"/>
              </a:rPr>
              <a:t>IMAGERY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0A6652-A7DB-4506-A0C2-FCD2422D7E8D}"/>
              </a:ext>
            </a:extLst>
          </p:cNvPr>
          <p:cNvSpPr txBox="1"/>
          <p:nvPr/>
        </p:nvSpPr>
        <p:spPr>
          <a:xfrm>
            <a:off x="6565392" y="2505670"/>
            <a:ext cx="3864864" cy="9233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>
              <a:spcBef>
                <a:spcPct val="0"/>
              </a:spcBef>
              <a:buNone/>
              <a:defRPr sz="54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/>
            <a:endParaRPr lang="en-GB" sz="32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77EDA6-63E0-4BD6-AE02-6B9483CF5095}"/>
              </a:ext>
            </a:extLst>
          </p:cNvPr>
          <p:cNvSpPr txBox="1"/>
          <p:nvPr/>
        </p:nvSpPr>
        <p:spPr>
          <a:xfrm>
            <a:off x="6565392" y="2967335"/>
            <a:ext cx="3864864" cy="9233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>
              <a:spcBef>
                <a:spcPct val="0"/>
              </a:spcBef>
              <a:buNone/>
              <a:defRPr sz="54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/>
            <a:endParaRPr lang="en-GB" sz="32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280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680ECCE-FD73-4E47-9C3C-404D3601536D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934F55A1-3467-457B-8E41-4D81DBC4F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443" y="5232605"/>
            <a:ext cx="1261241" cy="12612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20CC4B-682A-43AE-96EE-03AB6DD66A67}"/>
              </a:ext>
            </a:extLst>
          </p:cNvPr>
          <p:cNvSpPr txBox="1"/>
          <p:nvPr/>
        </p:nvSpPr>
        <p:spPr>
          <a:xfrm>
            <a:off x="357982" y="1582340"/>
            <a:ext cx="3864864" cy="9233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>
              <a:spcBef>
                <a:spcPct val="0"/>
              </a:spcBef>
              <a:buNone/>
              <a:defRPr sz="54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GB" sz="3200" dirty="0">
                <a:solidFill>
                  <a:schemeClr val="accent6"/>
                </a:solidFill>
                <a:latin typeface="Montserrat-Bold"/>
              </a:rPr>
              <a:t>LOGO</a:t>
            </a:r>
          </a:p>
          <a:p>
            <a:pPr algn="l"/>
            <a:endParaRPr lang="en-GB" sz="32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algn="l"/>
            <a:endParaRPr lang="en-GB" sz="32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algn="l"/>
            <a:endParaRPr lang="en-GB" sz="32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77EDA6-63E0-4BD6-AE02-6B9483CF5095}"/>
              </a:ext>
            </a:extLst>
          </p:cNvPr>
          <p:cNvSpPr txBox="1"/>
          <p:nvPr/>
        </p:nvSpPr>
        <p:spPr>
          <a:xfrm>
            <a:off x="6565392" y="2967335"/>
            <a:ext cx="3864864" cy="9233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>
              <a:spcBef>
                <a:spcPct val="0"/>
              </a:spcBef>
              <a:buNone/>
              <a:defRPr sz="54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/>
            <a:endParaRPr lang="en-GB" sz="32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9A8DD7-E6CE-4F71-8E0A-61CEE332A87E}"/>
              </a:ext>
            </a:extLst>
          </p:cNvPr>
          <p:cNvSpPr/>
          <p:nvPr/>
        </p:nvSpPr>
        <p:spPr>
          <a:xfrm>
            <a:off x="719328" y="2321006"/>
            <a:ext cx="397291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Montserrat-Bold"/>
              </a:rPr>
              <a:t>ALWAYS GIVE THE LOGO ROOM</a:t>
            </a:r>
          </a:p>
          <a:p>
            <a:r>
              <a:rPr lang="en-GB" b="1" dirty="0">
                <a:latin typeface="Montserrat-Bold"/>
              </a:rPr>
              <a:t>TO BREATH WHEN POSSIBLE.</a:t>
            </a:r>
          </a:p>
          <a:p>
            <a:endParaRPr lang="en-GB" b="1" dirty="0">
              <a:latin typeface="Montserrat-Bold"/>
            </a:endParaRPr>
          </a:p>
          <a:p>
            <a:r>
              <a:rPr lang="en-US" b="1" dirty="0">
                <a:latin typeface="Montserrat-Bold"/>
              </a:rPr>
              <a:t>USE ‘BMU’ AS A MINIMUM.</a:t>
            </a:r>
          </a:p>
          <a:p>
            <a:r>
              <a:rPr lang="en-US" b="1" dirty="0">
                <a:latin typeface="Montserrat-Bold"/>
              </a:rPr>
              <a:t>THE EXCEPTION IS WHEN THE</a:t>
            </a:r>
          </a:p>
          <a:p>
            <a:r>
              <a:rPr lang="en-GB" b="1" dirty="0">
                <a:latin typeface="Montserrat-Bold"/>
              </a:rPr>
              <a:t>LOGO IS CONSTRICTED TO</a:t>
            </a:r>
          </a:p>
          <a:p>
            <a:endParaRPr lang="en-GB" b="1" dirty="0">
              <a:latin typeface="Montserrat-Bold"/>
            </a:endParaRPr>
          </a:p>
          <a:p>
            <a:r>
              <a:rPr lang="en-US" b="1" dirty="0">
                <a:latin typeface="Montserrat-Bold"/>
              </a:rPr>
              <a:t>SPACES LESS THAN 150px WIDE.</a:t>
            </a:r>
          </a:p>
          <a:p>
            <a:r>
              <a:rPr lang="en-US" b="1" dirty="0">
                <a:latin typeface="Montserrat-Bold"/>
              </a:rPr>
              <a:t>HERE USE THE LETTER ‘B’.</a:t>
            </a:r>
          </a:p>
          <a:p>
            <a:endParaRPr lang="en-US" b="1" dirty="0">
              <a:latin typeface="Montserrat-Bold"/>
            </a:endParaRPr>
          </a:p>
          <a:p>
            <a:r>
              <a:rPr lang="en-US" b="1" dirty="0">
                <a:latin typeface="Montserrat-Bold"/>
              </a:rPr>
              <a:t>USE BALCK AND WHITE VERSION ONLY</a:t>
            </a:r>
          </a:p>
          <a:p>
            <a:r>
              <a:rPr lang="en-US" b="1" dirty="0">
                <a:latin typeface="Montserrat-Bold"/>
              </a:rPr>
              <a:t>WHEN LOOKING FOR CONTRAST  </a:t>
            </a:r>
            <a:endParaRPr lang="en-GB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3309B47-E394-4005-855D-4AA6A2C3C1E5}"/>
              </a:ext>
            </a:extLst>
          </p:cNvPr>
          <p:cNvGrpSpPr/>
          <p:nvPr/>
        </p:nvGrpSpPr>
        <p:grpSpPr>
          <a:xfrm>
            <a:off x="7478317" y="-1342854"/>
            <a:ext cx="6348250" cy="6500315"/>
            <a:chOff x="7418200" y="-2637611"/>
            <a:chExt cx="6348250" cy="650031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00A6652-A7DB-4506-A0C2-FCD2422D7E8D}"/>
                </a:ext>
              </a:extLst>
            </p:cNvPr>
            <p:cNvSpPr txBox="1"/>
            <p:nvPr/>
          </p:nvSpPr>
          <p:spPr>
            <a:xfrm>
              <a:off x="7418200" y="1635629"/>
              <a:ext cx="3864864" cy="92333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r" defTabSz="457200">
                <a:spcBef>
                  <a:spcPct val="0"/>
                </a:spcBef>
                <a:buNone/>
                <a:defRPr sz="540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  <a:lvl2pPr>
                <a:defRPr>
                  <a:solidFill>
                    <a:schemeClr val="tx2"/>
                  </a:solidFill>
                </a:defRPr>
              </a:lvl2pPr>
              <a:lvl3pPr>
                <a:defRPr>
                  <a:solidFill>
                    <a:schemeClr val="tx2"/>
                  </a:solidFill>
                </a:defRPr>
              </a:lvl3pPr>
              <a:lvl4pPr>
                <a:defRPr>
                  <a:solidFill>
                    <a:schemeClr val="tx2"/>
                  </a:solidFill>
                </a:defRPr>
              </a:lvl4pPr>
              <a:lvl5pPr>
                <a:defRPr>
                  <a:solidFill>
                    <a:schemeClr val="tx2"/>
                  </a:solidFill>
                </a:defRPr>
              </a:lvl5pPr>
              <a:lvl6pPr>
                <a:defRPr>
                  <a:solidFill>
                    <a:schemeClr val="tx2"/>
                  </a:solidFill>
                </a:defRPr>
              </a:lvl6pPr>
              <a:lvl7pPr>
                <a:defRPr>
                  <a:solidFill>
                    <a:schemeClr val="tx2"/>
                  </a:solidFill>
                </a:defRPr>
              </a:lvl7pPr>
              <a:lvl8pPr>
                <a:defRPr>
                  <a:solidFill>
                    <a:schemeClr val="tx2"/>
                  </a:solidFill>
                </a:defRPr>
              </a:lvl8pPr>
              <a:lvl9pPr>
                <a:defRPr>
                  <a:solidFill>
                    <a:schemeClr val="tx2"/>
                  </a:solidFill>
                </a:defRPr>
              </a:lvl9pPr>
            </a:lstStyle>
            <a:p>
              <a:pPr algn="l"/>
              <a:r>
                <a:rPr lang="en-GB" sz="3200" dirty="0">
                  <a:solidFill>
                    <a:schemeClr val="accent3">
                      <a:lumMod val="50000"/>
                    </a:schemeClr>
                  </a:solidFill>
                  <a:latin typeface="Montserrat-Bold"/>
                </a:rPr>
                <a:t>BMU</a:t>
              </a:r>
            </a:p>
          </p:txBody>
        </p:sp>
        <p:pic>
          <p:nvPicPr>
            <p:cNvPr id="11" name="Picture 10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C154689E-23A6-4281-9CCE-610C1908BB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3832" y="1092713"/>
              <a:ext cx="1902584" cy="1902584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2CDF181-DD6D-47B8-BD93-934D84DC9923}"/>
                </a:ext>
              </a:extLst>
            </p:cNvPr>
            <p:cNvSpPr txBox="1"/>
            <p:nvPr/>
          </p:nvSpPr>
          <p:spPr>
            <a:xfrm>
              <a:off x="9901586" y="1227253"/>
              <a:ext cx="3864864" cy="92333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r" defTabSz="457200">
                <a:spcBef>
                  <a:spcPct val="0"/>
                </a:spcBef>
                <a:buNone/>
                <a:defRPr sz="540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  <a:lvl2pPr>
                <a:defRPr>
                  <a:solidFill>
                    <a:schemeClr val="tx2"/>
                  </a:solidFill>
                </a:defRPr>
              </a:lvl2pPr>
              <a:lvl3pPr>
                <a:defRPr>
                  <a:solidFill>
                    <a:schemeClr val="tx2"/>
                  </a:solidFill>
                </a:defRPr>
              </a:lvl3pPr>
              <a:lvl4pPr>
                <a:defRPr>
                  <a:solidFill>
                    <a:schemeClr val="tx2"/>
                  </a:solidFill>
                </a:defRPr>
              </a:lvl4pPr>
              <a:lvl5pPr>
                <a:defRPr>
                  <a:solidFill>
                    <a:schemeClr val="tx2"/>
                  </a:solidFill>
                </a:defRPr>
              </a:lvl5pPr>
              <a:lvl6pPr>
                <a:defRPr>
                  <a:solidFill>
                    <a:schemeClr val="tx2"/>
                  </a:solidFill>
                </a:defRPr>
              </a:lvl6pPr>
              <a:lvl7pPr>
                <a:defRPr>
                  <a:solidFill>
                    <a:schemeClr val="tx2"/>
                  </a:solidFill>
                </a:defRPr>
              </a:lvl7pPr>
              <a:lvl8pPr>
                <a:defRPr>
                  <a:solidFill>
                    <a:schemeClr val="tx2"/>
                  </a:solidFill>
                </a:defRPr>
              </a:lvl8pPr>
              <a:lvl9pPr>
                <a:defRPr>
                  <a:solidFill>
                    <a:schemeClr val="tx2"/>
                  </a:solidFill>
                </a:defRPr>
              </a:lvl9pPr>
            </a:lstStyle>
            <a:p>
              <a:pPr algn="l"/>
              <a:r>
                <a:rPr lang="en-GB" sz="3200" dirty="0">
                  <a:solidFill>
                    <a:schemeClr val="accent3">
                      <a:lumMod val="50000"/>
                    </a:schemeClr>
                  </a:solidFill>
                  <a:latin typeface="Montserrat-Bold"/>
                </a:rPr>
                <a:t>BMU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B7B1709-D6C3-4070-8902-53AC8230A4C5}"/>
                </a:ext>
              </a:extLst>
            </p:cNvPr>
            <p:cNvSpPr txBox="1"/>
            <p:nvPr/>
          </p:nvSpPr>
          <p:spPr>
            <a:xfrm rot="16200000">
              <a:off x="7334171" y="1468607"/>
              <a:ext cx="3864864" cy="92333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r" defTabSz="457200">
                <a:spcBef>
                  <a:spcPct val="0"/>
                </a:spcBef>
                <a:buNone/>
                <a:defRPr sz="540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  <a:lvl2pPr>
                <a:defRPr>
                  <a:solidFill>
                    <a:schemeClr val="tx2"/>
                  </a:solidFill>
                </a:defRPr>
              </a:lvl2pPr>
              <a:lvl3pPr>
                <a:defRPr>
                  <a:solidFill>
                    <a:schemeClr val="tx2"/>
                  </a:solidFill>
                </a:defRPr>
              </a:lvl3pPr>
              <a:lvl4pPr>
                <a:defRPr>
                  <a:solidFill>
                    <a:schemeClr val="tx2"/>
                  </a:solidFill>
                </a:defRPr>
              </a:lvl4pPr>
              <a:lvl5pPr>
                <a:defRPr>
                  <a:solidFill>
                    <a:schemeClr val="tx2"/>
                  </a:solidFill>
                </a:defRPr>
              </a:lvl5pPr>
              <a:lvl6pPr>
                <a:defRPr>
                  <a:solidFill>
                    <a:schemeClr val="tx2"/>
                  </a:solidFill>
                </a:defRPr>
              </a:lvl6pPr>
              <a:lvl7pPr>
                <a:defRPr>
                  <a:solidFill>
                    <a:schemeClr val="tx2"/>
                  </a:solidFill>
                </a:defRPr>
              </a:lvl7pPr>
              <a:lvl8pPr>
                <a:defRPr>
                  <a:solidFill>
                    <a:schemeClr val="tx2"/>
                  </a:solidFill>
                </a:defRPr>
              </a:lvl8pPr>
              <a:lvl9pPr>
                <a:defRPr>
                  <a:solidFill>
                    <a:schemeClr val="tx2"/>
                  </a:solidFill>
                </a:defRPr>
              </a:lvl9pPr>
            </a:lstStyle>
            <a:p>
              <a:pPr algn="l"/>
              <a:r>
                <a:rPr lang="en-GB" sz="3200" dirty="0">
                  <a:solidFill>
                    <a:schemeClr val="accent3">
                      <a:lumMod val="50000"/>
                    </a:schemeClr>
                  </a:solidFill>
                  <a:latin typeface="Montserrat-Bold"/>
                </a:rPr>
                <a:t>BMU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126F57C-C105-4DEF-BE47-BB88163E9056}"/>
                </a:ext>
              </a:extLst>
            </p:cNvPr>
            <p:cNvSpPr txBox="1"/>
            <p:nvPr/>
          </p:nvSpPr>
          <p:spPr>
            <a:xfrm rot="16200000">
              <a:off x="7334171" y="-1166844"/>
              <a:ext cx="3864864" cy="92333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r" defTabSz="457200">
                <a:spcBef>
                  <a:spcPct val="0"/>
                </a:spcBef>
                <a:buNone/>
                <a:defRPr sz="540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  <a:lvl2pPr>
                <a:defRPr>
                  <a:solidFill>
                    <a:schemeClr val="tx2"/>
                  </a:solidFill>
                </a:defRPr>
              </a:lvl2pPr>
              <a:lvl3pPr>
                <a:defRPr>
                  <a:solidFill>
                    <a:schemeClr val="tx2"/>
                  </a:solidFill>
                </a:defRPr>
              </a:lvl3pPr>
              <a:lvl4pPr>
                <a:defRPr>
                  <a:solidFill>
                    <a:schemeClr val="tx2"/>
                  </a:solidFill>
                </a:defRPr>
              </a:lvl4pPr>
              <a:lvl5pPr>
                <a:defRPr>
                  <a:solidFill>
                    <a:schemeClr val="tx2"/>
                  </a:solidFill>
                </a:defRPr>
              </a:lvl5pPr>
              <a:lvl6pPr>
                <a:defRPr>
                  <a:solidFill>
                    <a:schemeClr val="tx2"/>
                  </a:solidFill>
                </a:defRPr>
              </a:lvl6pPr>
              <a:lvl7pPr>
                <a:defRPr>
                  <a:solidFill>
                    <a:schemeClr val="tx2"/>
                  </a:solidFill>
                </a:defRPr>
              </a:lvl7pPr>
              <a:lvl8pPr>
                <a:defRPr>
                  <a:solidFill>
                    <a:schemeClr val="tx2"/>
                  </a:solidFill>
                </a:defRPr>
              </a:lvl8pPr>
              <a:lvl9pPr>
                <a:defRPr>
                  <a:solidFill>
                    <a:schemeClr val="tx2"/>
                  </a:solidFill>
                </a:defRPr>
              </a:lvl9pPr>
            </a:lstStyle>
            <a:p>
              <a:pPr algn="l"/>
              <a:r>
                <a:rPr lang="en-GB" sz="3200" dirty="0">
                  <a:solidFill>
                    <a:schemeClr val="accent3">
                      <a:lumMod val="50000"/>
                    </a:schemeClr>
                  </a:solidFill>
                  <a:latin typeface="Montserrat-Bold"/>
                </a:rPr>
                <a:t>BMU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1A4AC13-C32F-4CFD-9EEE-D9173BAF229A}"/>
              </a:ext>
            </a:extLst>
          </p:cNvPr>
          <p:cNvSpPr txBox="1"/>
          <p:nvPr/>
        </p:nvSpPr>
        <p:spPr>
          <a:xfrm rot="16200000">
            <a:off x="11078294" y="6151543"/>
            <a:ext cx="409541" cy="9233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>
              <a:spcBef>
                <a:spcPct val="0"/>
              </a:spcBef>
              <a:buNone/>
              <a:defRPr sz="54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GB" sz="3200" dirty="0">
                <a:solidFill>
                  <a:schemeClr val="accent3">
                    <a:lumMod val="50000"/>
                  </a:schemeClr>
                </a:solidFill>
                <a:latin typeface="Montserrat-Bold"/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BFB840-F285-441C-A118-819482083BBE}"/>
              </a:ext>
            </a:extLst>
          </p:cNvPr>
          <p:cNvSpPr txBox="1"/>
          <p:nvPr/>
        </p:nvSpPr>
        <p:spPr>
          <a:xfrm rot="16200000">
            <a:off x="11078294" y="4760705"/>
            <a:ext cx="409541" cy="9233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>
              <a:spcBef>
                <a:spcPct val="0"/>
              </a:spcBef>
              <a:buNone/>
              <a:defRPr sz="54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GB" sz="3200" dirty="0">
                <a:solidFill>
                  <a:schemeClr val="accent3">
                    <a:lumMod val="50000"/>
                  </a:schemeClr>
                </a:solidFill>
                <a:latin typeface="Montserrat-Bold"/>
              </a:rPr>
              <a:t>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223D06-B5CE-4572-9568-388C5529BFCB}"/>
              </a:ext>
            </a:extLst>
          </p:cNvPr>
          <p:cNvSpPr txBox="1"/>
          <p:nvPr/>
        </p:nvSpPr>
        <p:spPr>
          <a:xfrm>
            <a:off x="11673099" y="5082317"/>
            <a:ext cx="409541" cy="9233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>
              <a:spcBef>
                <a:spcPct val="0"/>
              </a:spcBef>
              <a:buNone/>
              <a:defRPr sz="54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GB" sz="3200" dirty="0">
                <a:solidFill>
                  <a:schemeClr val="accent3">
                    <a:lumMod val="50000"/>
                  </a:schemeClr>
                </a:solidFill>
                <a:latin typeface="Montserrat-Bold"/>
              </a:rPr>
              <a:t>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1537FD-70BF-4F2E-8E66-246D7AF19CD5}"/>
              </a:ext>
            </a:extLst>
          </p:cNvPr>
          <p:cNvSpPr txBox="1"/>
          <p:nvPr/>
        </p:nvSpPr>
        <p:spPr>
          <a:xfrm>
            <a:off x="10447672" y="5254729"/>
            <a:ext cx="409541" cy="9233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>
              <a:spcBef>
                <a:spcPct val="0"/>
              </a:spcBef>
              <a:buNone/>
              <a:defRPr sz="54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GB" sz="3200" dirty="0">
                <a:solidFill>
                  <a:schemeClr val="accent3">
                    <a:lumMod val="50000"/>
                  </a:schemeClr>
                </a:solidFill>
                <a:latin typeface="Montserrat-Bold"/>
              </a:rPr>
              <a:t>B</a:t>
            </a:r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0A704AD2-764C-4C96-B84C-A0372F09A1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276" y="5232605"/>
            <a:ext cx="1220947" cy="122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312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680ECCE-FD73-4E47-9C3C-404D3601536D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934F55A1-3467-457B-8E41-4D81DBC4F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443" y="5232605"/>
            <a:ext cx="1261241" cy="12612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20CC4B-682A-43AE-96EE-03AB6DD66A67}"/>
              </a:ext>
            </a:extLst>
          </p:cNvPr>
          <p:cNvSpPr txBox="1"/>
          <p:nvPr/>
        </p:nvSpPr>
        <p:spPr>
          <a:xfrm>
            <a:off x="357982" y="1582340"/>
            <a:ext cx="3864864" cy="9233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>
              <a:spcBef>
                <a:spcPct val="0"/>
              </a:spcBef>
              <a:buNone/>
              <a:defRPr sz="54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GB" sz="3200" dirty="0">
                <a:solidFill>
                  <a:schemeClr val="accent6"/>
                </a:solidFill>
                <a:latin typeface="Montserrat-Bold"/>
              </a:rPr>
              <a:t>LOGO</a:t>
            </a:r>
          </a:p>
          <a:p>
            <a:pPr algn="l"/>
            <a:endParaRPr lang="en-GB" sz="32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algn="l"/>
            <a:endParaRPr lang="en-GB" sz="32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algn="l"/>
            <a:endParaRPr lang="en-GB" sz="32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77EDA6-63E0-4BD6-AE02-6B9483CF5095}"/>
              </a:ext>
            </a:extLst>
          </p:cNvPr>
          <p:cNvSpPr txBox="1"/>
          <p:nvPr/>
        </p:nvSpPr>
        <p:spPr>
          <a:xfrm>
            <a:off x="6565392" y="2967335"/>
            <a:ext cx="3864864" cy="9233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>
              <a:spcBef>
                <a:spcPct val="0"/>
              </a:spcBef>
              <a:buNone/>
              <a:defRPr sz="54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/>
            <a:endParaRPr lang="en-GB" sz="32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948D74B-0A32-AB47-B9E4-A13738C8DD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132" y="1700987"/>
            <a:ext cx="6350000" cy="1270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B7D05E4-B139-8249-843F-89C86606A5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000" y="1697335"/>
            <a:ext cx="6350000" cy="1270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6030339-EA08-B847-BD40-26321DD1D8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000" y="3179176"/>
            <a:ext cx="6350000" cy="12700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F3C4873-B9CC-624A-8BFF-9FD1ADE8B5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132" y="3179176"/>
            <a:ext cx="6350000" cy="12700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A842D8A-2DA5-9D49-AE4A-5D7442927692}"/>
              </a:ext>
            </a:extLst>
          </p:cNvPr>
          <p:cNvSpPr txBox="1"/>
          <p:nvPr/>
        </p:nvSpPr>
        <p:spPr>
          <a:xfrm>
            <a:off x="6399281" y="1419400"/>
            <a:ext cx="5459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Montserrat-Bold"/>
                <a:ea typeface="+mj-ea"/>
                <a:cs typeface="+mj-cs"/>
              </a:rPr>
              <a:t>LOGO TO BE USED AS DEFAULT ON HEADER </a:t>
            </a:r>
          </a:p>
        </p:txBody>
      </p:sp>
    </p:spTree>
    <p:extLst>
      <p:ext uri="{BB962C8B-B14F-4D97-AF65-F5344CB8AC3E}">
        <p14:creationId xmlns:p14="http://schemas.microsoft.com/office/powerpoint/2010/main" val="904819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680ECCE-FD73-4E47-9C3C-404D3601536D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Montserrat-Bold"/>
              </a:rPr>
              <a:t>FOREGROUND </a:t>
            </a:r>
          </a:p>
          <a:p>
            <a:pPr algn="ctr"/>
            <a:r>
              <a:rPr lang="en-GB" b="1" dirty="0">
                <a:solidFill>
                  <a:schemeClr val="tx1"/>
                </a:solidFill>
                <a:latin typeface="Montserrat-Bold"/>
              </a:rPr>
              <a:t>#000000</a:t>
            </a:r>
          </a:p>
          <a:p>
            <a:pPr algn="ctr"/>
            <a:r>
              <a:rPr lang="en-GB" b="1" dirty="0">
                <a:solidFill>
                  <a:schemeClr val="tx1"/>
                </a:solidFill>
                <a:latin typeface="Montserrat-Bold"/>
              </a:rPr>
              <a:t>TEXT </a:t>
            </a:r>
          </a:p>
          <a:p>
            <a:pPr algn="ctr"/>
            <a:r>
              <a:rPr lang="en-GB" b="1" dirty="0">
                <a:solidFill>
                  <a:schemeClr val="tx1"/>
                </a:solidFill>
                <a:latin typeface="Montserrat-Bold"/>
              </a:rPr>
              <a:t>#FFFFFF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77EDA6-63E0-4BD6-AE02-6B9483CF5095}"/>
              </a:ext>
            </a:extLst>
          </p:cNvPr>
          <p:cNvSpPr txBox="1"/>
          <p:nvPr/>
        </p:nvSpPr>
        <p:spPr>
          <a:xfrm>
            <a:off x="6565392" y="2967335"/>
            <a:ext cx="3864864" cy="9233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>
              <a:spcBef>
                <a:spcPct val="0"/>
              </a:spcBef>
              <a:buNone/>
              <a:defRPr sz="54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/>
            <a:endParaRPr lang="en-GB" sz="32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1537FD-70BF-4F2E-8E66-246D7AF19CD5}"/>
              </a:ext>
            </a:extLst>
          </p:cNvPr>
          <p:cNvSpPr txBox="1"/>
          <p:nvPr/>
        </p:nvSpPr>
        <p:spPr>
          <a:xfrm>
            <a:off x="10447672" y="5254729"/>
            <a:ext cx="409541" cy="9233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>
              <a:spcBef>
                <a:spcPct val="0"/>
              </a:spcBef>
              <a:buNone/>
              <a:defRPr sz="54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/>
            <a:endParaRPr lang="en-GB" sz="3200" b="1" dirty="0">
              <a:solidFill>
                <a:schemeClr val="accent3">
                  <a:lumMod val="50000"/>
                </a:schemeClr>
              </a:solidFill>
              <a:latin typeface="Montserrat-Bold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4DDA963-88B2-4E17-B667-50283E1FF297}"/>
              </a:ext>
            </a:extLst>
          </p:cNvPr>
          <p:cNvSpPr/>
          <p:nvPr/>
        </p:nvSpPr>
        <p:spPr>
          <a:xfrm>
            <a:off x="6096000" y="0"/>
            <a:ext cx="6096000" cy="2353056"/>
          </a:xfrm>
          <a:prstGeom prst="rect">
            <a:avLst/>
          </a:prstGeom>
          <a:solidFill>
            <a:srgbClr val="70AD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Montserrat-Bold"/>
              </a:rPr>
              <a:t>HEADINGS AND HIGHLIGHTS </a:t>
            </a:r>
          </a:p>
          <a:p>
            <a:pPr algn="ctr"/>
            <a:r>
              <a:rPr lang="en-GB" b="1" dirty="0">
                <a:latin typeface="Montserrat-Bold"/>
              </a:rPr>
              <a:t>#70AD46</a:t>
            </a:r>
          </a:p>
          <a:p>
            <a:pPr algn="ctr"/>
            <a:r>
              <a:rPr lang="en-GB" b="1" dirty="0">
                <a:solidFill>
                  <a:schemeClr val="bg1"/>
                </a:solidFill>
                <a:latin typeface="Montserrat-Bold"/>
              </a:rPr>
              <a:t>TEXT </a:t>
            </a:r>
          </a:p>
          <a:p>
            <a:pPr algn="ctr"/>
            <a:r>
              <a:rPr lang="en-GB" b="1" dirty="0">
                <a:solidFill>
                  <a:schemeClr val="bg1"/>
                </a:solidFill>
                <a:latin typeface="Montserrat-Bold"/>
              </a:rPr>
              <a:t>#FFFFFF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77AC8D-92A9-4F7B-AB07-5202B8EABC4E}"/>
              </a:ext>
            </a:extLst>
          </p:cNvPr>
          <p:cNvSpPr/>
          <p:nvPr/>
        </p:nvSpPr>
        <p:spPr>
          <a:xfrm>
            <a:off x="6096000" y="2353056"/>
            <a:ext cx="6096000" cy="2151889"/>
          </a:xfrm>
          <a:prstGeom prst="rect">
            <a:avLst/>
          </a:prstGeom>
          <a:solidFill>
            <a:srgbClr val="E4E4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Montserrat-Bold"/>
              </a:rPr>
              <a:t>BACKGROUND </a:t>
            </a:r>
          </a:p>
          <a:p>
            <a:pPr algn="ctr"/>
            <a:r>
              <a:rPr lang="en-GB" b="1" dirty="0">
                <a:solidFill>
                  <a:schemeClr val="tx1"/>
                </a:solidFill>
                <a:latin typeface="Montserrat-Bold"/>
              </a:rPr>
              <a:t>#E4E4E4</a:t>
            </a:r>
          </a:p>
          <a:p>
            <a:pPr algn="ctr"/>
            <a:r>
              <a:rPr lang="en-GB" b="1" dirty="0">
                <a:solidFill>
                  <a:schemeClr val="tx1"/>
                </a:solidFill>
                <a:latin typeface="Montserrat-Bold"/>
              </a:rPr>
              <a:t>TEXT </a:t>
            </a:r>
          </a:p>
          <a:p>
            <a:pPr algn="ctr"/>
            <a:r>
              <a:rPr lang="en-GB" b="1" dirty="0">
                <a:solidFill>
                  <a:schemeClr val="tx1"/>
                </a:solidFill>
                <a:latin typeface="Montserrat-Bold"/>
              </a:rPr>
              <a:t>#000000</a:t>
            </a:r>
          </a:p>
          <a:p>
            <a:pPr algn="ctr"/>
            <a:endParaRPr lang="en-GB" b="1" dirty="0">
              <a:solidFill>
                <a:schemeClr val="tx1"/>
              </a:solidFill>
              <a:latin typeface="Montserrat-Bold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20CC4B-682A-43AE-96EE-03AB6DD66A67}"/>
              </a:ext>
            </a:extLst>
          </p:cNvPr>
          <p:cNvSpPr txBox="1"/>
          <p:nvPr/>
        </p:nvSpPr>
        <p:spPr>
          <a:xfrm>
            <a:off x="357982" y="1582340"/>
            <a:ext cx="3864864" cy="9233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>
              <a:spcBef>
                <a:spcPct val="0"/>
              </a:spcBef>
              <a:buNone/>
              <a:defRPr sz="54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GB" sz="3200" b="1" dirty="0">
                <a:solidFill>
                  <a:schemeClr val="accent6"/>
                </a:solidFill>
                <a:latin typeface="Montserrat-Bold"/>
              </a:rPr>
              <a:t>COLOUR</a:t>
            </a:r>
          </a:p>
          <a:p>
            <a:pPr algn="l"/>
            <a:endParaRPr lang="en-GB" sz="32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algn="l"/>
            <a:endParaRPr lang="en-GB" sz="32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algn="l"/>
            <a:endParaRPr lang="en-GB" sz="32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6AE3BC1-8130-4D2F-A4EC-3AA0C77386FC}"/>
              </a:ext>
            </a:extLst>
          </p:cNvPr>
          <p:cNvSpPr/>
          <p:nvPr/>
        </p:nvSpPr>
        <p:spPr>
          <a:xfrm>
            <a:off x="6096000" y="4494107"/>
            <a:ext cx="6096000" cy="235305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Montserrat-Bold"/>
              </a:rPr>
              <a:t>HEADER AND FOOTER</a:t>
            </a:r>
          </a:p>
          <a:p>
            <a:pPr algn="ctr"/>
            <a:r>
              <a:rPr lang="en-GB" b="1" dirty="0">
                <a:solidFill>
                  <a:schemeClr val="bg1"/>
                </a:solidFill>
                <a:latin typeface="Montserrat-Bold"/>
              </a:rPr>
              <a:t>#000000</a:t>
            </a:r>
          </a:p>
          <a:p>
            <a:pPr algn="ctr"/>
            <a:r>
              <a:rPr lang="en-GB" b="1" dirty="0">
                <a:solidFill>
                  <a:schemeClr val="bg1"/>
                </a:solidFill>
                <a:latin typeface="Montserrat-Bold"/>
              </a:rPr>
              <a:t>TEXT </a:t>
            </a:r>
          </a:p>
          <a:p>
            <a:pPr algn="ctr"/>
            <a:r>
              <a:rPr lang="en-GB" b="1" dirty="0">
                <a:solidFill>
                  <a:schemeClr val="bg1"/>
                </a:solidFill>
                <a:latin typeface="Montserrat-Bold"/>
              </a:rPr>
              <a:t>#FFFFFF</a:t>
            </a:r>
          </a:p>
          <a:p>
            <a:pPr algn="ctr"/>
            <a:endParaRPr lang="en-GB" b="1" dirty="0">
              <a:solidFill>
                <a:schemeClr val="bg1"/>
              </a:solidFill>
              <a:latin typeface="Montserrat-Bold"/>
            </a:endParaRP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934F55A1-3467-457B-8E41-4D81DBC4F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443" y="5232605"/>
            <a:ext cx="1261241" cy="1261241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BC6802B-AA90-414E-A3C8-B464E856343C}"/>
              </a:ext>
            </a:extLst>
          </p:cNvPr>
          <p:cNvSpPr/>
          <p:nvPr/>
        </p:nvSpPr>
        <p:spPr>
          <a:xfrm>
            <a:off x="1743456" y="4962144"/>
            <a:ext cx="2645664" cy="142646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Montserrat-Bold"/>
              </a:rPr>
              <a:t>BUTTONS</a:t>
            </a:r>
          </a:p>
          <a:p>
            <a:pPr algn="ctr"/>
            <a:r>
              <a:rPr lang="en-GB" b="1" dirty="0">
                <a:latin typeface="Montserrat-Bold"/>
              </a:rPr>
              <a:t>#70AD46</a:t>
            </a:r>
          </a:p>
          <a:p>
            <a:pPr algn="ctr"/>
            <a:r>
              <a:rPr lang="en-GB" b="1" dirty="0">
                <a:solidFill>
                  <a:schemeClr val="bg1"/>
                </a:solidFill>
                <a:latin typeface="Montserrat-Bold"/>
              </a:rPr>
              <a:t>TEXT </a:t>
            </a:r>
          </a:p>
          <a:p>
            <a:pPr algn="ctr"/>
            <a:r>
              <a:rPr lang="en-GB" b="1" dirty="0">
                <a:solidFill>
                  <a:schemeClr val="bg1"/>
                </a:solidFill>
                <a:latin typeface="Montserrat-Bold"/>
              </a:rPr>
              <a:t>#FFFFFF</a:t>
            </a:r>
          </a:p>
        </p:txBody>
      </p:sp>
    </p:spTree>
    <p:extLst>
      <p:ext uri="{BB962C8B-B14F-4D97-AF65-F5344CB8AC3E}">
        <p14:creationId xmlns:p14="http://schemas.microsoft.com/office/powerpoint/2010/main" val="227477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934F55A1-3467-457B-8E41-4D81DBC4F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444" y="5249287"/>
            <a:ext cx="1261241" cy="12612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20CC4B-682A-43AE-96EE-03AB6DD66A67}"/>
              </a:ext>
            </a:extLst>
          </p:cNvPr>
          <p:cNvSpPr txBox="1"/>
          <p:nvPr/>
        </p:nvSpPr>
        <p:spPr>
          <a:xfrm>
            <a:off x="1430354" y="1893022"/>
            <a:ext cx="9896014" cy="21486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>
              <a:spcBef>
                <a:spcPct val="0"/>
              </a:spcBef>
              <a:buNone/>
              <a:defRPr sz="54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GB" b="1" dirty="0">
                <a:solidFill>
                  <a:schemeClr val="accent6"/>
                </a:solidFill>
                <a:latin typeface="Montserrat-Bold"/>
              </a:rPr>
              <a:t>HEADLINES ARE</a:t>
            </a:r>
          </a:p>
          <a:p>
            <a:pPr algn="l"/>
            <a:r>
              <a:rPr lang="en-GB" b="1" dirty="0">
                <a:solidFill>
                  <a:schemeClr val="accent6"/>
                </a:solidFill>
                <a:latin typeface="Montserrat-Bold"/>
              </a:rPr>
              <a:t>MONTSERRAT, UPPERCASE</a:t>
            </a:r>
          </a:p>
          <a:p>
            <a:pPr algn="l"/>
            <a:r>
              <a:rPr lang="en-GB" b="1" dirty="0">
                <a:solidFill>
                  <a:schemeClr val="accent6"/>
                </a:solidFill>
                <a:latin typeface="Montserrat-Bold"/>
              </a:rPr>
              <a:t>AND ALWAYS BOLD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Montserrat-Bold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77EDA6-63E0-4BD6-AE02-6B9483CF5095}"/>
              </a:ext>
            </a:extLst>
          </p:cNvPr>
          <p:cNvSpPr txBox="1"/>
          <p:nvPr/>
        </p:nvSpPr>
        <p:spPr>
          <a:xfrm>
            <a:off x="6565392" y="2967335"/>
            <a:ext cx="3864864" cy="9233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>
              <a:spcBef>
                <a:spcPct val="0"/>
              </a:spcBef>
              <a:buNone/>
              <a:defRPr sz="54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 pitchFamily="34" charset="0"/>
              <a:ea typeface="+mj-ea"/>
              <a:cs typeface="+mj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6F4E34-5F35-40F8-89FF-F04DE2FC4346}"/>
              </a:ext>
            </a:extLst>
          </p:cNvPr>
          <p:cNvSpPr txBox="1"/>
          <p:nvPr/>
        </p:nvSpPr>
        <p:spPr>
          <a:xfrm>
            <a:off x="357982" y="1582340"/>
            <a:ext cx="3864864" cy="9233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>
              <a:spcBef>
                <a:spcPct val="0"/>
              </a:spcBef>
              <a:buNone/>
              <a:defRPr sz="54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GB" sz="3200" dirty="0">
                <a:solidFill>
                  <a:schemeClr val="accent6"/>
                </a:solidFill>
                <a:latin typeface="Montserrat-Bold"/>
              </a:rPr>
              <a:t>TYPEFACE</a:t>
            </a:r>
          </a:p>
          <a:p>
            <a:pPr algn="l"/>
            <a:endParaRPr lang="en-GB" sz="32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algn="l"/>
            <a:endParaRPr lang="en-GB" sz="32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algn="l"/>
            <a:endParaRPr lang="en-GB" sz="32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37947A-8C4C-493B-A34F-0068714F3595}"/>
              </a:ext>
            </a:extLst>
          </p:cNvPr>
          <p:cNvSpPr/>
          <p:nvPr/>
        </p:nvSpPr>
        <p:spPr>
          <a:xfrm>
            <a:off x="1430354" y="3936831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  <a:latin typeface="Montserrat-Bold"/>
              </a:rPr>
              <a:t>Paragraphs are Montserrat, sentence case and</a:t>
            </a:r>
          </a:p>
          <a:p>
            <a:r>
              <a:rPr lang="en-GB" sz="2400" b="1" dirty="0">
                <a:solidFill>
                  <a:srgbClr val="FFFFFF"/>
                </a:solidFill>
                <a:latin typeface="Montserrat-Bold"/>
              </a:rPr>
              <a:t>always bold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853421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934F55A1-3467-457B-8E41-4D81DBC4F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444" y="5249287"/>
            <a:ext cx="1261241" cy="12612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20CC4B-682A-43AE-96EE-03AB6DD66A67}"/>
              </a:ext>
            </a:extLst>
          </p:cNvPr>
          <p:cNvSpPr txBox="1"/>
          <p:nvPr/>
        </p:nvSpPr>
        <p:spPr>
          <a:xfrm>
            <a:off x="1430354" y="1893022"/>
            <a:ext cx="9896014" cy="21486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>
              <a:spcBef>
                <a:spcPct val="0"/>
              </a:spcBef>
              <a:buNone/>
              <a:defRPr sz="54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GB" b="1" dirty="0">
                <a:solidFill>
                  <a:schemeClr val="accent6"/>
                </a:solidFill>
                <a:latin typeface="Montserrat-Bold"/>
              </a:rPr>
              <a:t>HEADLINES ARE</a:t>
            </a:r>
          </a:p>
          <a:p>
            <a:pPr algn="l"/>
            <a:r>
              <a:rPr lang="en-GB" b="1" dirty="0">
                <a:solidFill>
                  <a:schemeClr val="accent6"/>
                </a:solidFill>
                <a:latin typeface="Montserrat-Bold"/>
              </a:rPr>
              <a:t>MONTSERRAT, UPPERCASE</a:t>
            </a:r>
          </a:p>
          <a:p>
            <a:pPr algn="l"/>
            <a:r>
              <a:rPr lang="en-GB" b="1" dirty="0">
                <a:solidFill>
                  <a:schemeClr val="accent6"/>
                </a:solidFill>
                <a:latin typeface="Montserrat-Bold"/>
              </a:rPr>
              <a:t>AND ALWAYS BOLD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Montserrat-Bold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77EDA6-63E0-4BD6-AE02-6B9483CF5095}"/>
              </a:ext>
            </a:extLst>
          </p:cNvPr>
          <p:cNvSpPr txBox="1"/>
          <p:nvPr/>
        </p:nvSpPr>
        <p:spPr>
          <a:xfrm>
            <a:off x="6565392" y="2967335"/>
            <a:ext cx="3864864" cy="9233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>
              <a:spcBef>
                <a:spcPct val="0"/>
              </a:spcBef>
              <a:buNone/>
              <a:defRPr sz="54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 pitchFamily="34" charset="0"/>
              <a:ea typeface="+mj-ea"/>
              <a:cs typeface="+mj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6F4E34-5F35-40F8-89FF-F04DE2FC4346}"/>
              </a:ext>
            </a:extLst>
          </p:cNvPr>
          <p:cNvSpPr txBox="1"/>
          <p:nvPr/>
        </p:nvSpPr>
        <p:spPr>
          <a:xfrm>
            <a:off x="357982" y="1582340"/>
            <a:ext cx="3864864" cy="9233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>
              <a:spcBef>
                <a:spcPct val="0"/>
              </a:spcBef>
              <a:buNone/>
              <a:defRPr sz="54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GB" sz="3200" dirty="0">
                <a:solidFill>
                  <a:schemeClr val="accent6"/>
                </a:solidFill>
                <a:latin typeface="Montserrat-Bold"/>
              </a:rPr>
              <a:t>TYPEFACE</a:t>
            </a:r>
          </a:p>
          <a:p>
            <a:pPr algn="l"/>
            <a:endParaRPr lang="en-GB" sz="32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algn="l"/>
            <a:endParaRPr lang="en-GB" sz="32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algn="l"/>
            <a:endParaRPr lang="en-GB" sz="32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37947A-8C4C-493B-A34F-0068714F3595}"/>
              </a:ext>
            </a:extLst>
          </p:cNvPr>
          <p:cNvSpPr/>
          <p:nvPr/>
        </p:nvSpPr>
        <p:spPr>
          <a:xfrm>
            <a:off x="1430354" y="3936831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latin typeface="Montserrat-Bold"/>
              </a:rPr>
              <a:t>Paragraphs are Montserrat, sentence case and</a:t>
            </a:r>
          </a:p>
          <a:p>
            <a:r>
              <a:rPr lang="en-GB" sz="2400" b="1" dirty="0">
                <a:latin typeface="Montserrat-Bold"/>
              </a:rPr>
              <a:t>always bold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807847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051954D-38E9-4D69-9BB6-066DA3232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5422" y="4513088"/>
            <a:ext cx="4182815" cy="2345638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934F55A1-3467-457B-8E41-4D81DBC4F0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444" y="5249287"/>
            <a:ext cx="1261241" cy="12612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77EDA6-63E0-4BD6-AE02-6B9483CF5095}"/>
              </a:ext>
            </a:extLst>
          </p:cNvPr>
          <p:cNvSpPr txBox="1"/>
          <p:nvPr/>
        </p:nvSpPr>
        <p:spPr>
          <a:xfrm>
            <a:off x="6565392" y="2967335"/>
            <a:ext cx="3864864" cy="9233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>
              <a:spcBef>
                <a:spcPct val="0"/>
              </a:spcBef>
              <a:buNone/>
              <a:defRPr sz="54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 pitchFamily="34" charset="0"/>
              <a:ea typeface="+mj-ea"/>
              <a:cs typeface="+mj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6F4E34-5F35-40F8-89FF-F04DE2FC4346}"/>
              </a:ext>
            </a:extLst>
          </p:cNvPr>
          <p:cNvSpPr txBox="1"/>
          <p:nvPr/>
        </p:nvSpPr>
        <p:spPr>
          <a:xfrm>
            <a:off x="357982" y="1582340"/>
            <a:ext cx="3864864" cy="9233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>
              <a:spcBef>
                <a:spcPct val="0"/>
              </a:spcBef>
              <a:buNone/>
              <a:defRPr sz="54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GB" sz="3200">
                <a:solidFill>
                  <a:schemeClr val="accent6"/>
                </a:solidFill>
                <a:latin typeface="Montserrat-Bold"/>
              </a:rPr>
              <a:t>IMAGERY</a:t>
            </a:r>
          </a:p>
          <a:p>
            <a:pPr algn="l"/>
            <a:endParaRPr lang="en-GB" sz="320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algn="l"/>
            <a:endParaRPr lang="en-GB" sz="320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algn="l"/>
            <a:endParaRPr lang="en-GB" sz="32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EB7CAA-759C-4AEF-9F46-1516B93E2FC5}"/>
              </a:ext>
            </a:extLst>
          </p:cNvPr>
          <p:cNvSpPr/>
          <p:nvPr/>
        </p:nvSpPr>
        <p:spPr>
          <a:xfrm>
            <a:off x="882238" y="1744959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b="1">
                <a:latin typeface="Montserrat-Bold"/>
              </a:rPr>
              <a:t>OUR BRAND IS </a:t>
            </a:r>
            <a:r>
              <a:rPr lang="en-GB" sz="3200" b="1">
                <a:latin typeface="Montserrat-Bold"/>
              </a:rPr>
              <a:t>BUSINESS BUT NOT TO SERIOUS </a:t>
            </a:r>
            <a:endParaRPr lang="en-GB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B9350B-8AFB-4173-B13E-CE4B97F9651A}"/>
              </a:ext>
            </a:extLst>
          </p:cNvPr>
          <p:cNvSpPr/>
          <p:nvPr/>
        </p:nvSpPr>
        <p:spPr>
          <a:xfrm>
            <a:off x="882238" y="2984796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800" b="1" dirty="0">
                <a:solidFill>
                  <a:srgbClr val="000000"/>
                </a:solidFill>
                <a:latin typeface="Montserrat-Bold"/>
              </a:rPr>
              <a:t>USE IMAGES THAT</a:t>
            </a:r>
          </a:p>
          <a:p>
            <a:r>
              <a:rPr lang="en-GB" sz="2800" b="1" dirty="0">
                <a:solidFill>
                  <a:srgbClr val="000000"/>
                </a:solidFill>
                <a:latin typeface="Montserrat-Bold"/>
              </a:rPr>
              <a:t>COMMUNICATE A START UP CULTURE</a:t>
            </a:r>
            <a:r>
              <a:rPr lang="en-US" sz="2800" b="1" dirty="0">
                <a:solidFill>
                  <a:srgbClr val="000000"/>
                </a:solidFill>
                <a:latin typeface="Montserrat-Bold"/>
              </a:rPr>
              <a:t>.</a:t>
            </a:r>
          </a:p>
          <a:p>
            <a:r>
              <a:rPr lang="en-US" sz="2800" b="1" dirty="0">
                <a:solidFill>
                  <a:schemeClr val="accent6"/>
                </a:solidFill>
                <a:latin typeface="Montserrat-Bold"/>
              </a:rPr>
              <a:t>AVOID IMAGES WITH </a:t>
            </a:r>
            <a:r>
              <a:rPr lang="en-GB" sz="2800" b="1" dirty="0">
                <a:solidFill>
                  <a:schemeClr val="accent6"/>
                </a:solidFill>
                <a:latin typeface="Montserrat-Bold"/>
              </a:rPr>
              <a:t>LOOK OF GOVERMENTAL OR FINACIAL.</a:t>
            </a:r>
            <a:endParaRPr lang="en-GB" sz="2800" dirty="0">
              <a:solidFill>
                <a:schemeClr val="accent6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1245D4-50CB-44CA-869D-7772B3B6F6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5422" y="-89485"/>
            <a:ext cx="4202041" cy="23597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89CB0C-A26E-480C-A547-8F65D1657A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5422" y="2167451"/>
            <a:ext cx="4186577" cy="234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289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171</Words>
  <Application>Microsoft Macintosh PowerPoint</Application>
  <PresentationFormat>Widescreen</PresentationFormat>
  <Paragraphs>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Montserrat-Bold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Walsh</dc:creator>
  <cp:lastModifiedBy>Microsoft Office User</cp:lastModifiedBy>
  <cp:revision>17</cp:revision>
  <cp:lastPrinted>2020-05-30T07:34:08Z</cp:lastPrinted>
  <dcterms:created xsi:type="dcterms:W3CDTF">2020-05-28T13:35:49Z</dcterms:created>
  <dcterms:modified xsi:type="dcterms:W3CDTF">2020-05-30T11:32:34Z</dcterms:modified>
</cp:coreProperties>
</file>