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2" r:id="rId5"/>
    <p:sldId id="263" r:id="rId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717" cy="48059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775" y="1"/>
            <a:ext cx="3170717" cy="48059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FC2483AC-EB7D-4F32-A9B0-6EFA714C1A4D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067"/>
            <a:ext cx="3170717" cy="48059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775" y="9119067"/>
            <a:ext cx="3170717" cy="48059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123D0C42-2CFA-4E11-80AF-D1DDF1705D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717" cy="48059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775" y="1"/>
            <a:ext cx="3170717" cy="48059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47F56610-6C7D-4C0F-9084-F7CC1BBD6F8F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1" tIns="47425" rIns="94851" bIns="474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80" y="4560302"/>
            <a:ext cx="5852843" cy="4320770"/>
          </a:xfrm>
          <a:prstGeom prst="rect">
            <a:avLst/>
          </a:prstGeom>
        </p:spPr>
        <p:txBody>
          <a:bodyPr vert="horz" lIns="94851" tIns="47425" rIns="94851" bIns="4742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067"/>
            <a:ext cx="3170717" cy="48059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775" y="9119067"/>
            <a:ext cx="3170717" cy="48059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E383549D-AF60-4433-BB2D-0BFD45A20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2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Object Oriented Programming</a:t>
            </a:r>
            <a:b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Lecture -10</a:t>
            </a:r>
            <a:b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POINTERS EXERCISE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Object oriented programming</a:t>
            </a:r>
          </a:p>
          <a:p>
            <a:r>
              <a:rPr lang="en-US" sz="20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Spring 2024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</a:endParaRPr>
          </a:p>
          <a:p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</a:endParaRPr>
          </a:p>
          <a:p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297863" y="5951537"/>
            <a:ext cx="1295400" cy="365125"/>
          </a:xfrm>
        </p:spPr>
        <p:txBody>
          <a:bodyPr/>
          <a:lstStyle/>
          <a:p>
            <a:r>
              <a:rPr lang="en-US" dirty="0"/>
              <a:t>© 2</a:t>
            </a:r>
            <a:r>
              <a:rPr lang="el-GR" dirty="0"/>
              <a:t>β</a:t>
            </a:r>
            <a:r>
              <a:rPr lang="en-US" dirty="0"/>
              <a:t>@- 2013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733800" cy="5668963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4400" b="1" u="sng" dirty="0"/>
              <a:t> EXAMPLE:</a:t>
            </a:r>
          </a:p>
          <a:p>
            <a:pPr>
              <a:buNone/>
            </a:pPr>
            <a:r>
              <a:rPr lang="en-US" sz="4400" dirty="0" err="1"/>
              <a:t>voidmain</a:t>
            </a:r>
            <a:r>
              <a:rPr lang="en-US" sz="4400" dirty="0"/>
              <a:t>(){</a:t>
            </a:r>
          </a:p>
          <a:p>
            <a:pPr>
              <a:buNone/>
            </a:pPr>
            <a:r>
              <a:rPr lang="en-US" sz="4400" dirty="0"/>
              <a:t>	</a:t>
            </a:r>
            <a:r>
              <a:rPr lang="en-US" sz="4400" dirty="0" err="1"/>
              <a:t>int</a:t>
            </a:r>
            <a:r>
              <a:rPr lang="en-US" sz="4400" dirty="0"/>
              <a:t> *p = new </a:t>
            </a:r>
            <a:r>
              <a:rPr lang="en-US" sz="4400" dirty="0" err="1"/>
              <a:t>int</a:t>
            </a:r>
            <a:r>
              <a:rPr lang="en-US" sz="4400" dirty="0"/>
              <a:t>[SIZE];</a:t>
            </a:r>
          </a:p>
          <a:p>
            <a:pPr>
              <a:buNone/>
            </a:pPr>
            <a:r>
              <a:rPr lang="en-US" sz="4400" dirty="0"/>
              <a:t>	</a:t>
            </a:r>
            <a:r>
              <a:rPr lang="en-US" sz="4400" dirty="0" err="1"/>
              <a:t>int</a:t>
            </a:r>
            <a:r>
              <a:rPr lang="en-US" sz="4400" dirty="0"/>
              <a:t> *q = NULL;</a:t>
            </a:r>
          </a:p>
          <a:p>
            <a:pPr>
              <a:buNone/>
            </a:pPr>
            <a:r>
              <a:rPr lang="en-US" sz="4400" dirty="0"/>
              <a:t>	</a:t>
            </a:r>
            <a:r>
              <a:rPr lang="en-US" sz="4400" dirty="0" err="1"/>
              <a:t>int</a:t>
            </a:r>
            <a:r>
              <a:rPr lang="en-US" sz="4400" dirty="0"/>
              <a:t> *r = NULL;</a:t>
            </a:r>
          </a:p>
          <a:p>
            <a:pPr>
              <a:buNone/>
            </a:pPr>
            <a:r>
              <a:rPr lang="en-US" sz="4400" dirty="0"/>
              <a:t>	</a:t>
            </a:r>
            <a:r>
              <a:rPr lang="en-US" sz="4400" dirty="0" err="1"/>
              <a:t>int</a:t>
            </a:r>
            <a:r>
              <a:rPr lang="en-US" sz="4400" dirty="0"/>
              <a:t> </a:t>
            </a:r>
            <a:r>
              <a:rPr lang="en-US" sz="4400" dirty="0" err="1"/>
              <a:t>i</a:t>
            </a:r>
            <a:r>
              <a:rPr lang="en-US" sz="4400" dirty="0"/>
              <a:t>;</a:t>
            </a:r>
          </a:p>
          <a:p>
            <a:pPr>
              <a:buNone/>
            </a:pPr>
            <a:r>
              <a:rPr lang="en-US" sz="4400" dirty="0"/>
              <a:t>	for (</a:t>
            </a:r>
            <a:r>
              <a:rPr lang="en-US" sz="4400" dirty="0" err="1"/>
              <a:t>i</a:t>
            </a:r>
            <a:r>
              <a:rPr lang="en-US" sz="4400" dirty="0"/>
              <a:t>=0;i&lt;SIZE;++</a:t>
            </a:r>
            <a:r>
              <a:rPr lang="en-US" sz="4400" dirty="0" err="1"/>
              <a:t>i</a:t>
            </a:r>
            <a:r>
              <a:rPr lang="en-US" sz="4400" dirty="0"/>
              <a:t>) </a:t>
            </a:r>
          </a:p>
          <a:p>
            <a:pPr>
              <a:buNone/>
            </a:pPr>
            <a:r>
              <a:rPr lang="en-US" sz="4400" dirty="0"/>
              <a:t>	p[</a:t>
            </a:r>
            <a:r>
              <a:rPr lang="en-US" sz="4400" dirty="0" err="1"/>
              <a:t>i</a:t>
            </a:r>
            <a:r>
              <a:rPr lang="en-US" sz="4400" dirty="0"/>
              <a:t>] = </a:t>
            </a:r>
            <a:r>
              <a:rPr lang="en-US" sz="4400" dirty="0" err="1"/>
              <a:t>i</a:t>
            </a:r>
            <a:r>
              <a:rPr lang="en-US" sz="4400" dirty="0"/>
              <a:t>;</a:t>
            </a:r>
          </a:p>
          <a:p>
            <a:pPr>
              <a:buNone/>
            </a:pPr>
            <a:r>
              <a:rPr lang="en-US" sz="4400" dirty="0"/>
              <a:t>	</a:t>
            </a:r>
            <a:r>
              <a:rPr lang="en-US" sz="4400" dirty="0" err="1"/>
              <a:t>AllocatePtr</a:t>
            </a:r>
            <a:r>
              <a:rPr lang="en-US" sz="4400" dirty="0"/>
              <a:t>(r);</a:t>
            </a:r>
          </a:p>
          <a:p>
            <a:pPr>
              <a:buNone/>
            </a:pPr>
            <a:r>
              <a:rPr lang="en-US" sz="4400" dirty="0"/>
              <a:t>	</a:t>
            </a:r>
          </a:p>
          <a:p>
            <a:pPr>
              <a:buNone/>
            </a:pPr>
            <a:r>
              <a:rPr lang="en-US" sz="4400" dirty="0" err="1"/>
              <a:t>cout</a:t>
            </a:r>
            <a:r>
              <a:rPr lang="en-US" sz="4400" dirty="0"/>
              <a:t>&lt;&lt;*r; </a:t>
            </a:r>
          </a:p>
          <a:p>
            <a:pPr>
              <a:buNone/>
            </a:pPr>
            <a:r>
              <a:rPr lang="en-US" sz="4400" b="1" dirty="0"/>
              <a:t>// r should be pointing to memory with value 1 </a:t>
            </a:r>
          </a:p>
          <a:p>
            <a:pPr>
              <a:buNone/>
            </a:pPr>
            <a:endParaRPr lang="en-US" sz="4400" dirty="0"/>
          </a:p>
          <a:p>
            <a:pPr>
              <a:buNone/>
            </a:pPr>
            <a:r>
              <a:rPr lang="en-US" sz="4400" dirty="0"/>
              <a:t>q = p;</a:t>
            </a:r>
          </a:p>
          <a:p>
            <a:pPr>
              <a:buNone/>
            </a:pPr>
            <a:endParaRPr lang="en-US" sz="4400" dirty="0"/>
          </a:p>
          <a:p>
            <a:pPr>
              <a:buNone/>
            </a:pPr>
            <a:r>
              <a:rPr lang="en-US" sz="4400" dirty="0"/>
              <a:t>for (</a:t>
            </a:r>
            <a:r>
              <a:rPr lang="en-US" sz="4400" dirty="0" err="1"/>
              <a:t>i</a:t>
            </a:r>
            <a:r>
              <a:rPr lang="en-US" sz="4400" dirty="0"/>
              <a:t>=0;i&lt;SIZE;++</a:t>
            </a:r>
            <a:r>
              <a:rPr lang="en-US" sz="4400" dirty="0" err="1"/>
              <a:t>i</a:t>
            </a:r>
            <a:r>
              <a:rPr lang="en-US" sz="4400" dirty="0"/>
              <a:t>)</a:t>
            </a:r>
          </a:p>
          <a:p>
            <a:pPr>
              <a:buNone/>
            </a:pPr>
            <a:r>
              <a:rPr lang="en-US" sz="4400" dirty="0"/>
              <a:t>	q[</a:t>
            </a:r>
            <a:r>
              <a:rPr lang="en-US" sz="4400" dirty="0" err="1"/>
              <a:t>i</a:t>
            </a:r>
            <a:r>
              <a:rPr lang="en-US" sz="4400" dirty="0"/>
              <a:t>] = SIZE - </a:t>
            </a:r>
            <a:r>
              <a:rPr lang="en-US" sz="4400" dirty="0" err="1"/>
              <a:t>i</a:t>
            </a:r>
            <a:r>
              <a:rPr lang="en-US" sz="4400" dirty="0"/>
              <a:t>;</a:t>
            </a:r>
          </a:p>
          <a:p>
            <a:pPr>
              <a:buNone/>
            </a:pPr>
            <a:endParaRPr lang="en-US" sz="4400" dirty="0"/>
          </a:p>
          <a:p>
            <a:pPr>
              <a:buNone/>
            </a:pPr>
            <a:r>
              <a:rPr lang="en-US" sz="4400" dirty="0"/>
              <a:t>for (</a:t>
            </a:r>
            <a:r>
              <a:rPr lang="en-US" sz="4400" dirty="0" err="1"/>
              <a:t>i</a:t>
            </a:r>
            <a:r>
              <a:rPr lang="en-US" sz="4400" dirty="0"/>
              <a:t>=0;i&lt;SIZE;++</a:t>
            </a:r>
            <a:r>
              <a:rPr lang="en-US" sz="4400" dirty="0" err="1"/>
              <a:t>i</a:t>
            </a:r>
            <a:r>
              <a:rPr lang="en-US" sz="4400" dirty="0"/>
              <a:t>)</a:t>
            </a:r>
          </a:p>
          <a:p>
            <a:pPr>
              <a:buNone/>
            </a:pPr>
            <a:r>
              <a:rPr lang="en-US" sz="4400" dirty="0" err="1"/>
              <a:t>cout</a:t>
            </a:r>
            <a:r>
              <a:rPr lang="en-US" sz="4400" dirty="0"/>
              <a:t>&lt;&lt;p[</a:t>
            </a:r>
            <a:r>
              <a:rPr lang="en-US" sz="4400" dirty="0" err="1"/>
              <a:t>i</a:t>
            </a:r>
            <a:r>
              <a:rPr lang="en-US" sz="4400" dirty="0"/>
              <a:t>]&lt;&lt;“ ”;</a:t>
            </a:r>
          </a:p>
          <a:p>
            <a:pPr>
              <a:buNone/>
            </a:pPr>
            <a:endParaRPr lang="en-US" sz="4400" dirty="0"/>
          </a:p>
          <a:p>
            <a:pPr>
              <a:buNone/>
            </a:pPr>
            <a:r>
              <a:rPr lang="en-US" sz="4400" dirty="0" err="1"/>
              <a:t>cout</a:t>
            </a:r>
            <a:r>
              <a:rPr lang="en-US" sz="4400" dirty="0"/>
              <a:t>&lt;&lt;</a:t>
            </a:r>
            <a:r>
              <a:rPr lang="en-US" sz="4400" dirty="0" err="1"/>
              <a:t>endl</a:t>
            </a:r>
            <a:r>
              <a:rPr lang="en-US" sz="4400" dirty="0"/>
              <a:t>;</a:t>
            </a:r>
          </a:p>
          <a:p>
            <a:pPr>
              <a:buNone/>
            </a:pPr>
            <a:r>
              <a:rPr lang="en-US" sz="4400" dirty="0"/>
              <a:t>	</a:t>
            </a:r>
          </a:p>
          <a:p>
            <a:pPr>
              <a:buNone/>
            </a:pPr>
            <a:r>
              <a:rPr lang="en-US" sz="4400" dirty="0"/>
              <a:t>for (</a:t>
            </a:r>
            <a:r>
              <a:rPr lang="en-US" sz="4400" dirty="0" err="1"/>
              <a:t>i</a:t>
            </a:r>
            <a:r>
              <a:rPr lang="en-US" sz="4400" dirty="0"/>
              <a:t>=0;i&lt;SIZE;++</a:t>
            </a:r>
            <a:r>
              <a:rPr lang="en-US" sz="4400" dirty="0" err="1"/>
              <a:t>i</a:t>
            </a:r>
            <a:r>
              <a:rPr lang="en-US" sz="4400" dirty="0"/>
              <a:t>)</a:t>
            </a:r>
          </a:p>
          <a:p>
            <a:pPr>
              <a:buNone/>
            </a:pPr>
            <a:r>
              <a:rPr lang="en-US" sz="4400" dirty="0" err="1"/>
              <a:t>cout</a:t>
            </a:r>
            <a:r>
              <a:rPr lang="en-US" sz="4400" dirty="0"/>
              <a:t>&lt;&lt;q[</a:t>
            </a:r>
            <a:r>
              <a:rPr lang="en-US" sz="4400" dirty="0" err="1"/>
              <a:t>i</a:t>
            </a:r>
            <a:r>
              <a:rPr lang="en-US" sz="4400" dirty="0"/>
              <a:t>]&lt;&lt;“ ”;</a:t>
            </a:r>
          </a:p>
          <a:p>
            <a:pPr>
              <a:buNone/>
            </a:pPr>
            <a:r>
              <a:rPr lang="en-US" sz="4400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533400"/>
            <a:ext cx="3733800" cy="566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constant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 = 10;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voidAllocatePtr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new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*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u="sng" dirty="0"/>
              <a:t>Example:</a:t>
            </a:r>
          </a:p>
          <a:p>
            <a:pPr>
              <a:buNone/>
            </a:pPr>
            <a:r>
              <a:rPr lang="en-US" dirty="0"/>
              <a:t>Implement the following function: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algn="ctr"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expandArray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*&amp;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arr,int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oldSize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newSize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marL="0" indent="1588">
              <a:buNone/>
            </a:pPr>
            <a:r>
              <a:rPr lang="en-US" dirty="0"/>
              <a:t>This function should return false if </a:t>
            </a:r>
            <a:r>
              <a:rPr lang="en-US" dirty="0" err="1"/>
              <a:t>oldSize</a:t>
            </a:r>
            <a:r>
              <a:rPr lang="en-US" dirty="0"/>
              <a:t> is smaller than </a:t>
            </a:r>
            <a:r>
              <a:rPr lang="en-US" dirty="0" err="1"/>
              <a:t>newSize</a:t>
            </a:r>
            <a:r>
              <a:rPr lang="en-US" dirty="0"/>
              <a:t>.  </a:t>
            </a:r>
          </a:p>
          <a:p>
            <a:pPr marL="0" indent="1588">
              <a:buNone/>
            </a:pPr>
            <a:endParaRPr lang="en-US" dirty="0"/>
          </a:p>
          <a:p>
            <a:pPr marL="0" indent="1588">
              <a:buNone/>
            </a:pPr>
            <a:r>
              <a:rPr lang="en-US" dirty="0"/>
              <a:t>If </a:t>
            </a:r>
            <a:r>
              <a:rPr lang="en-US" dirty="0" err="1"/>
              <a:t>newSize</a:t>
            </a:r>
            <a:r>
              <a:rPr lang="en-US" dirty="0"/>
              <a:t> is bigger than </a:t>
            </a:r>
            <a:r>
              <a:rPr lang="en-US" dirty="0" err="1"/>
              <a:t>oldSize</a:t>
            </a:r>
            <a:r>
              <a:rPr lang="en-US" dirty="0"/>
              <a:t> then the function has to :</a:t>
            </a:r>
          </a:p>
          <a:p>
            <a:pPr marL="0" indent="1588"/>
            <a:r>
              <a:rPr lang="en-US" dirty="0"/>
              <a:t>Make a new array of size </a:t>
            </a:r>
            <a:r>
              <a:rPr lang="en-US" i="1" dirty="0" err="1"/>
              <a:t>newSize</a:t>
            </a:r>
            <a:r>
              <a:rPr lang="en-US" i="1" dirty="0"/>
              <a:t>  </a:t>
            </a:r>
          </a:p>
          <a:p>
            <a:pPr marL="0" indent="1588"/>
            <a:r>
              <a:rPr lang="en-US" dirty="0"/>
              <a:t>Copy all the elements (total specified by </a:t>
            </a:r>
            <a:r>
              <a:rPr lang="en-US" dirty="0" err="1"/>
              <a:t>oldSize</a:t>
            </a:r>
            <a:r>
              <a:rPr lang="en-US" dirty="0"/>
              <a:t>) of </a:t>
            </a:r>
            <a:r>
              <a:rPr lang="en-US" dirty="0" err="1"/>
              <a:t>arr</a:t>
            </a:r>
            <a:r>
              <a:rPr lang="en-US" dirty="0"/>
              <a:t> in the new array</a:t>
            </a:r>
          </a:p>
          <a:p>
            <a:pPr marL="0" indent="1588"/>
            <a:r>
              <a:rPr lang="en-US" dirty="0"/>
              <a:t>The elements from </a:t>
            </a:r>
            <a:r>
              <a:rPr lang="en-US" dirty="0" err="1"/>
              <a:t>oldSize</a:t>
            </a:r>
            <a:r>
              <a:rPr lang="en-US" dirty="0"/>
              <a:t> to </a:t>
            </a:r>
            <a:r>
              <a:rPr lang="en-US" dirty="0" err="1"/>
              <a:t>newSize</a:t>
            </a:r>
            <a:r>
              <a:rPr lang="en-US" dirty="0"/>
              <a:t> should be initialized to zero</a:t>
            </a:r>
          </a:p>
          <a:p>
            <a:pPr marL="0" indent="1588"/>
            <a:r>
              <a:rPr lang="en-US" dirty="0" err="1"/>
              <a:t>Deallocate</a:t>
            </a:r>
            <a:r>
              <a:rPr lang="en-US" dirty="0"/>
              <a:t> the original array and return the pointer of the new array in </a:t>
            </a:r>
            <a:r>
              <a:rPr lang="en-US" dirty="0" err="1"/>
              <a:t>arr</a:t>
            </a:r>
            <a:r>
              <a:rPr lang="en-US" dirty="0"/>
              <a:t> parameter</a:t>
            </a:r>
          </a:p>
          <a:p>
            <a:pPr marL="0" indent="1588"/>
            <a:r>
              <a:rPr lang="en-US" dirty="0"/>
              <a:t>The function should return true after it is done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u="sng" dirty="0"/>
              <a:t>Example:</a:t>
            </a:r>
          </a:p>
          <a:p>
            <a:pPr>
              <a:buNone/>
            </a:pPr>
            <a:r>
              <a:rPr lang="en-US" dirty="0"/>
              <a:t>Write a function </a:t>
            </a:r>
          </a:p>
          <a:p>
            <a:pPr algn="ctr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StringProcessing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(char *p)</a:t>
            </a:r>
          </a:p>
          <a:p>
            <a:pPr marL="0" indent="1588">
              <a:buNone/>
            </a:pPr>
            <a:r>
              <a:rPr lang="en-US" dirty="0"/>
              <a:t>If p is pointing to “Hello World” then the function should give following output:</a:t>
            </a:r>
          </a:p>
          <a:p>
            <a:pPr marL="0" indent="1588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hello world</a:t>
            </a:r>
          </a:p>
          <a:p>
            <a:pPr>
              <a:buNone/>
            </a:pPr>
            <a:r>
              <a:rPr lang="en-US" dirty="0" err="1"/>
              <a:t>ello</a:t>
            </a:r>
            <a:r>
              <a:rPr lang="en-US" dirty="0"/>
              <a:t> world</a:t>
            </a:r>
          </a:p>
          <a:p>
            <a:pPr>
              <a:buNone/>
            </a:pPr>
            <a:r>
              <a:rPr lang="en-US" dirty="0" err="1"/>
              <a:t>llo</a:t>
            </a:r>
            <a:r>
              <a:rPr lang="en-US" dirty="0"/>
              <a:t> world</a:t>
            </a:r>
          </a:p>
          <a:p>
            <a:pPr>
              <a:buNone/>
            </a:pPr>
            <a:r>
              <a:rPr lang="en-US" dirty="0"/>
              <a:t>lo world</a:t>
            </a:r>
          </a:p>
          <a:p>
            <a:pPr>
              <a:buNone/>
            </a:pPr>
            <a:r>
              <a:rPr lang="en-US" dirty="0"/>
              <a:t>o world</a:t>
            </a:r>
          </a:p>
          <a:p>
            <a:pPr>
              <a:buNone/>
            </a:pPr>
            <a:r>
              <a:rPr lang="en-US" dirty="0"/>
              <a:t> world</a:t>
            </a:r>
          </a:p>
          <a:p>
            <a:pPr>
              <a:buNone/>
            </a:pPr>
            <a:r>
              <a:rPr lang="en-US" dirty="0" err="1"/>
              <a:t>orld</a:t>
            </a:r>
            <a:endParaRPr lang="en-US" dirty="0"/>
          </a:p>
          <a:p>
            <a:pPr>
              <a:buNone/>
            </a:pPr>
            <a:r>
              <a:rPr lang="en-US" dirty="0" err="1"/>
              <a:t>rld</a:t>
            </a:r>
            <a:endParaRPr lang="en-US" dirty="0"/>
          </a:p>
          <a:p>
            <a:pPr>
              <a:buNone/>
            </a:pPr>
            <a:r>
              <a:rPr lang="en-US" dirty="0"/>
              <a:t>ld</a:t>
            </a:r>
          </a:p>
          <a:p>
            <a:pPr>
              <a:buNone/>
            </a:pPr>
            <a:r>
              <a:rPr lang="en-US" dirty="0"/>
              <a:t>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/>
              <a:t>Example: </a:t>
            </a:r>
            <a:r>
              <a:rPr lang="en-US" dirty="0"/>
              <a:t>Tokenize a string separated by space</a:t>
            </a:r>
          </a:p>
          <a:p>
            <a:r>
              <a:rPr lang="en-US" dirty="0"/>
              <a:t>char *p -&gt; </a:t>
            </a:r>
            <a:r>
              <a:rPr lang="en-US" b="1" dirty="0">
                <a:solidFill>
                  <a:srgbClr val="92D050"/>
                </a:solidFill>
              </a:rPr>
              <a:t>“National University of Computer”</a:t>
            </a:r>
          </a:p>
          <a:p>
            <a:r>
              <a:rPr lang="en-US" dirty="0"/>
              <a:t>We want to do this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0800" y="2438400"/>
          <a:ext cx="457200" cy="174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5200" y="2438400"/>
          <a:ext cx="111442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r>
                        <a:rPr lang="en-US" dirty="0"/>
                        <a:t>National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05200" y="2910840"/>
          <a:ext cx="1447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r>
                        <a:rPr lang="en-US" dirty="0"/>
                        <a:t>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505200" y="3429000"/>
          <a:ext cx="111442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r>
                        <a:rPr lang="en-US" dirty="0"/>
                        <a:t>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05200" y="3886200"/>
          <a:ext cx="1295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r>
                        <a:rPr lang="en-US" dirty="0"/>
                        <a:t>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3048000" y="2590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48000" y="3124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48000" y="3581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48000" y="3962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1600" y="2438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676400" y="2438400"/>
          <a:ext cx="457200" cy="43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2133600" y="2590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372</Words>
  <Application>Microsoft Office PowerPoint</Application>
  <PresentationFormat>On-screen Show (4:3)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Object Oriented Programming Lecture -10 POINTERS EXERCISE</vt:lpstr>
      <vt:lpstr>PowerPoint Presentation</vt:lpstr>
      <vt:lpstr>PowerPoint Presentation</vt:lpstr>
      <vt:lpstr>PowerPoint Presentation</vt:lpstr>
      <vt:lpstr>PowerPoint Presentation</vt:lpstr>
    </vt:vector>
  </TitlesOfParts>
  <Company>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tooba.javed</dc:creator>
  <cp:lastModifiedBy>Ahmad Hamza fast lhr</cp:lastModifiedBy>
  <cp:revision>380</cp:revision>
  <dcterms:created xsi:type="dcterms:W3CDTF">2011-07-01T06:12:08Z</dcterms:created>
  <dcterms:modified xsi:type="dcterms:W3CDTF">2024-05-09T12:52:45Z</dcterms:modified>
</cp:coreProperties>
</file>