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handoutMasterIdLst>
    <p:handoutMasterId r:id="rId29"/>
  </p:handoutMasterIdLst>
  <p:sldIdLst>
    <p:sldId id="256" r:id="rId2"/>
    <p:sldId id="258" r:id="rId3"/>
    <p:sldId id="272" r:id="rId4"/>
    <p:sldId id="273" r:id="rId5"/>
    <p:sldId id="275" r:id="rId6"/>
    <p:sldId id="276" r:id="rId7"/>
    <p:sldId id="277" r:id="rId8"/>
    <p:sldId id="278" r:id="rId9"/>
    <p:sldId id="279" r:id="rId10"/>
    <p:sldId id="280" r:id="rId11"/>
    <p:sldId id="281" r:id="rId12"/>
    <p:sldId id="283" r:id="rId13"/>
    <p:sldId id="264" r:id="rId14"/>
    <p:sldId id="261" r:id="rId15"/>
    <p:sldId id="285" r:id="rId16"/>
    <p:sldId id="286" r:id="rId17"/>
    <p:sldId id="284" r:id="rId18"/>
    <p:sldId id="265" r:id="rId19"/>
    <p:sldId id="268" r:id="rId20"/>
    <p:sldId id="289" r:id="rId21"/>
    <p:sldId id="290" r:id="rId22"/>
    <p:sldId id="291" r:id="rId23"/>
    <p:sldId id="292" r:id="rId24"/>
    <p:sldId id="293" r:id="rId25"/>
    <p:sldId id="295" r:id="rId26"/>
    <p:sldId id="296"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2A859-C0D4-4C8B-BBBB-632F22A2719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0481AE4-56F9-4D1A-A72A-196959B79155}">
      <dgm:prSet phldrT="[Text]"/>
      <dgm:spPr/>
      <dgm:t>
        <a:bodyPr/>
        <a:lstStyle/>
        <a:p>
          <a:r>
            <a:rPr lang="en-US" dirty="0"/>
            <a:t>Main Program</a:t>
          </a:r>
        </a:p>
      </dgm:t>
    </dgm:pt>
    <dgm:pt modelId="{EFA8980E-91A0-478D-BC74-4137395E6DA8}" type="parTrans" cxnId="{CBBF2416-DC60-4A36-9B5F-F627EEC8DEE4}">
      <dgm:prSet/>
      <dgm:spPr/>
      <dgm:t>
        <a:bodyPr/>
        <a:lstStyle/>
        <a:p>
          <a:endParaRPr lang="en-US"/>
        </a:p>
      </dgm:t>
    </dgm:pt>
    <dgm:pt modelId="{18566DDA-872E-4D85-BD9B-E454DBFEF496}" type="sibTrans" cxnId="{CBBF2416-DC60-4A36-9B5F-F627EEC8DEE4}">
      <dgm:prSet/>
      <dgm:spPr/>
      <dgm:t>
        <a:bodyPr/>
        <a:lstStyle/>
        <a:p>
          <a:endParaRPr lang="en-US"/>
        </a:p>
      </dgm:t>
    </dgm:pt>
    <dgm:pt modelId="{30DCD7BD-3559-49D8-8516-963C0B3D047E}">
      <dgm:prSet phldrT="[Text]"/>
      <dgm:spPr/>
      <dgm:t>
        <a:bodyPr/>
        <a:lstStyle/>
        <a:p>
          <a:r>
            <a:rPr lang="en-US" dirty="0"/>
            <a:t>Program for A/C</a:t>
          </a:r>
        </a:p>
      </dgm:t>
    </dgm:pt>
    <dgm:pt modelId="{D2FD74BE-ABA8-4DB2-B9D5-D7B329C9DCC7}" type="parTrans" cxnId="{301CE7BB-9C6F-463F-B0E2-0C17E0934F04}">
      <dgm:prSet/>
      <dgm:spPr/>
      <dgm:t>
        <a:bodyPr/>
        <a:lstStyle/>
        <a:p>
          <a:endParaRPr lang="en-US"/>
        </a:p>
      </dgm:t>
    </dgm:pt>
    <dgm:pt modelId="{840E43B6-C249-44F9-BA2A-0F94E81178C2}" type="sibTrans" cxnId="{301CE7BB-9C6F-463F-B0E2-0C17E0934F04}">
      <dgm:prSet/>
      <dgm:spPr/>
      <dgm:t>
        <a:bodyPr/>
        <a:lstStyle/>
        <a:p>
          <a:endParaRPr lang="en-US"/>
        </a:p>
      </dgm:t>
    </dgm:pt>
    <dgm:pt modelId="{FA69B429-D65E-45E0-B046-98A9F183219C}">
      <dgm:prSet phldrT="[Text]"/>
      <dgm:spPr/>
      <dgm:t>
        <a:bodyPr/>
        <a:lstStyle/>
        <a:p>
          <a:r>
            <a:rPr lang="en-US" dirty="0"/>
            <a:t>A/C function 1</a:t>
          </a:r>
        </a:p>
      </dgm:t>
    </dgm:pt>
    <dgm:pt modelId="{D195CC90-48F1-422A-AE62-E03005FB9C7B}" type="parTrans" cxnId="{D0EFC6C9-A07F-4F3D-B7C1-42D48C1B9D73}">
      <dgm:prSet/>
      <dgm:spPr/>
      <dgm:t>
        <a:bodyPr/>
        <a:lstStyle/>
        <a:p>
          <a:endParaRPr lang="en-US"/>
        </a:p>
      </dgm:t>
    </dgm:pt>
    <dgm:pt modelId="{D98F357B-A6E8-44AA-AE99-1C9BB98CE9CC}" type="sibTrans" cxnId="{D0EFC6C9-A07F-4F3D-B7C1-42D48C1B9D73}">
      <dgm:prSet/>
      <dgm:spPr/>
      <dgm:t>
        <a:bodyPr/>
        <a:lstStyle/>
        <a:p>
          <a:endParaRPr lang="en-US"/>
        </a:p>
      </dgm:t>
    </dgm:pt>
    <dgm:pt modelId="{A2F527D2-3517-440C-9E63-411671F01CF1}">
      <dgm:prSet phldrT="[Text]"/>
      <dgm:spPr/>
      <dgm:t>
        <a:bodyPr/>
        <a:lstStyle/>
        <a:p>
          <a:r>
            <a:rPr lang="en-US" dirty="0"/>
            <a:t>A/C function 2</a:t>
          </a:r>
        </a:p>
      </dgm:t>
    </dgm:pt>
    <dgm:pt modelId="{EFBDAE9C-74DD-47D5-ABB8-C02AE18AE03D}" type="parTrans" cxnId="{FFFF8A0F-A471-4EB2-8E53-6DA89242C68C}">
      <dgm:prSet/>
      <dgm:spPr/>
      <dgm:t>
        <a:bodyPr/>
        <a:lstStyle/>
        <a:p>
          <a:endParaRPr lang="en-US"/>
        </a:p>
      </dgm:t>
    </dgm:pt>
    <dgm:pt modelId="{48D9434C-E043-4BB8-9BCA-5DD26D5DFE5B}" type="sibTrans" cxnId="{FFFF8A0F-A471-4EB2-8E53-6DA89242C68C}">
      <dgm:prSet/>
      <dgm:spPr/>
      <dgm:t>
        <a:bodyPr/>
        <a:lstStyle/>
        <a:p>
          <a:endParaRPr lang="en-US"/>
        </a:p>
      </dgm:t>
    </dgm:pt>
    <dgm:pt modelId="{C8B184B5-F543-4342-A38C-61083D53E692}">
      <dgm:prSet phldrT="[Text]"/>
      <dgm:spPr/>
      <dgm:t>
        <a:bodyPr/>
        <a:lstStyle/>
        <a:p>
          <a:r>
            <a:rPr lang="en-US" dirty="0"/>
            <a:t>Program for Mgmt</a:t>
          </a:r>
        </a:p>
      </dgm:t>
    </dgm:pt>
    <dgm:pt modelId="{4A1F4031-7901-4180-9128-B3B099992F3A}" type="parTrans" cxnId="{4A9E9729-F379-4B38-9DE8-2C79F9CD0155}">
      <dgm:prSet/>
      <dgm:spPr/>
      <dgm:t>
        <a:bodyPr/>
        <a:lstStyle/>
        <a:p>
          <a:endParaRPr lang="en-US"/>
        </a:p>
      </dgm:t>
    </dgm:pt>
    <dgm:pt modelId="{D6D1EFB1-5DD1-42F5-8A1C-BB6CD175C682}" type="sibTrans" cxnId="{4A9E9729-F379-4B38-9DE8-2C79F9CD0155}">
      <dgm:prSet/>
      <dgm:spPr/>
      <dgm:t>
        <a:bodyPr/>
        <a:lstStyle/>
        <a:p>
          <a:endParaRPr lang="en-US"/>
        </a:p>
      </dgm:t>
    </dgm:pt>
    <dgm:pt modelId="{F90DC072-1270-482B-B382-C6128EB9D6DD}">
      <dgm:prSet phldrT="[Text]"/>
      <dgm:spPr/>
      <dgm:t>
        <a:bodyPr/>
        <a:lstStyle/>
        <a:p>
          <a:r>
            <a:rPr lang="en-US" dirty="0"/>
            <a:t>Mgmt function 1</a:t>
          </a:r>
        </a:p>
      </dgm:t>
    </dgm:pt>
    <dgm:pt modelId="{086A66C7-051A-4A95-82D6-35803E3A9515}" type="parTrans" cxnId="{6E249CE1-8287-4EC5-B3A0-612ACD429138}">
      <dgm:prSet/>
      <dgm:spPr/>
      <dgm:t>
        <a:bodyPr/>
        <a:lstStyle/>
        <a:p>
          <a:endParaRPr lang="en-US"/>
        </a:p>
      </dgm:t>
    </dgm:pt>
    <dgm:pt modelId="{1BC15B6E-637A-42DA-8E1D-EA089A535CE5}" type="sibTrans" cxnId="{6E249CE1-8287-4EC5-B3A0-612ACD429138}">
      <dgm:prSet/>
      <dgm:spPr/>
      <dgm:t>
        <a:bodyPr/>
        <a:lstStyle/>
        <a:p>
          <a:endParaRPr lang="en-US"/>
        </a:p>
      </dgm:t>
    </dgm:pt>
    <dgm:pt modelId="{22DB7DE8-4131-46A6-9E00-98770FC24EB6}">
      <dgm:prSet/>
      <dgm:spPr/>
      <dgm:t>
        <a:bodyPr/>
        <a:lstStyle/>
        <a:p>
          <a:r>
            <a:rPr lang="en-US" dirty="0"/>
            <a:t>Mgmt function 2</a:t>
          </a:r>
        </a:p>
      </dgm:t>
    </dgm:pt>
    <dgm:pt modelId="{61F62885-5B67-4248-A8BF-9F802EEA6B14}" type="parTrans" cxnId="{D4A0BF67-7805-4246-B1F8-33D7B0113910}">
      <dgm:prSet/>
      <dgm:spPr/>
      <dgm:t>
        <a:bodyPr/>
        <a:lstStyle/>
        <a:p>
          <a:endParaRPr lang="en-US"/>
        </a:p>
      </dgm:t>
    </dgm:pt>
    <dgm:pt modelId="{E86AEF87-8292-4A07-99D4-ED9D9BC51CEE}" type="sibTrans" cxnId="{D4A0BF67-7805-4246-B1F8-33D7B0113910}">
      <dgm:prSet/>
      <dgm:spPr/>
      <dgm:t>
        <a:bodyPr/>
        <a:lstStyle/>
        <a:p>
          <a:endParaRPr lang="en-US"/>
        </a:p>
      </dgm:t>
    </dgm:pt>
    <dgm:pt modelId="{C8334A37-5197-4CDB-93A6-3ED544164AF1}">
      <dgm:prSet/>
      <dgm:spPr/>
      <dgm:t>
        <a:bodyPr/>
        <a:lstStyle/>
        <a:p>
          <a:r>
            <a:rPr lang="en-US" dirty="0"/>
            <a:t>Program for Development</a:t>
          </a:r>
        </a:p>
      </dgm:t>
    </dgm:pt>
    <dgm:pt modelId="{A723E554-0E85-491B-BEB6-76F795B74780}" type="parTrans" cxnId="{22316372-6F8C-45B4-B974-3297274FFFEC}">
      <dgm:prSet/>
      <dgm:spPr/>
      <dgm:t>
        <a:bodyPr/>
        <a:lstStyle/>
        <a:p>
          <a:endParaRPr lang="en-US"/>
        </a:p>
      </dgm:t>
    </dgm:pt>
    <dgm:pt modelId="{8FDC5576-3677-40AF-86FA-A6E1701DFC2F}" type="sibTrans" cxnId="{22316372-6F8C-45B4-B974-3297274FFFEC}">
      <dgm:prSet/>
      <dgm:spPr/>
      <dgm:t>
        <a:bodyPr/>
        <a:lstStyle/>
        <a:p>
          <a:endParaRPr lang="en-US"/>
        </a:p>
      </dgm:t>
    </dgm:pt>
    <dgm:pt modelId="{1F369B8B-6950-409A-9F54-56EB89DD132D}">
      <dgm:prSet/>
      <dgm:spPr/>
      <dgm:t>
        <a:bodyPr/>
        <a:lstStyle/>
        <a:p>
          <a:r>
            <a:rPr lang="en-US" dirty="0"/>
            <a:t>Development function 1</a:t>
          </a:r>
        </a:p>
      </dgm:t>
    </dgm:pt>
    <dgm:pt modelId="{A250036A-3841-4699-A231-DB412EF41F21}" type="parTrans" cxnId="{F7A13704-ACDD-468C-8C00-F01D389278A7}">
      <dgm:prSet/>
      <dgm:spPr/>
      <dgm:t>
        <a:bodyPr/>
        <a:lstStyle/>
        <a:p>
          <a:endParaRPr lang="en-US"/>
        </a:p>
      </dgm:t>
    </dgm:pt>
    <dgm:pt modelId="{E35FC750-2FCA-411F-9747-921FDF1EF937}" type="sibTrans" cxnId="{F7A13704-ACDD-468C-8C00-F01D389278A7}">
      <dgm:prSet/>
      <dgm:spPr/>
      <dgm:t>
        <a:bodyPr/>
        <a:lstStyle/>
        <a:p>
          <a:endParaRPr lang="en-US"/>
        </a:p>
      </dgm:t>
    </dgm:pt>
    <dgm:pt modelId="{ABAF322D-674F-4CF7-B468-09C123189690}">
      <dgm:prSet/>
      <dgm:spPr/>
      <dgm:t>
        <a:bodyPr/>
        <a:lstStyle/>
        <a:p>
          <a:r>
            <a:rPr lang="en-US" dirty="0"/>
            <a:t>Development function 2</a:t>
          </a:r>
        </a:p>
      </dgm:t>
    </dgm:pt>
    <dgm:pt modelId="{A797BBD8-7ECC-4FB0-8F2B-9206C6652EFD}" type="parTrans" cxnId="{B7456FDE-CEB5-4AED-B1CF-DA1C77342ED1}">
      <dgm:prSet/>
      <dgm:spPr/>
      <dgm:t>
        <a:bodyPr/>
        <a:lstStyle/>
        <a:p>
          <a:endParaRPr lang="en-US"/>
        </a:p>
      </dgm:t>
    </dgm:pt>
    <dgm:pt modelId="{CD3B1936-E7C2-4EDB-AF6B-F935745CAEEB}" type="sibTrans" cxnId="{B7456FDE-CEB5-4AED-B1CF-DA1C77342ED1}">
      <dgm:prSet/>
      <dgm:spPr/>
      <dgm:t>
        <a:bodyPr/>
        <a:lstStyle/>
        <a:p>
          <a:endParaRPr lang="en-US"/>
        </a:p>
      </dgm:t>
    </dgm:pt>
    <dgm:pt modelId="{5566F2B0-0125-4264-A2F8-B4D61FF54E48}" type="pres">
      <dgm:prSet presAssocID="{5782A859-C0D4-4C8B-BBBB-632F22A2719D}" presName="hierChild1" presStyleCnt="0">
        <dgm:presLayoutVars>
          <dgm:chPref val="1"/>
          <dgm:dir/>
          <dgm:animOne val="branch"/>
          <dgm:animLvl val="lvl"/>
          <dgm:resizeHandles/>
        </dgm:presLayoutVars>
      </dgm:prSet>
      <dgm:spPr/>
    </dgm:pt>
    <dgm:pt modelId="{EB7AE4D1-18B5-4972-AB33-B3E9AEA04CA8}" type="pres">
      <dgm:prSet presAssocID="{F0481AE4-56F9-4D1A-A72A-196959B79155}" presName="hierRoot1" presStyleCnt="0"/>
      <dgm:spPr/>
    </dgm:pt>
    <dgm:pt modelId="{0ECD44EA-F3B8-477A-9D88-7D6763FEF6C2}" type="pres">
      <dgm:prSet presAssocID="{F0481AE4-56F9-4D1A-A72A-196959B79155}" presName="composite" presStyleCnt="0"/>
      <dgm:spPr/>
    </dgm:pt>
    <dgm:pt modelId="{B4B96192-BBAE-46C3-8EFC-9E33783ACE21}" type="pres">
      <dgm:prSet presAssocID="{F0481AE4-56F9-4D1A-A72A-196959B79155}" presName="background" presStyleLbl="node0" presStyleIdx="0" presStyleCnt="1"/>
      <dgm:spPr/>
    </dgm:pt>
    <dgm:pt modelId="{C9B8DFB7-D602-4D44-87AC-3492681059E5}" type="pres">
      <dgm:prSet presAssocID="{F0481AE4-56F9-4D1A-A72A-196959B79155}" presName="text" presStyleLbl="fgAcc0" presStyleIdx="0" presStyleCnt="1">
        <dgm:presLayoutVars>
          <dgm:chPref val="3"/>
        </dgm:presLayoutVars>
      </dgm:prSet>
      <dgm:spPr/>
    </dgm:pt>
    <dgm:pt modelId="{8B991469-8F34-450C-8307-69D51A4CC494}" type="pres">
      <dgm:prSet presAssocID="{F0481AE4-56F9-4D1A-A72A-196959B79155}" presName="hierChild2" presStyleCnt="0"/>
      <dgm:spPr/>
    </dgm:pt>
    <dgm:pt modelId="{C635E6F1-2D66-47E7-AE7D-D8F2EA2DFF45}" type="pres">
      <dgm:prSet presAssocID="{D2FD74BE-ABA8-4DB2-B9D5-D7B329C9DCC7}" presName="Name10" presStyleLbl="parChTrans1D2" presStyleIdx="0" presStyleCnt="3"/>
      <dgm:spPr/>
    </dgm:pt>
    <dgm:pt modelId="{0078AF67-B396-4876-B3AD-9EBBE5B703BB}" type="pres">
      <dgm:prSet presAssocID="{30DCD7BD-3559-49D8-8516-963C0B3D047E}" presName="hierRoot2" presStyleCnt="0"/>
      <dgm:spPr/>
    </dgm:pt>
    <dgm:pt modelId="{D55F61E9-C54A-4059-AF89-58872E718F97}" type="pres">
      <dgm:prSet presAssocID="{30DCD7BD-3559-49D8-8516-963C0B3D047E}" presName="composite2" presStyleCnt="0"/>
      <dgm:spPr/>
    </dgm:pt>
    <dgm:pt modelId="{A7181BF6-D4F3-4215-95B6-77097BFBD3B0}" type="pres">
      <dgm:prSet presAssocID="{30DCD7BD-3559-49D8-8516-963C0B3D047E}" presName="background2" presStyleLbl="node2" presStyleIdx="0" presStyleCnt="3"/>
      <dgm:spPr/>
    </dgm:pt>
    <dgm:pt modelId="{CC85BFD0-60E0-4319-B2F2-DE615084BA7A}" type="pres">
      <dgm:prSet presAssocID="{30DCD7BD-3559-49D8-8516-963C0B3D047E}" presName="text2" presStyleLbl="fgAcc2" presStyleIdx="0" presStyleCnt="3">
        <dgm:presLayoutVars>
          <dgm:chPref val="3"/>
        </dgm:presLayoutVars>
      </dgm:prSet>
      <dgm:spPr/>
    </dgm:pt>
    <dgm:pt modelId="{1AA7905F-810C-4DB5-94CB-878140406D5F}" type="pres">
      <dgm:prSet presAssocID="{30DCD7BD-3559-49D8-8516-963C0B3D047E}" presName="hierChild3" presStyleCnt="0"/>
      <dgm:spPr/>
    </dgm:pt>
    <dgm:pt modelId="{B5C53392-FC48-487A-9621-6D0E5BF292DB}" type="pres">
      <dgm:prSet presAssocID="{D195CC90-48F1-422A-AE62-E03005FB9C7B}" presName="Name17" presStyleLbl="parChTrans1D3" presStyleIdx="0" presStyleCnt="6"/>
      <dgm:spPr/>
    </dgm:pt>
    <dgm:pt modelId="{9541E749-8026-45C5-BC17-711CE8EED783}" type="pres">
      <dgm:prSet presAssocID="{FA69B429-D65E-45E0-B046-98A9F183219C}" presName="hierRoot3" presStyleCnt="0"/>
      <dgm:spPr/>
    </dgm:pt>
    <dgm:pt modelId="{A6B6E926-78CD-4B82-B04D-5141E564DC3C}" type="pres">
      <dgm:prSet presAssocID="{FA69B429-D65E-45E0-B046-98A9F183219C}" presName="composite3" presStyleCnt="0"/>
      <dgm:spPr/>
    </dgm:pt>
    <dgm:pt modelId="{1A98D0AF-8A33-4E93-B8CD-51DF423A4B2A}" type="pres">
      <dgm:prSet presAssocID="{FA69B429-D65E-45E0-B046-98A9F183219C}" presName="background3" presStyleLbl="node3" presStyleIdx="0" presStyleCnt="6"/>
      <dgm:spPr/>
    </dgm:pt>
    <dgm:pt modelId="{697C8D29-3485-4160-BE2F-2356835D5D20}" type="pres">
      <dgm:prSet presAssocID="{FA69B429-D65E-45E0-B046-98A9F183219C}" presName="text3" presStyleLbl="fgAcc3" presStyleIdx="0" presStyleCnt="6">
        <dgm:presLayoutVars>
          <dgm:chPref val="3"/>
        </dgm:presLayoutVars>
      </dgm:prSet>
      <dgm:spPr/>
    </dgm:pt>
    <dgm:pt modelId="{FC2732F3-1FBF-4D8B-B1A9-3747D1ACE810}" type="pres">
      <dgm:prSet presAssocID="{FA69B429-D65E-45E0-B046-98A9F183219C}" presName="hierChild4" presStyleCnt="0"/>
      <dgm:spPr/>
    </dgm:pt>
    <dgm:pt modelId="{EAE376E5-0436-4A7C-A961-7D829A152DBB}" type="pres">
      <dgm:prSet presAssocID="{EFBDAE9C-74DD-47D5-ABB8-C02AE18AE03D}" presName="Name17" presStyleLbl="parChTrans1D3" presStyleIdx="1" presStyleCnt="6"/>
      <dgm:spPr/>
    </dgm:pt>
    <dgm:pt modelId="{F6079BB3-6847-4875-82B3-7297A055A91D}" type="pres">
      <dgm:prSet presAssocID="{A2F527D2-3517-440C-9E63-411671F01CF1}" presName="hierRoot3" presStyleCnt="0"/>
      <dgm:spPr/>
    </dgm:pt>
    <dgm:pt modelId="{1D412E13-E91C-447C-8EB6-E636E09B9952}" type="pres">
      <dgm:prSet presAssocID="{A2F527D2-3517-440C-9E63-411671F01CF1}" presName="composite3" presStyleCnt="0"/>
      <dgm:spPr/>
    </dgm:pt>
    <dgm:pt modelId="{87A1B6A0-7B85-4B12-A1E8-56D2FA943DD8}" type="pres">
      <dgm:prSet presAssocID="{A2F527D2-3517-440C-9E63-411671F01CF1}" presName="background3" presStyleLbl="node3" presStyleIdx="1" presStyleCnt="6"/>
      <dgm:spPr/>
    </dgm:pt>
    <dgm:pt modelId="{6A929B75-8BDE-4B3D-9FF3-72504B345E03}" type="pres">
      <dgm:prSet presAssocID="{A2F527D2-3517-440C-9E63-411671F01CF1}" presName="text3" presStyleLbl="fgAcc3" presStyleIdx="1" presStyleCnt="6">
        <dgm:presLayoutVars>
          <dgm:chPref val="3"/>
        </dgm:presLayoutVars>
      </dgm:prSet>
      <dgm:spPr/>
    </dgm:pt>
    <dgm:pt modelId="{F51CF735-B30B-4D50-988D-C8DAD6D1200C}" type="pres">
      <dgm:prSet presAssocID="{A2F527D2-3517-440C-9E63-411671F01CF1}" presName="hierChild4" presStyleCnt="0"/>
      <dgm:spPr/>
    </dgm:pt>
    <dgm:pt modelId="{5CE5F217-A669-4C1D-B7F3-A55B15E7BEA1}" type="pres">
      <dgm:prSet presAssocID="{4A1F4031-7901-4180-9128-B3B099992F3A}" presName="Name10" presStyleLbl="parChTrans1D2" presStyleIdx="1" presStyleCnt="3"/>
      <dgm:spPr/>
    </dgm:pt>
    <dgm:pt modelId="{4B532BD2-7DC0-44C8-BE5C-EE58DE858564}" type="pres">
      <dgm:prSet presAssocID="{C8B184B5-F543-4342-A38C-61083D53E692}" presName="hierRoot2" presStyleCnt="0"/>
      <dgm:spPr/>
    </dgm:pt>
    <dgm:pt modelId="{AECE045A-7667-4E67-84B2-E92C83A55D80}" type="pres">
      <dgm:prSet presAssocID="{C8B184B5-F543-4342-A38C-61083D53E692}" presName="composite2" presStyleCnt="0"/>
      <dgm:spPr/>
    </dgm:pt>
    <dgm:pt modelId="{2F0C84CD-AA62-4394-BB01-2B060D688071}" type="pres">
      <dgm:prSet presAssocID="{C8B184B5-F543-4342-A38C-61083D53E692}" presName="background2" presStyleLbl="node2" presStyleIdx="1" presStyleCnt="3"/>
      <dgm:spPr/>
    </dgm:pt>
    <dgm:pt modelId="{70D5471B-405C-4AAE-AD3D-0C5FCAD8E49F}" type="pres">
      <dgm:prSet presAssocID="{C8B184B5-F543-4342-A38C-61083D53E692}" presName="text2" presStyleLbl="fgAcc2" presStyleIdx="1" presStyleCnt="3">
        <dgm:presLayoutVars>
          <dgm:chPref val="3"/>
        </dgm:presLayoutVars>
      </dgm:prSet>
      <dgm:spPr/>
    </dgm:pt>
    <dgm:pt modelId="{ECD4374E-581C-4EEC-BE4E-08A9434DDE37}" type="pres">
      <dgm:prSet presAssocID="{C8B184B5-F543-4342-A38C-61083D53E692}" presName="hierChild3" presStyleCnt="0"/>
      <dgm:spPr/>
    </dgm:pt>
    <dgm:pt modelId="{9060FBD9-15C2-4835-BA85-5F902A5A2022}" type="pres">
      <dgm:prSet presAssocID="{086A66C7-051A-4A95-82D6-35803E3A9515}" presName="Name17" presStyleLbl="parChTrans1D3" presStyleIdx="2" presStyleCnt="6"/>
      <dgm:spPr/>
    </dgm:pt>
    <dgm:pt modelId="{B1E72A89-C80B-464A-9A0B-07F7FCC83DCA}" type="pres">
      <dgm:prSet presAssocID="{F90DC072-1270-482B-B382-C6128EB9D6DD}" presName="hierRoot3" presStyleCnt="0"/>
      <dgm:spPr/>
    </dgm:pt>
    <dgm:pt modelId="{362944E2-EBEB-4850-9B7B-F29CB40C2F6D}" type="pres">
      <dgm:prSet presAssocID="{F90DC072-1270-482B-B382-C6128EB9D6DD}" presName="composite3" presStyleCnt="0"/>
      <dgm:spPr/>
    </dgm:pt>
    <dgm:pt modelId="{0D736C2D-08D2-46D7-8FB2-7128547B6F67}" type="pres">
      <dgm:prSet presAssocID="{F90DC072-1270-482B-B382-C6128EB9D6DD}" presName="background3" presStyleLbl="node3" presStyleIdx="2" presStyleCnt="6"/>
      <dgm:spPr/>
    </dgm:pt>
    <dgm:pt modelId="{E0BF636E-8187-441B-8B1B-9EC884147B59}" type="pres">
      <dgm:prSet presAssocID="{F90DC072-1270-482B-B382-C6128EB9D6DD}" presName="text3" presStyleLbl="fgAcc3" presStyleIdx="2" presStyleCnt="6">
        <dgm:presLayoutVars>
          <dgm:chPref val="3"/>
        </dgm:presLayoutVars>
      </dgm:prSet>
      <dgm:spPr/>
    </dgm:pt>
    <dgm:pt modelId="{3160B258-86DB-468A-98DA-E24977870245}" type="pres">
      <dgm:prSet presAssocID="{F90DC072-1270-482B-B382-C6128EB9D6DD}" presName="hierChild4" presStyleCnt="0"/>
      <dgm:spPr/>
    </dgm:pt>
    <dgm:pt modelId="{04744C30-0C1E-44AB-B94C-4F793AF25FF6}" type="pres">
      <dgm:prSet presAssocID="{61F62885-5B67-4248-A8BF-9F802EEA6B14}" presName="Name17" presStyleLbl="parChTrans1D3" presStyleIdx="3" presStyleCnt="6"/>
      <dgm:spPr/>
    </dgm:pt>
    <dgm:pt modelId="{4BD075AF-441B-4A36-BF01-4C93B12A0AB6}" type="pres">
      <dgm:prSet presAssocID="{22DB7DE8-4131-46A6-9E00-98770FC24EB6}" presName="hierRoot3" presStyleCnt="0"/>
      <dgm:spPr/>
    </dgm:pt>
    <dgm:pt modelId="{C487026A-04EB-48C8-AEF5-583899C22097}" type="pres">
      <dgm:prSet presAssocID="{22DB7DE8-4131-46A6-9E00-98770FC24EB6}" presName="composite3" presStyleCnt="0"/>
      <dgm:spPr/>
    </dgm:pt>
    <dgm:pt modelId="{BB1F27F4-B257-4D32-AB61-A702C1E41CA1}" type="pres">
      <dgm:prSet presAssocID="{22DB7DE8-4131-46A6-9E00-98770FC24EB6}" presName="background3" presStyleLbl="node3" presStyleIdx="3" presStyleCnt="6"/>
      <dgm:spPr/>
    </dgm:pt>
    <dgm:pt modelId="{CD3D736E-199E-4702-8B9C-48844A3B23FD}" type="pres">
      <dgm:prSet presAssocID="{22DB7DE8-4131-46A6-9E00-98770FC24EB6}" presName="text3" presStyleLbl="fgAcc3" presStyleIdx="3" presStyleCnt="6">
        <dgm:presLayoutVars>
          <dgm:chPref val="3"/>
        </dgm:presLayoutVars>
      </dgm:prSet>
      <dgm:spPr/>
    </dgm:pt>
    <dgm:pt modelId="{6C1A1564-528D-427F-BD3E-CE83B59EAB29}" type="pres">
      <dgm:prSet presAssocID="{22DB7DE8-4131-46A6-9E00-98770FC24EB6}" presName="hierChild4" presStyleCnt="0"/>
      <dgm:spPr/>
    </dgm:pt>
    <dgm:pt modelId="{8A65A5C2-CF4E-4C26-8100-B612D96794AB}" type="pres">
      <dgm:prSet presAssocID="{A723E554-0E85-491B-BEB6-76F795B74780}" presName="Name10" presStyleLbl="parChTrans1D2" presStyleIdx="2" presStyleCnt="3"/>
      <dgm:spPr/>
    </dgm:pt>
    <dgm:pt modelId="{44DD62C8-CF28-4F88-A566-9B01720E491F}" type="pres">
      <dgm:prSet presAssocID="{C8334A37-5197-4CDB-93A6-3ED544164AF1}" presName="hierRoot2" presStyleCnt="0"/>
      <dgm:spPr/>
    </dgm:pt>
    <dgm:pt modelId="{E7353A4F-FC2C-415A-A43B-57D6296888BF}" type="pres">
      <dgm:prSet presAssocID="{C8334A37-5197-4CDB-93A6-3ED544164AF1}" presName="composite2" presStyleCnt="0"/>
      <dgm:spPr/>
    </dgm:pt>
    <dgm:pt modelId="{9E5E7860-A401-4E1F-9FB9-E3510B8D74DD}" type="pres">
      <dgm:prSet presAssocID="{C8334A37-5197-4CDB-93A6-3ED544164AF1}" presName="background2" presStyleLbl="node2" presStyleIdx="2" presStyleCnt="3"/>
      <dgm:spPr/>
    </dgm:pt>
    <dgm:pt modelId="{7199B2EB-DD64-4BD4-B0AF-D70014D7567D}" type="pres">
      <dgm:prSet presAssocID="{C8334A37-5197-4CDB-93A6-3ED544164AF1}" presName="text2" presStyleLbl="fgAcc2" presStyleIdx="2" presStyleCnt="3">
        <dgm:presLayoutVars>
          <dgm:chPref val="3"/>
        </dgm:presLayoutVars>
      </dgm:prSet>
      <dgm:spPr/>
    </dgm:pt>
    <dgm:pt modelId="{F9245C09-E4F3-40CD-948C-7F64C6C2D1C1}" type="pres">
      <dgm:prSet presAssocID="{C8334A37-5197-4CDB-93A6-3ED544164AF1}" presName="hierChild3" presStyleCnt="0"/>
      <dgm:spPr/>
    </dgm:pt>
    <dgm:pt modelId="{9D4EDD17-7269-4B56-B3A1-88245F061B06}" type="pres">
      <dgm:prSet presAssocID="{A250036A-3841-4699-A231-DB412EF41F21}" presName="Name17" presStyleLbl="parChTrans1D3" presStyleIdx="4" presStyleCnt="6"/>
      <dgm:spPr/>
    </dgm:pt>
    <dgm:pt modelId="{BAF4F692-3624-49E1-89AF-1B1C82EDE846}" type="pres">
      <dgm:prSet presAssocID="{1F369B8B-6950-409A-9F54-56EB89DD132D}" presName="hierRoot3" presStyleCnt="0"/>
      <dgm:spPr/>
    </dgm:pt>
    <dgm:pt modelId="{A696B19D-A5E8-4A46-AF8D-4C3C03709785}" type="pres">
      <dgm:prSet presAssocID="{1F369B8B-6950-409A-9F54-56EB89DD132D}" presName="composite3" presStyleCnt="0"/>
      <dgm:spPr/>
    </dgm:pt>
    <dgm:pt modelId="{094DAB68-E856-419A-9CEB-AE27360F12E0}" type="pres">
      <dgm:prSet presAssocID="{1F369B8B-6950-409A-9F54-56EB89DD132D}" presName="background3" presStyleLbl="node3" presStyleIdx="4" presStyleCnt="6"/>
      <dgm:spPr/>
    </dgm:pt>
    <dgm:pt modelId="{7C479428-62B7-4534-886E-100EE4F273FB}" type="pres">
      <dgm:prSet presAssocID="{1F369B8B-6950-409A-9F54-56EB89DD132D}" presName="text3" presStyleLbl="fgAcc3" presStyleIdx="4" presStyleCnt="6">
        <dgm:presLayoutVars>
          <dgm:chPref val="3"/>
        </dgm:presLayoutVars>
      </dgm:prSet>
      <dgm:spPr/>
    </dgm:pt>
    <dgm:pt modelId="{80E2824B-7BD2-4013-9CF5-94BB7C33420E}" type="pres">
      <dgm:prSet presAssocID="{1F369B8B-6950-409A-9F54-56EB89DD132D}" presName="hierChild4" presStyleCnt="0"/>
      <dgm:spPr/>
    </dgm:pt>
    <dgm:pt modelId="{AC6074AF-CA1A-4E35-A20C-F4F29CD54C5B}" type="pres">
      <dgm:prSet presAssocID="{A797BBD8-7ECC-4FB0-8F2B-9206C6652EFD}" presName="Name17" presStyleLbl="parChTrans1D3" presStyleIdx="5" presStyleCnt="6"/>
      <dgm:spPr/>
    </dgm:pt>
    <dgm:pt modelId="{583E6ACF-36C3-425E-BB8D-E304C8F44B4E}" type="pres">
      <dgm:prSet presAssocID="{ABAF322D-674F-4CF7-B468-09C123189690}" presName="hierRoot3" presStyleCnt="0"/>
      <dgm:spPr/>
    </dgm:pt>
    <dgm:pt modelId="{203833A4-0FA7-474F-BCD8-DDE9E20ADEC0}" type="pres">
      <dgm:prSet presAssocID="{ABAF322D-674F-4CF7-B468-09C123189690}" presName="composite3" presStyleCnt="0"/>
      <dgm:spPr/>
    </dgm:pt>
    <dgm:pt modelId="{7E0EF1EB-D166-448F-90F5-F87DE6AC1830}" type="pres">
      <dgm:prSet presAssocID="{ABAF322D-674F-4CF7-B468-09C123189690}" presName="background3" presStyleLbl="node3" presStyleIdx="5" presStyleCnt="6"/>
      <dgm:spPr/>
    </dgm:pt>
    <dgm:pt modelId="{533BA359-F778-47F8-942A-3188E86121E4}" type="pres">
      <dgm:prSet presAssocID="{ABAF322D-674F-4CF7-B468-09C123189690}" presName="text3" presStyleLbl="fgAcc3" presStyleIdx="5" presStyleCnt="6">
        <dgm:presLayoutVars>
          <dgm:chPref val="3"/>
        </dgm:presLayoutVars>
      </dgm:prSet>
      <dgm:spPr/>
    </dgm:pt>
    <dgm:pt modelId="{FB02F0C0-A46E-4FC6-ADBA-34FC9176A550}" type="pres">
      <dgm:prSet presAssocID="{ABAF322D-674F-4CF7-B468-09C123189690}" presName="hierChild4" presStyleCnt="0"/>
      <dgm:spPr/>
    </dgm:pt>
  </dgm:ptLst>
  <dgm:cxnLst>
    <dgm:cxn modelId="{F7A13704-ACDD-468C-8C00-F01D389278A7}" srcId="{C8334A37-5197-4CDB-93A6-3ED544164AF1}" destId="{1F369B8B-6950-409A-9F54-56EB89DD132D}" srcOrd="0" destOrd="0" parTransId="{A250036A-3841-4699-A231-DB412EF41F21}" sibTransId="{E35FC750-2FCA-411F-9747-921FDF1EF937}"/>
    <dgm:cxn modelId="{8F343609-31B9-4DAD-864F-7216490E8B4B}" type="presOf" srcId="{61F62885-5B67-4248-A8BF-9F802EEA6B14}" destId="{04744C30-0C1E-44AB-B94C-4F793AF25FF6}" srcOrd="0" destOrd="0" presId="urn:microsoft.com/office/officeart/2005/8/layout/hierarchy1"/>
    <dgm:cxn modelId="{FFFF8A0F-A471-4EB2-8E53-6DA89242C68C}" srcId="{30DCD7BD-3559-49D8-8516-963C0B3D047E}" destId="{A2F527D2-3517-440C-9E63-411671F01CF1}" srcOrd="1" destOrd="0" parTransId="{EFBDAE9C-74DD-47D5-ABB8-C02AE18AE03D}" sibTransId="{48D9434C-E043-4BB8-9BCA-5DD26D5DFE5B}"/>
    <dgm:cxn modelId="{FF9C6212-E4C3-4B64-951A-0A2027B20105}" type="presOf" srcId="{A797BBD8-7ECC-4FB0-8F2B-9206C6652EFD}" destId="{AC6074AF-CA1A-4E35-A20C-F4F29CD54C5B}" srcOrd="0" destOrd="0" presId="urn:microsoft.com/office/officeart/2005/8/layout/hierarchy1"/>
    <dgm:cxn modelId="{CBBF2416-DC60-4A36-9B5F-F627EEC8DEE4}" srcId="{5782A859-C0D4-4C8B-BBBB-632F22A2719D}" destId="{F0481AE4-56F9-4D1A-A72A-196959B79155}" srcOrd="0" destOrd="0" parTransId="{EFA8980E-91A0-478D-BC74-4137395E6DA8}" sibTransId="{18566DDA-872E-4D85-BD9B-E454DBFEF496}"/>
    <dgm:cxn modelId="{C0FA4822-CA7E-4CF6-A829-C6F5EB5BB661}" type="presOf" srcId="{D2FD74BE-ABA8-4DB2-B9D5-D7B329C9DCC7}" destId="{C635E6F1-2D66-47E7-AE7D-D8F2EA2DFF45}" srcOrd="0" destOrd="0" presId="urn:microsoft.com/office/officeart/2005/8/layout/hierarchy1"/>
    <dgm:cxn modelId="{7F094925-2412-4B32-9ACC-1D14E332B017}" type="presOf" srcId="{A723E554-0E85-491B-BEB6-76F795B74780}" destId="{8A65A5C2-CF4E-4C26-8100-B612D96794AB}" srcOrd="0" destOrd="0" presId="urn:microsoft.com/office/officeart/2005/8/layout/hierarchy1"/>
    <dgm:cxn modelId="{4A9E9729-F379-4B38-9DE8-2C79F9CD0155}" srcId="{F0481AE4-56F9-4D1A-A72A-196959B79155}" destId="{C8B184B5-F543-4342-A38C-61083D53E692}" srcOrd="1" destOrd="0" parTransId="{4A1F4031-7901-4180-9128-B3B099992F3A}" sibTransId="{D6D1EFB1-5DD1-42F5-8A1C-BB6CD175C682}"/>
    <dgm:cxn modelId="{15CF7842-5417-42F1-BBA1-5F5669EECFAA}" type="presOf" srcId="{C8334A37-5197-4CDB-93A6-3ED544164AF1}" destId="{7199B2EB-DD64-4BD4-B0AF-D70014D7567D}" srcOrd="0" destOrd="0" presId="urn:microsoft.com/office/officeart/2005/8/layout/hierarchy1"/>
    <dgm:cxn modelId="{B2431F66-3781-4B1B-BE50-47BDA48331DD}" type="presOf" srcId="{ABAF322D-674F-4CF7-B468-09C123189690}" destId="{533BA359-F778-47F8-942A-3188E86121E4}" srcOrd="0" destOrd="0" presId="urn:microsoft.com/office/officeart/2005/8/layout/hierarchy1"/>
    <dgm:cxn modelId="{5775EF66-90B3-4BEF-81CE-A300F6CEBE7B}" type="presOf" srcId="{D195CC90-48F1-422A-AE62-E03005FB9C7B}" destId="{B5C53392-FC48-487A-9621-6D0E5BF292DB}" srcOrd="0" destOrd="0" presId="urn:microsoft.com/office/officeart/2005/8/layout/hierarchy1"/>
    <dgm:cxn modelId="{D4A0BF67-7805-4246-B1F8-33D7B0113910}" srcId="{C8B184B5-F543-4342-A38C-61083D53E692}" destId="{22DB7DE8-4131-46A6-9E00-98770FC24EB6}" srcOrd="1" destOrd="0" parTransId="{61F62885-5B67-4248-A8BF-9F802EEA6B14}" sibTransId="{E86AEF87-8292-4A07-99D4-ED9D9BC51CEE}"/>
    <dgm:cxn modelId="{22316372-6F8C-45B4-B974-3297274FFFEC}" srcId="{F0481AE4-56F9-4D1A-A72A-196959B79155}" destId="{C8334A37-5197-4CDB-93A6-3ED544164AF1}" srcOrd="2" destOrd="0" parTransId="{A723E554-0E85-491B-BEB6-76F795B74780}" sibTransId="{8FDC5576-3677-40AF-86FA-A6E1701DFC2F}"/>
    <dgm:cxn modelId="{164C6978-9786-4581-B445-9D2ED2DCDA66}" type="presOf" srcId="{5782A859-C0D4-4C8B-BBBB-632F22A2719D}" destId="{5566F2B0-0125-4264-A2F8-B4D61FF54E48}" srcOrd="0" destOrd="0" presId="urn:microsoft.com/office/officeart/2005/8/layout/hierarchy1"/>
    <dgm:cxn modelId="{C264F578-1901-4AD0-8DE0-32CBA70827B2}" type="presOf" srcId="{A2F527D2-3517-440C-9E63-411671F01CF1}" destId="{6A929B75-8BDE-4B3D-9FF3-72504B345E03}" srcOrd="0" destOrd="0" presId="urn:microsoft.com/office/officeart/2005/8/layout/hierarchy1"/>
    <dgm:cxn modelId="{1C304683-F5D7-431C-8267-9044D2783C09}" type="presOf" srcId="{F0481AE4-56F9-4D1A-A72A-196959B79155}" destId="{C9B8DFB7-D602-4D44-87AC-3492681059E5}" srcOrd="0" destOrd="0" presId="urn:microsoft.com/office/officeart/2005/8/layout/hierarchy1"/>
    <dgm:cxn modelId="{6ED9F083-CF9D-41E3-89CE-9938F289D86F}" type="presOf" srcId="{C8B184B5-F543-4342-A38C-61083D53E692}" destId="{70D5471B-405C-4AAE-AD3D-0C5FCAD8E49F}" srcOrd="0" destOrd="0" presId="urn:microsoft.com/office/officeart/2005/8/layout/hierarchy1"/>
    <dgm:cxn modelId="{2132558A-E055-40E6-AB11-76FF5BB39089}" type="presOf" srcId="{EFBDAE9C-74DD-47D5-ABB8-C02AE18AE03D}" destId="{EAE376E5-0436-4A7C-A961-7D829A152DBB}" srcOrd="0" destOrd="0" presId="urn:microsoft.com/office/officeart/2005/8/layout/hierarchy1"/>
    <dgm:cxn modelId="{974A789A-9CAE-4778-8C0D-9992305C5C25}" type="presOf" srcId="{086A66C7-051A-4A95-82D6-35803E3A9515}" destId="{9060FBD9-15C2-4835-BA85-5F902A5A2022}" srcOrd="0" destOrd="0" presId="urn:microsoft.com/office/officeart/2005/8/layout/hierarchy1"/>
    <dgm:cxn modelId="{BD58879D-8FEA-4B63-90ED-72F555F8B375}" type="presOf" srcId="{30DCD7BD-3559-49D8-8516-963C0B3D047E}" destId="{CC85BFD0-60E0-4319-B2F2-DE615084BA7A}" srcOrd="0" destOrd="0" presId="urn:microsoft.com/office/officeart/2005/8/layout/hierarchy1"/>
    <dgm:cxn modelId="{301CE7BB-9C6F-463F-B0E2-0C17E0934F04}" srcId="{F0481AE4-56F9-4D1A-A72A-196959B79155}" destId="{30DCD7BD-3559-49D8-8516-963C0B3D047E}" srcOrd="0" destOrd="0" parTransId="{D2FD74BE-ABA8-4DB2-B9D5-D7B329C9DCC7}" sibTransId="{840E43B6-C249-44F9-BA2A-0F94E81178C2}"/>
    <dgm:cxn modelId="{7B1B14C4-DBC6-48FC-8D78-0551E17BFED6}" type="presOf" srcId="{4A1F4031-7901-4180-9128-B3B099992F3A}" destId="{5CE5F217-A669-4C1D-B7F3-A55B15E7BEA1}" srcOrd="0" destOrd="0" presId="urn:microsoft.com/office/officeart/2005/8/layout/hierarchy1"/>
    <dgm:cxn modelId="{7EF762C6-ACF9-4DCE-974E-5601DFC63217}" type="presOf" srcId="{1F369B8B-6950-409A-9F54-56EB89DD132D}" destId="{7C479428-62B7-4534-886E-100EE4F273FB}" srcOrd="0" destOrd="0" presId="urn:microsoft.com/office/officeart/2005/8/layout/hierarchy1"/>
    <dgm:cxn modelId="{D0EFC6C9-A07F-4F3D-B7C1-42D48C1B9D73}" srcId="{30DCD7BD-3559-49D8-8516-963C0B3D047E}" destId="{FA69B429-D65E-45E0-B046-98A9F183219C}" srcOrd="0" destOrd="0" parTransId="{D195CC90-48F1-422A-AE62-E03005FB9C7B}" sibTransId="{D98F357B-A6E8-44AA-AE99-1C9BB98CE9CC}"/>
    <dgm:cxn modelId="{EA3D4ACB-1840-4842-885F-273AFCD26807}" type="presOf" srcId="{F90DC072-1270-482B-B382-C6128EB9D6DD}" destId="{E0BF636E-8187-441B-8B1B-9EC884147B59}" srcOrd="0" destOrd="0" presId="urn:microsoft.com/office/officeart/2005/8/layout/hierarchy1"/>
    <dgm:cxn modelId="{C8792AD3-1149-4F56-B5AC-4C4109CBF958}" type="presOf" srcId="{FA69B429-D65E-45E0-B046-98A9F183219C}" destId="{697C8D29-3485-4160-BE2F-2356835D5D20}" srcOrd="0" destOrd="0" presId="urn:microsoft.com/office/officeart/2005/8/layout/hierarchy1"/>
    <dgm:cxn modelId="{B7456FDE-CEB5-4AED-B1CF-DA1C77342ED1}" srcId="{C8334A37-5197-4CDB-93A6-3ED544164AF1}" destId="{ABAF322D-674F-4CF7-B468-09C123189690}" srcOrd="1" destOrd="0" parTransId="{A797BBD8-7ECC-4FB0-8F2B-9206C6652EFD}" sibTransId="{CD3B1936-E7C2-4EDB-AF6B-F935745CAEEB}"/>
    <dgm:cxn modelId="{6E249CE1-8287-4EC5-B3A0-612ACD429138}" srcId="{C8B184B5-F543-4342-A38C-61083D53E692}" destId="{F90DC072-1270-482B-B382-C6128EB9D6DD}" srcOrd="0" destOrd="0" parTransId="{086A66C7-051A-4A95-82D6-35803E3A9515}" sibTransId="{1BC15B6E-637A-42DA-8E1D-EA089A535CE5}"/>
    <dgm:cxn modelId="{668272E5-2DF7-43D5-AD6C-C8BD1E945980}" type="presOf" srcId="{22DB7DE8-4131-46A6-9E00-98770FC24EB6}" destId="{CD3D736E-199E-4702-8B9C-48844A3B23FD}" srcOrd="0" destOrd="0" presId="urn:microsoft.com/office/officeart/2005/8/layout/hierarchy1"/>
    <dgm:cxn modelId="{2B5BB4FD-993A-4689-9CB7-224A56C375A3}" type="presOf" srcId="{A250036A-3841-4699-A231-DB412EF41F21}" destId="{9D4EDD17-7269-4B56-B3A1-88245F061B06}" srcOrd="0" destOrd="0" presId="urn:microsoft.com/office/officeart/2005/8/layout/hierarchy1"/>
    <dgm:cxn modelId="{4F739BDE-102E-4062-A31B-AC380651DB08}" type="presParOf" srcId="{5566F2B0-0125-4264-A2F8-B4D61FF54E48}" destId="{EB7AE4D1-18B5-4972-AB33-B3E9AEA04CA8}" srcOrd="0" destOrd="0" presId="urn:microsoft.com/office/officeart/2005/8/layout/hierarchy1"/>
    <dgm:cxn modelId="{150F17FC-45FB-4CA0-A2D1-A3134B759017}" type="presParOf" srcId="{EB7AE4D1-18B5-4972-AB33-B3E9AEA04CA8}" destId="{0ECD44EA-F3B8-477A-9D88-7D6763FEF6C2}" srcOrd="0" destOrd="0" presId="urn:microsoft.com/office/officeart/2005/8/layout/hierarchy1"/>
    <dgm:cxn modelId="{0407E03C-7D21-4C43-80B6-E0E0866F0B06}" type="presParOf" srcId="{0ECD44EA-F3B8-477A-9D88-7D6763FEF6C2}" destId="{B4B96192-BBAE-46C3-8EFC-9E33783ACE21}" srcOrd="0" destOrd="0" presId="urn:microsoft.com/office/officeart/2005/8/layout/hierarchy1"/>
    <dgm:cxn modelId="{A553C214-A425-4FFB-8392-D304A4FCFC11}" type="presParOf" srcId="{0ECD44EA-F3B8-477A-9D88-7D6763FEF6C2}" destId="{C9B8DFB7-D602-4D44-87AC-3492681059E5}" srcOrd="1" destOrd="0" presId="urn:microsoft.com/office/officeart/2005/8/layout/hierarchy1"/>
    <dgm:cxn modelId="{D592124F-51DE-4544-8FF7-5C5BB02BC5E4}" type="presParOf" srcId="{EB7AE4D1-18B5-4972-AB33-B3E9AEA04CA8}" destId="{8B991469-8F34-450C-8307-69D51A4CC494}" srcOrd="1" destOrd="0" presId="urn:microsoft.com/office/officeart/2005/8/layout/hierarchy1"/>
    <dgm:cxn modelId="{ACDE997F-EC95-4ABD-A8D6-232E694FB909}" type="presParOf" srcId="{8B991469-8F34-450C-8307-69D51A4CC494}" destId="{C635E6F1-2D66-47E7-AE7D-D8F2EA2DFF45}" srcOrd="0" destOrd="0" presId="urn:microsoft.com/office/officeart/2005/8/layout/hierarchy1"/>
    <dgm:cxn modelId="{AF207DBC-B5D3-4810-9FEA-6408D7C84A87}" type="presParOf" srcId="{8B991469-8F34-450C-8307-69D51A4CC494}" destId="{0078AF67-B396-4876-B3AD-9EBBE5B703BB}" srcOrd="1" destOrd="0" presId="urn:microsoft.com/office/officeart/2005/8/layout/hierarchy1"/>
    <dgm:cxn modelId="{F90D139D-86B1-4120-88A5-F542D31BBF75}" type="presParOf" srcId="{0078AF67-B396-4876-B3AD-9EBBE5B703BB}" destId="{D55F61E9-C54A-4059-AF89-58872E718F97}" srcOrd="0" destOrd="0" presId="urn:microsoft.com/office/officeart/2005/8/layout/hierarchy1"/>
    <dgm:cxn modelId="{6E83427D-D55A-49C9-8350-01D62230C343}" type="presParOf" srcId="{D55F61E9-C54A-4059-AF89-58872E718F97}" destId="{A7181BF6-D4F3-4215-95B6-77097BFBD3B0}" srcOrd="0" destOrd="0" presId="urn:microsoft.com/office/officeart/2005/8/layout/hierarchy1"/>
    <dgm:cxn modelId="{D89EDF67-614D-4E96-8F4B-E7398918051E}" type="presParOf" srcId="{D55F61E9-C54A-4059-AF89-58872E718F97}" destId="{CC85BFD0-60E0-4319-B2F2-DE615084BA7A}" srcOrd="1" destOrd="0" presId="urn:microsoft.com/office/officeart/2005/8/layout/hierarchy1"/>
    <dgm:cxn modelId="{8845CE99-3E9D-4542-B9B3-27672AC88C36}" type="presParOf" srcId="{0078AF67-B396-4876-B3AD-9EBBE5B703BB}" destId="{1AA7905F-810C-4DB5-94CB-878140406D5F}" srcOrd="1" destOrd="0" presId="urn:microsoft.com/office/officeart/2005/8/layout/hierarchy1"/>
    <dgm:cxn modelId="{6C67A321-FBF0-4E87-9875-99686406ADDA}" type="presParOf" srcId="{1AA7905F-810C-4DB5-94CB-878140406D5F}" destId="{B5C53392-FC48-487A-9621-6D0E5BF292DB}" srcOrd="0" destOrd="0" presId="urn:microsoft.com/office/officeart/2005/8/layout/hierarchy1"/>
    <dgm:cxn modelId="{02A62A05-8C62-400E-9557-4009AAAB5712}" type="presParOf" srcId="{1AA7905F-810C-4DB5-94CB-878140406D5F}" destId="{9541E749-8026-45C5-BC17-711CE8EED783}" srcOrd="1" destOrd="0" presId="urn:microsoft.com/office/officeart/2005/8/layout/hierarchy1"/>
    <dgm:cxn modelId="{AF7EAED3-85B9-43AD-A139-F008315D160B}" type="presParOf" srcId="{9541E749-8026-45C5-BC17-711CE8EED783}" destId="{A6B6E926-78CD-4B82-B04D-5141E564DC3C}" srcOrd="0" destOrd="0" presId="urn:microsoft.com/office/officeart/2005/8/layout/hierarchy1"/>
    <dgm:cxn modelId="{A87511F4-25C6-4A52-B942-4D047A8AD245}" type="presParOf" srcId="{A6B6E926-78CD-4B82-B04D-5141E564DC3C}" destId="{1A98D0AF-8A33-4E93-B8CD-51DF423A4B2A}" srcOrd="0" destOrd="0" presId="urn:microsoft.com/office/officeart/2005/8/layout/hierarchy1"/>
    <dgm:cxn modelId="{C453044C-CFFE-46B0-B3B1-8827E0AD13C1}" type="presParOf" srcId="{A6B6E926-78CD-4B82-B04D-5141E564DC3C}" destId="{697C8D29-3485-4160-BE2F-2356835D5D20}" srcOrd="1" destOrd="0" presId="urn:microsoft.com/office/officeart/2005/8/layout/hierarchy1"/>
    <dgm:cxn modelId="{0CC6649C-73C7-446C-B520-34FE84415CD1}" type="presParOf" srcId="{9541E749-8026-45C5-BC17-711CE8EED783}" destId="{FC2732F3-1FBF-4D8B-B1A9-3747D1ACE810}" srcOrd="1" destOrd="0" presId="urn:microsoft.com/office/officeart/2005/8/layout/hierarchy1"/>
    <dgm:cxn modelId="{B9B4C5ED-A279-48A5-800A-9999037C7CFF}" type="presParOf" srcId="{1AA7905F-810C-4DB5-94CB-878140406D5F}" destId="{EAE376E5-0436-4A7C-A961-7D829A152DBB}" srcOrd="2" destOrd="0" presId="urn:microsoft.com/office/officeart/2005/8/layout/hierarchy1"/>
    <dgm:cxn modelId="{8BFB08FC-E70F-415E-BF2A-4A528C4F4C27}" type="presParOf" srcId="{1AA7905F-810C-4DB5-94CB-878140406D5F}" destId="{F6079BB3-6847-4875-82B3-7297A055A91D}" srcOrd="3" destOrd="0" presId="urn:microsoft.com/office/officeart/2005/8/layout/hierarchy1"/>
    <dgm:cxn modelId="{38D665EB-11F9-488E-A69B-24191CF4F6EA}" type="presParOf" srcId="{F6079BB3-6847-4875-82B3-7297A055A91D}" destId="{1D412E13-E91C-447C-8EB6-E636E09B9952}" srcOrd="0" destOrd="0" presId="urn:microsoft.com/office/officeart/2005/8/layout/hierarchy1"/>
    <dgm:cxn modelId="{C7B75DAF-D90F-4103-AE1A-77FA39389049}" type="presParOf" srcId="{1D412E13-E91C-447C-8EB6-E636E09B9952}" destId="{87A1B6A0-7B85-4B12-A1E8-56D2FA943DD8}" srcOrd="0" destOrd="0" presId="urn:microsoft.com/office/officeart/2005/8/layout/hierarchy1"/>
    <dgm:cxn modelId="{568DC994-B101-4453-B1BA-83850061ACE2}" type="presParOf" srcId="{1D412E13-E91C-447C-8EB6-E636E09B9952}" destId="{6A929B75-8BDE-4B3D-9FF3-72504B345E03}" srcOrd="1" destOrd="0" presId="urn:microsoft.com/office/officeart/2005/8/layout/hierarchy1"/>
    <dgm:cxn modelId="{1B9E2342-A2CC-4CC2-8508-A6305718860C}" type="presParOf" srcId="{F6079BB3-6847-4875-82B3-7297A055A91D}" destId="{F51CF735-B30B-4D50-988D-C8DAD6D1200C}" srcOrd="1" destOrd="0" presId="urn:microsoft.com/office/officeart/2005/8/layout/hierarchy1"/>
    <dgm:cxn modelId="{AAD95EFD-2B3F-487B-84FE-DFE8E19B8C80}" type="presParOf" srcId="{8B991469-8F34-450C-8307-69D51A4CC494}" destId="{5CE5F217-A669-4C1D-B7F3-A55B15E7BEA1}" srcOrd="2" destOrd="0" presId="urn:microsoft.com/office/officeart/2005/8/layout/hierarchy1"/>
    <dgm:cxn modelId="{74FFDB0F-7FAE-43B8-8BF6-167C89D2AAB4}" type="presParOf" srcId="{8B991469-8F34-450C-8307-69D51A4CC494}" destId="{4B532BD2-7DC0-44C8-BE5C-EE58DE858564}" srcOrd="3" destOrd="0" presId="urn:microsoft.com/office/officeart/2005/8/layout/hierarchy1"/>
    <dgm:cxn modelId="{9DCD046D-C559-4556-944E-661D08AC9FC4}" type="presParOf" srcId="{4B532BD2-7DC0-44C8-BE5C-EE58DE858564}" destId="{AECE045A-7667-4E67-84B2-E92C83A55D80}" srcOrd="0" destOrd="0" presId="urn:microsoft.com/office/officeart/2005/8/layout/hierarchy1"/>
    <dgm:cxn modelId="{D13FCBE0-673D-4668-8912-E53E002D8CF7}" type="presParOf" srcId="{AECE045A-7667-4E67-84B2-E92C83A55D80}" destId="{2F0C84CD-AA62-4394-BB01-2B060D688071}" srcOrd="0" destOrd="0" presId="urn:microsoft.com/office/officeart/2005/8/layout/hierarchy1"/>
    <dgm:cxn modelId="{26D4C6DE-3823-4FE8-847A-F65F446EE44E}" type="presParOf" srcId="{AECE045A-7667-4E67-84B2-E92C83A55D80}" destId="{70D5471B-405C-4AAE-AD3D-0C5FCAD8E49F}" srcOrd="1" destOrd="0" presId="urn:microsoft.com/office/officeart/2005/8/layout/hierarchy1"/>
    <dgm:cxn modelId="{302FF4CC-477E-415A-AF6E-87E98584A5F1}" type="presParOf" srcId="{4B532BD2-7DC0-44C8-BE5C-EE58DE858564}" destId="{ECD4374E-581C-4EEC-BE4E-08A9434DDE37}" srcOrd="1" destOrd="0" presId="urn:microsoft.com/office/officeart/2005/8/layout/hierarchy1"/>
    <dgm:cxn modelId="{C6242832-231A-4044-AD2F-5C90EBA7EF4D}" type="presParOf" srcId="{ECD4374E-581C-4EEC-BE4E-08A9434DDE37}" destId="{9060FBD9-15C2-4835-BA85-5F902A5A2022}" srcOrd="0" destOrd="0" presId="urn:microsoft.com/office/officeart/2005/8/layout/hierarchy1"/>
    <dgm:cxn modelId="{FAFA596E-A7FA-404C-89A8-C15BD81D7433}" type="presParOf" srcId="{ECD4374E-581C-4EEC-BE4E-08A9434DDE37}" destId="{B1E72A89-C80B-464A-9A0B-07F7FCC83DCA}" srcOrd="1" destOrd="0" presId="urn:microsoft.com/office/officeart/2005/8/layout/hierarchy1"/>
    <dgm:cxn modelId="{EBC2FFD0-5A47-4415-A941-C492C9BC3298}" type="presParOf" srcId="{B1E72A89-C80B-464A-9A0B-07F7FCC83DCA}" destId="{362944E2-EBEB-4850-9B7B-F29CB40C2F6D}" srcOrd="0" destOrd="0" presId="urn:microsoft.com/office/officeart/2005/8/layout/hierarchy1"/>
    <dgm:cxn modelId="{9F10FD28-BA22-4F20-B5ED-762F95302059}" type="presParOf" srcId="{362944E2-EBEB-4850-9B7B-F29CB40C2F6D}" destId="{0D736C2D-08D2-46D7-8FB2-7128547B6F67}" srcOrd="0" destOrd="0" presId="urn:microsoft.com/office/officeart/2005/8/layout/hierarchy1"/>
    <dgm:cxn modelId="{42380B25-7D21-40E6-BFB0-DF697F5E0022}" type="presParOf" srcId="{362944E2-EBEB-4850-9B7B-F29CB40C2F6D}" destId="{E0BF636E-8187-441B-8B1B-9EC884147B59}" srcOrd="1" destOrd="0" presId="urn:microsoft.com/office/officeart/2005/8/layout/hierarchy1"/>
    <dgm:cxn modelId="{325EB0AE-D62B-4B2F-B222-3ABE1F56806E}" type="presParOf" srcId="{B1E72A89-C80B-464A-9A0B-07F7FCC83DCA}" destId="{3160B258-86DB-468A-98DA-E24977870245}" srcOrd="1" destOrd="0" presId="urn:microsoft.com/office/officeart/2005/8/layout/hierarchy1"/>
    <dgm:cxn modelId="{FA623001-A47A-427E-AC4E-DBE4CA6591D2}" type="presParOf" srcId="{ECD4374E-581C-4EEC-BE4E-08A9434DDE37}" destId="{04744C30-0C1E-44AB-B94C-4F793AF25FF6}" srcOrd="2" destOrd="0" presId="urn:microsoft.com/office/officeart/2005/8/layout/hierarchy1"/>
    <dgm:cxn modelId="{128F7C9C-D679-4707-B689-3CF0A415724C}" type="presParOf" srcId="{ECD4374E-581C-4EEC-BE4E-08A9434DDE37}" destId="{4BD075AF-441B-4A36-BF01-4C93B12A0AB6}" srcOrd="3" destOrd="0" presId="urn:microsoft.com/office/officeart/2005/8/layout/hierarchy1"/>
    <dgm:cxn modelId="{E4605B49-2D8F-43E8-9A2C-91EEC858DF3A}" type="presParOf" srcId="{4BD075AF-441B-4A36-BF01-4C93B12A0AB6}" destId="{C487026A-04EB-48C8-AEF5-583899C22097}" srcOrd="0" destOrd="0" presId="urn:microsoft.com/office/officeart/2005/8/layout/hierarchy1"/>
    <dgm:cxn modelId="{09E07988-9CCC-4C48-AA0C-9600C0CD0FC3}" type="presParOf" srcId="{C487026A-04EB-48C8-AEF5-583899C22097}" destId="{BB1F27F4-B257-4D32-AB61-A702C1E41CA1}" srcOrd="0" destOrd="0" presId="urn:microsoft.com/office/officeart/2005/8/layout/hierarchy1"/>
    <dgm:cxn modelId="{BAA58DE4-4AFC-4A12-8626-D78FE5BD2D1D}" type="presParOf" srcId="{C487026A-04EB-48C8-AEF5-583899C22097}" destId="{CD3D736E-199E-4702-8B9C-48844A3B23FD}" srcOrd="1" destOrd="0" presId="urn:microsoft.com/office/officeart/2005/8/layout/hierarchy1"/>
    <dgm:cxn modelId="{D1BE85DF-2B4F-487A-866F-CF963C5A166D}" type="presParOf" srcId="{4BD075AF-441B-4A36-BF01-4C93B12A0AB6}" destId="{6C1A1564-528D-427F-BD3E-CE83B59EAB29}" srcOrd="1" destOrd="0" presId="urn:microsoft.com/office/officeart/2005/8/layout/hierarchy1"/>
    <dgm:cxn modelId="{2A81FC70-73A4-445C-96B5-62B918686554}" type="presParOf" srcId="{8B991469-8F34-450C-8307-69D51A4CC494}" destId="{8A65A5C2-CF4E-4C26-8100-B612D96794AB}" srcOrd="4" destOrd="0" presId="urn:microsoft.com/office/officeart/2005/8/layout/hierarchy1"/>
    <dgm:cxn modelId="{C2172DD5-59A7-4086-8A5B-9EBF08CC1BAA}" type="presParOf" srcId="{8B991469-8F34-450C-8307-69D51A4CC494}" destId="{44DD62C8-CF28-4F88-A566-9B01720E491F}" srcOrd="5" destOrd="0" presId="urn:microsoft.com/office/officeart/2005/8/layout/hierarchy1"/>
    <dgm:cxn modelId="{88657649-2673-439D-8401-BECA23E6D9F1}" type="presParOf" srcId="{44DD62C8-CF28-4F88-A566-9B01720E491F}" destId="{E7353A4F-FC2C-415A-A43B-57D6296888BF}" srcOrd="0" destOrd="0" presId="urn:microsoft.com/office/officeart/2005/8/layout/hierarchy1"/>
    <dgm:cxn modelId="{919F7697-9392-4F20-9077-A41C5C236B68}" type="presParOf" srcId="{E7353A4F-FC2C-415A-A43B-57D6296888BF}" destId="{9E5E7860-A401-4E1F-9FB9-E3510B8D74DD}" srcOrd="0" destOrd="0" presId="urn:microsoft.com/office/officeart/2005/8/layout/hierarchy1"/>
    <dgm:cxn modelId="{733EF6C8-48A1-4012-B019-31B1913A93C8}" type="presParOf" srcId="{E7353A4F-FC2C-415A-A43B-57D6296888BF}" destId="{7199B2EB-DD64-4BD4-B0AF-D70014D7567D}" srcOrd="1" destOrd="0" presId="urn:microsoft.com/office/officeart/2005/8/layout/hierarchy1"/>
    <dgm:cxn modelId="{E3FE3E0B-9EAA-4D34-B2D9-2EDE858ABA0D}" type="presParOf" srcId="{44DD62C8-CF28-4F88-A566-9B01720E491F}" destId="{F9245C09-E4F3-40CD-948C-7F64C6C2D1C1}" srcOrd="1" destOrd="0" presId="urn:microsoft.com/office/officeart/2005/8/layout/hierarchy1"/>
    <dgm:cxn modelId="{76049FAE-5DB8-4314-B777-970A799D4234}" type="presParOf" srcId="{F9245C09-E4F3-40CD-948C-7F64C6C2D1C1}" destId="{9D4EDD17-7269-4B56-B3A1-88245F061B06}" srcOrd="0" destOrd="0" presId="urn:microsoft.com/office/officeart/2005/8/layout/hierarchy1"/>
    <dgm:cxn modelId="{66758AD4-D93B-48A8-B20D-1B89B37E1575}" type="presParOf" srcId="{F9245C09-E4F3-40CD-948C-7F64C6C2D1C1}" destId="{BAF4F692-3624-49E1-89AF-1B1C82EDE846}" srcOrd="1" destOrd="0" presId="urn:microsoft.com/office/officeart/2005/8/layout/hierarchy1"/>
    <dgm:cxn modelId="{4127EF7B-539E-416E-BBFA-128A8D022691}" type="presParOf" srcId="{BAF4F692-3624-49E1-89AF-1B1C82EDE846}" destId="{A696B19D-A5E8-4A46-AF8D-4C3C03709785}" srcOrd="0" destOrd="0" presId="urn:microsoft.com/office/officeart/2005/8/layout/hierarchy1"/>
    <dgm:cxn modelId="{DE0ED1E2-CA71-40BF-8066-9CA303715F2A}" type="presParOf" srcId="{A696B19D-A5E8-4A46-AF8D-4C3C03709785}" destId="{094DAB68-E856-419A-9CEB-AE27360F12E0}" srcOrd="0" destOrd="0" presId="urn:microsoft.com/office/officeart/2005/8/layout/hierarchy1"/>
    <dgm:cxn modelId="{3B09EE19-6FEF-4537-8733-4151DA0553A0}" type="presParOf" srcId="{A696B19D-A5E8-4A46-AF8D-4C3C03709785}" destId="{7C479428-62B7-4534-886E-100EE4F273FB}" srcOrd="1" destOrd="0" presId="urn:microsoft.com/office/officeart/2005/8/layout/hierarchy1"/>
    <dgm:cxn modelId="{77926193-3A18-4194-AEC5-6F448541FFC1}" type="presParOf" srcId="{BAF4F692-3624-49E1-89AF-1B1C82EDE846}" destId="{80E2824B-7BD2-4013-9CF5-94BB7C33420E}" srcOrd="1" destOrd="0" presId="urn:microsoft.com/office/officeart/2005/8/layout/hierarchy1"/>
    <dgm:cxn modelId="{AB71DB79-C2C3-4A1A-BAF4-8BC336EA02AC}" type="presParOf" srcId="{F9245C09-E4F3-40CD-948C-7F64C6C2D1C1}" destId="{AC6074AF-CA1A-4E35-A20C-F4F29CD54C5B}" srcOrd="2" destOrd="0" presId="urn:microsoft.com/office/officeart/2005/8/layout/hierarchy1"/>
    <dgm:cxn modelId="{C41454BF-7CD5-489E-B1B5-8B1580AB4528}" type="presParOf" srcId="{F9245C09-E4F3-40CD-948C-7F64C6C2D1C1}" destId="{583E6ACF-36C3-425E-BB8D-E304C8F44B4E}" srcOrd="3" destOrd="0" presId="urn:microsoft.com/office/officeart/2005/8/layout/hierarchy1"/>
    <dgm:cxn modelId="{FF27CB12-36D8-42C7-9A25-0D388FDAFA10}" type="presParOf" srcId="{583E6ACF-36C3-425E-BB8D-E304C8F44B4E}" destId="{203833A4-0FA7-474F-BCD8-DDE9E20ADEC0}" srcOrd="0" destOrd="0" presId="urn:microsoft.com/office/officeart/2005/8/layout/hierarchy1"/>
    <dgm:cxn modelId="{63FE64D8-2F3C-4763-AB5E-56F6A3C3A4B9}" type="presParOf" srcId="{203833A4-0FA7-474F-BCD8-DDE9E20ADEC0}" destId="{7E0EF1EB-D166-448F-90F5-F87DE6AC1830}" srcOrd="0" destOrd="0" presId="urn:microsoft.com/office/officeart/2005/8/layout/hierarchy1"/>
    <dgm:cxn modelId="{4CFE99C0-649C-49D9-A93A-4C2D01087319}" type="presParOf" srcId="{203833A4-0FA7-474F-BCD8-DDE9E20ADEC0}" destId="{533BA359-F778-47F8-942A-3188E86121E4}" srcOrd="1" destOrd="0" presId="urn:microsoft.com/office/officeart/2005/8/layout/hierarchy1"/>
    <dgm:cxn modelId="{A50A0A04-D38B-4FDF-94A6-B1E3217E7C05}" type="presParOf" srcId="{583E6ACF-36C3-425E-BB8D-E304C8F44B4E}" destId="{FB02F0C0-A46E-4FC6-ADBA-34FC9176A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82A859-C0D4-4C8B-BBBB-632F22A2719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F90DC072-1270-482B-B382-C6128EB9D6DD}">
      <dgm:prSet phldrT="[Text]"/>
      <dgm:spPr/>
      <dgm:t>
        <a:bodyPr/>
        <a:lstStyle/>
        <a:p>
          <a:r>
            <a:rPr lang="en-US" dirty="0"/>
            <a:t>Mgmt function 1</a:t>
          </a:r>
        </a:p>
      </dgm:t>
    </dgm:pt>
    <dgm:pt modelId="{086A66C7-051A-4A95-82D6-35803E3A9515}" type="parTrans" cxnId="{6E249CE1-8287-4EC5-B3A0-612ACD429138}">
      <dgm:prSet/>
      <dgm:spPr/>
      <dgm:t>
        <a:bodyPr/>
        <a:lstStyle/>
        <a:p>
          <a:endParaRPr lang="en-US"/>
        </a:p>
      </dgm:t>
    </dgm:pt>
    <dgm:pt modelId="{1BC15B6E-637A-42DA-8E1D-EA089A535CE5}" type="sibTrans" cxnId="{6E249CE1-8287-4EC5-B3A0-612ACD429138}">
      <dgm:prSet/>
      <dgm:spPr/>
      <dgm:t>
        <a:bodyPr/>
        <a:lstStyle/>
        <a:p>
          <a:endParaRPr lang="en-US"/>
        </a:p>
      </dgm:t>
    </dgm:pt>
    <dgm:pt modelId="{22DB7DE8-4131-46A6-9E00-98770FC24EB6}">
      <dgm:prSet/>
      <dgm:spPr/>
      <dgm:t>
        <a:bodyPr/>
        <a:lstStyle/>
        <a:p>
          <a:r>
            <a:rPr lang="en-US" dirty="0"/>
            <a:t>Mgmt function 2</a:t>
          </a:r>
        </a:p>
      </dgm:t>
    </dgm:pt>
    <dgm:pt modelId="{61F62885-5B67-4248-A8BF-9F802EEA6B14}" type="parTrans" cxnId="{D4A0BF67-7805-4246-B1F8-33D7B0113910}">
      <dgm:prSet/>
      <dgm:spPr/>
      <dgm:t>
        <a:bodyPr/>
        <a:lstStyle/>
        <a:p>
          <a:endParaRPr lang="en-US"/>
        </a:p>
      </dgm:t>
    </dgm:pt>
    <dgm:pt modelId="{E86AEF87-8292-4A07-99D4-ED9D9BC51CEE}" type="sibTrans" cxnId="{D4A0BF67-7805-4246-B1F8-33D7B0113910}">
      <dgm:prSet/>
      <dgm:spPr/>
      <dgm:t>
        <a:bodyPr/>
        <a:lstStyle/>
        <a:p>
          <a:endParaRPr lang="en-US"/>
        </a:p>
      </dgm:t>
    </dgm:pt>
    <dgm:pt modelId="{C8334A37-5197-4CDB-93A6-3ED544164AF1}">
      <dgm:prSet/>
      <dgm:spPr/>
      <dgm:t>
        <a:bodyPr/>
        <a:lstStyle/>
        <a:p>
          <a:r>
            <a:rPr lang="en-US" b="1" dirty="0"/>
            <a:t>Development Dept.</a:t>
          </a:r>
        </a:p>
      </dgm:t>
    </dgm:pt>
    <dgm:pt modelId="{A723E554-0E85-491B-BEB6-76F795B74780}" type="parTrans" cxnId="{22316372-6F8C-45B4-B974-3297274FFFEC}">
      <dgm:prSet/>
      <dgm:spPr/>
      <dgm:t>
        <a:bodyPr/>
        <a:lstStyle/>
        <a:p>
          <a:endParaRPr lang="en-US"/>
        </a:p>
      </dgm:t>
    </dgm:pt>
    <dgm:pt modelId="{8FDC5576-3677-40AF-86FA-A6E1701DFC2F}" type="sibTrans" cxnId="{22316372-6F8C-45B4-B974-3297274FFFEC}">
      <dgm:prSet/>
      <dgm:spPr/>
      <dgm:t>
        <a:bodyPr/>
        <a:lstStyle/>
        <a:p>
          <a:endParaRPr lang="en-US"/>
        </a:p>
      </dgm:t>
    </dgm:pt>
    <dgm:pt modelId="{1F369B8B-6950-409A-9F54-56EB89DD132D}">
      <dgm:prSet/>
      <dgm:spPr/>
      <dgm:t>
        <a:bodyPr/>
        <a:lstStyle/>
        <a:p>
          <a:r>
            <a:rPr lang="en-US" dirty="0"/>
            <a:t>Development function 1</a:t>
          </a:r>
        </a:p>
      </dgm:t>
    </dgm:pt>
    <dgm:pt modelId="{A250036A-3841-4699-A231-DB412EF41F21}" type="parTrans" cxnId="{F7A13704-ACDD-468C-8C00-F01D389278A7}">
      <dgm:prSet/>
      <dgm:spPr/>
      <dgm:t>
        <a:bodyPr/>
        <a:lstStyle/>
        <a:p>
          <a:endParaRPr lang="en-US"/>
        </a:p>
      </dgm:t>
    </dgm:pt>
    <dgm:pt modelId="{E35FC750-2FCA-411F-9747-921FDF1EF937}" type="sibTrans" cxnId="{F7A13704-ACDD-468C-8C00-F01D389278A7}">
      <dgm:prSet/>
      <dgm:spPr/>
      <dgm:t>
        <a:bodyPr/>
        <a:lstStyle/>
        <a:p>
          <a:endParaRPr lang="en-US"/>
        </a:p>
      </dgm:t>
    </dgm:pt>
    <dgm:pt modelId="{ABAF322D-674F-4CF7-B468-09C123189690}">
      <dgm:prSet/>
      <dgm:spPr/>
      <dgm:t>
        <a:bodyPr/>
        <a:lstStyle/>
        <a:p>
          <a:r>
            <a:rPr lang="en-US" dirty="0"/>
            <a:t>Development function 2</a:t>
          </a:r>
        </a:p>
      </dgm:t>
    </dgm:pt>
    <dgm:pt modelId="{A797BBD8-7ECC-4FB0-8F2B-9206C6652EFD}" type="parTrans" cxnId="{B7456FDE-CEB5-4AED-B1CF-DA1C77342ED1}">
      <dgm:prSet/>
      <dgm:spPr/>
      <dgm:t>
        <a:bodyPr/>
        <a:lstStyle/>
        <a:p>
          <a:endParaRPr lang="en-US"/>
        </a:p>
      </dgm:t>
    </dgm:pt>
    <dgm:pt modelId="{CD3B1936-E7C2-4EDB-AF6B-F935745CAEEB}" type="sibTrans" cxnId="{B7456FDE-CEB5-4AED-B1CF-DA1C77342ED1}">
      <dgm:prSet/>
      <dgm:spPr/>
      <dgm:t>
        <a:bodyPr/>
        <a:lstStyle/>
        <a:p>
          <a:endParaRPr lang="en-US"/>
        </a:p>
      </dgm:t>
    </dgm:pt>
    <dgm:pt modelId="{F0481AE4-56F9-4D1A-A72A-196959B79155}">
      <dgm:prSet phldrT="[Text]"/>
      <dgm:spPr/>
      <dgm:t>
        <a:bodyPr/>
        <a:lstStyle/>
        <a:p>
          <a:r>
            <a:rPr lang="en-US" dirty="0"/>
            <a:t>Main Program</a:t>
          </a:r>
        </a:p>
      </dgm:t>
    </dgm:pt>
    <dgm:pt modelId="{18566DDA-872E-4D85-BD9B-E454DBFEF496}" type="sibTrans" cxnId="{CBBF2416-DC60-4A36-9B5F-F627EEC8DEE4}">
      <dgm:prSet/>
      <dgm:spPr/>
      <dgm:t>
        <a:bodyPr/>
        <a:lstStyle/>
        <a:p>
          <a:endParaRPr lang="en-US"/>
        </a:p>
      </dgm:t>
    </dgm:pt>
    <dgm:pt modelId="{EFA8980E-91A0-478D-BC74-4137395E6DA8}" type="parTrans" cxnId="{CBBF2416-DC60-4A36-9B5F-F627EEC8DEE4}">
      <dgm:prSet/>
      <dgm:spPr/>
      <dgm:t>
        <a:bodyPr/>
        <a:lstStyle/>
        <a:p>
          <a:endParaRPr lang="en-US"/>
        </a:p>
      </dgm:t>
    </dgm:pt>
    <dgm:pt modelId="{C8B184B5-F543-4342-A38C-61083D53E692}">
      <dgm:prSet phldrT="[Text]"/>
      <dgm:spPr/>
      <dgm:t>
        <a:bodyPr/>
        <a:lstStyle/>
        <a:p>
          <a:r>
            <a:rPr lang="en-US" b="1" dirty="0"/>
            <a:t>Mgmt Dept</a:t>
          </a:r>
        </a:p>
      </dgm:t>
    </dgm:pt>
    <dgm:pt modelId="{D6D1EFB1-5DD1-42F5-8A1C-BB6CD175C682}" type="sibTrans" cxnId="{4A9E9729-F379-4B38-9DE8-2C79F9CD0155}">
      <dgm:prSet/>
      <dgm:spPr/>
      <dgm:t>
        <a:bodyPr/>
        <a:lstStyle/>
        <a:p>
          <a:endParaRPr lang="en-US"/>
        </a:p>
      </dgm:t>
    </dgm:pt>
    <dgm:pt modelId="{4A1F4031-7901-4180-9128-B3B099992F3A}" type="parTrans" cxnId="{4A9E9729-F379-4B38-9DE8-2C79F9CD0155}">
      <dgm:prSet/>
      <dgm:spPr/>
      <dgm:t>
        <a:bodyPr/>
        <a:lstStyle/>
        <a:p>
          <a:endParaRPr lang="en-US"/>
        </a:p>
      </dgm:t>
    </dgm:pt>
    <dgm:pt modelId="{A2F527D2-3517-440C-9E63-411671F01CF1}">
      <dgm:prSet phldrT="[Text]"/>
      <dgm:spPr/>
      <dgm:t>
        <a:bodyPr/>
        <a:lstStyle/>
        <a:p>
          <a:r>
            <a:rPr lang="en-US" dirty="0"/>
            <a:t>A/C function 2</a:t>
          </a:r>
        </a:p>
      </dgm:t>
    </dgm:pt>
    <dgm:pt modelId="{48D9434C-E043-4BB8-9BCA-5DD26D5DFE5B}" type="sibTrans" cxnId="{FFFF8A0F-A471-4EB2-8E53-6DA89242C68C}">
      <dgm:prSet/>
      <dgm:spPr/>
      <dgm:t>
        <a:bodyPr/>
        <a:lstStyle/>
        <a:p>
          <a:endParaRPr lang="en-US"/>
        </a:p>
      </dgm:t>
    </dgm:pt>
    <dgm:pt modelId="{EFBDAE9C-74DD-47D5-ABB8-C02AE18AE03D}" type="parTrans" cxnId="{FFFF8A0F-A471-4EB2-8E53-6DA89242C68C}">
      <dgm:prSet/>
      <dgm:spPr/>
      <dgm:t>
        <a:bodyPr/>
        <a:lstStyle/>
        <a:p>
          <a:endParaRPr lang="en-US"/>
        </a:p>
      </dgm:t>
    </dgm:pt>
    <dgm:pt modelId="{FA69B429-D65E-45E0-B046-98A9F183219C}">
      <dgm:prSet phldrT="[Text]"/>
      <dgm:spPr/>
      <dgm:t>
        <a:bodyPr/>
        <a:lstStyle/>
        <a:p>
          <a:r>
            <a:rPr lang="en-US" dirty="0"/>
            <a:t>A/C function 1</a:t>
          </a:r>
        </a:p>
      </dgm:t>
    </dgm:pt>
    <dgm:pt modelId="{D98F357B-A6E8-44AA-AE99-1C9BB98CE9CC}" type="sibTrans" cxnId="{D0EFC6C9-A07F-4F3D-B7C1-42D48C1B9D73}">
      <dgm:prSet/>
      <dgm:spPr/>
      <dgm:t>
        <a:bodyPr/>
        <a:lstStyle/>
        <a:p>
          <a:endParaRPr lang="en-US"/>
        </a:p>
      </dgm:t>
    </dgm:pt>
    <dgm:pt modelId="{D195CC90-48F1-422A-AE62-E03005FB9C7B}" type="parTrans" cxnId="{D0EFC6C9-A07F-4F3D-B7C1-42D48C1B9D73}">
      <dgm:prSet/>
      <dgm:spPr/>
      <dgm:t>
        <a:bodyPr/>
        <a:lstStyle/>
        <a:p>
          <a:endParaRPr lang="en-US"/>
        </a:p>
      </dgm:t>
    </dgm:pt>
    <dgm:pt modelId="{30DCD7BD-3559-49D8-8516-963C0B3D047E}">
      <dgm:prSet phldrT="[Text]"/>
      <dgm:spPr/>
      <dgm:t>
        <a:bodyPr/>
        <a:lstStyle/>
        <a:p>
          <a:r>
            <a:rPr lang="en-US" b="1" dirty="0"/>
            <a:t>Account Dept</a:t>
          </a:r>
        </a:p>
      </dgm:t>
    </dgm:pt>
    <dgm:pt modelId="{840E43B6-C249-44F9-BA2A-0F94E81178C2}" type="sibTrans" cxnId="{301CE7BB-9C6F-463F-B0E2-0C17E0934F04}">
      <dgm:prSet/>
      <dgm:spPr/>
      <dgm:t>
        <a:bodyPr/>
        <a:lstStyle/>
        <a:p>
          <a:endParaRPr lang="en-US"/>
        </a:p>
      </dgm:t>
    </dgm:pt>
    <dgm:pt modelId="{D2FD74BE-ABA8-4DB2-B9D5-D7B329C9DCC7}" type="parTrans" cxnId="{301CE7BB-9C6F-463F-B0E2-0C17E0934F04}">
      <dgm:prSet/>
      <dgm:spPr/>
      <dgm:t>
        <a:bodyPr/>
        <a:lstStyle/>
        <a:p>
          <a:endParaRPr lang="en-US"/>
        </a:p>
      </dgm:t>
    </dgm:pt>
    <dgm:pt modelId="{CCDA98DE-A665-4A3E-AB11-DDB17DE456C4}" type="pres">
      <dgm:prSet presAssocID="{5782A859-C0D4-4C8B-BBBB-632F22A2719D}" presName="diagram" presStyleCnt="0">
        <dgm:presLayoutVars>
          <dgm:chPref val="1"/>
          <dgm:dir/>
          <dgm:animOne val="branch"/>
          <dgm:animLvl val="lvl"/>
          <dgm:resizeHandles/>
        </dgm:presLayoutVars>
      </dgm:prSet>
      <dgm:spPr/>
    </dgm:pt>
    <dgm:pt modelId="{5BE36767-FDE1-4C27-8E3E-3479423D35E1}" type="pres">
      <dgm:prSet presAssocID="{F0481AE4-56F9-4D1A-A72A-196959B79155}" presName="root" presStyleCnt="0"/>
      <dgm:spPr/>
    </dgm:pt>
    <dgm:pt modelId="{5979EFE7-E8C1-4013-B0F3-38FFA33A4FB3}" type="pres">
      <dgm:prSet presAssocID="{F0481AE4-56F9-4D1A-A72A-196959B79155}" presName="rootComposite" presStyleCnt="0"/>
      <dgm:spPr/>
    </dgm:pt>
    <dgm:pt modelId="{A9790328-993D-4D45-A1A5-B6A74CEE0411}" type="pres">
      <dgm:prSet presAssocID="{F0481AE4-56F9-4D1A-A72A-196959B79155}" presName="rootText" presStyleLbl="node1" presStyleIdx="0" presStyleCnt="1"/>
      <dgm:spPr/>
    </dgm:pt>
    <dgm:pt modelId="{D9A78503-768D-45A5-AFAB-76254F041850}" type="pres">
      <dgm:prSet presAssocID="{F0481AE4-56F9-4D1A-A72A-196959B79155}" presName="rootConnector" presStyleLbl="node1" presStyleIdx="0" presStyleCnt="1"/>
      <dgm:spPr/>
    </dgm:pt>
    <dgm:pt modelId="{4B3655B4-B9C2-49B8-9F80-1494991D58CA}" type="pres">
      <dgm:prSet presAssocID="{F0481AE4-56F9-4D1A-A72A-196959B79155}" presName="childShape" presStyleCnt="0"/>
      <dgm:spPr/>
    </dgm:pt>
    <dgm:pt modelId="{BF4A8A70-6A33-47DC-A515-AA611F05090C}" type="pres">
      <dgm:prSet presAssocID="{D2FD74BE-ABA8-4DB2-B9D5-D7B329C9DCC7}" presName="Name13" presStyleLbl="parChTrans1D2" presStyleIdx="0" presStyleCnt="3"/>
      <dgm:spPr/>
    </dgm:pt>
    <dgm:pt modelId="{5E15DB42-2A08-4EED-AAD0-29EE64480A4F}" type="pres">
      <dgm:prSet presAssocID="{30DCD7BD-3559-49D8-8516-963C0B3D047E}" presName="childText" presStyleLbl="bgAcc1" presStyleIdx="0" presStyleCnt="3">
        <dgm:presLayoutVars>
          <dgm:bulletEnabled val="1"/>
        </dgm:presLayoutVars>
      </dgm:prSet>
      <dgm:spPr/>
    </dgm:pt>
    <dgm:pt modelId="{6087D0F0-6A78-4145-A1AA-9DF3B487FC70}" type="pres">
      <dgm:prSet presAssocID="{4A1F4031-7901-4180-9128-B3B099992F3A}" presName="Name13" presStyleLbl="parChTrans1D2" presStyleIdx="1" presStyleCnt="3"/>
      <dgm:spPr/>
    </dgm:pt>
    <dgm:pt modelId="{02F04C5D-9323-47D2-A39D-11A31C4D20B2}" type="pres">
      <dgm:prSet presAssocID="{C8B184B5-F543-4342-A38C-61083D53E692}" presName="childText" presStyleLbl="bgAcc1" presStyleIdx="1" presStyleCnt="3">
        <dgm:presLayoutVars>
          <dgm:bulletEnabled val="1"/>
        </dgm:presLayoutVars>
      </dgm:prSet>
      <dgm:spPr/>
    </dgm:pt>
    <dgm:pt modelId="{1ABB87A3-F00A-420F-A942-1A998484A471}" type="pres">
      <dgm:prSet presAssocID="{A723E554-0E85-491B-BEB6-76F795B74780}" presName="Name13" presStyleLbl="parChTrans1D2" presStyleIdx="2" presStyleCnt="3"/>
      <dgm:spPr/>
    </dgm:pt>
    <dgm:pt modelId="{F9E02862-DD67-460A-AE91-C76EE86E5F4A}" type="pres">
      <dgm:prSet presAssocID="{C8334A37-5197-4CDB-93A6-3ED544164AF1}" presName="childText" presStyleLbl="bgAcc1" presStyleIdx="2" presStyleCnt="3">
        <dgm:presLayoutVars>
          <dgm:bulletEnabled val="1"/>
        </dgm:presLayoutVars>
      </dgm:prSet>
      <dgm:spPr/>
    </dgm:pt>
  </dgm:ptLst>
  <dgm:cxnLst>
    <dgm:cxn modelId="{F7A13704-ACDD-468C-8C00-F01D389278A7}" srcId="{C8334A37-5197-4CDB-93A6-3ED544164AF1}" destId="{1F369B8B-6950-409A-9F54-56EB89DD132D}" srcOrd="0" destOrd="0" parTransId="{A250036A-3841-4699-A231-DB412EF41F21}" sibTransId="{E35FC750-2FCA-411F-9747-921FDF1EF937}"/>
    <dgm:cxn modelId="{FFFF8A0F-A471-4EB2-8E53-6DA89242C68C}" srcId="{30DCD7BD-3559-49D8-8516-963C0B3D047E}" destId="{A2F527D2-3517-440C-9E63-411671F01CF1}" srcOrd="1" destOrd="0" parTransId="{EFBDAE9C-74DD-47D5-ABB8-C02AE18AE03D}" sibTransId="{48D9434C-E043-4BB8-9BCA-5DD26D5DFE5B}"/>
    <dgm:cxn modelId="{CBBF2416-DC60-4A36-9B5F-F627EEC8DEE4}" srcId="{5782A859-C0D4-4C8B-BBBB-632F22A2719D}" destId="{F0481AE4-56F9-4D1A-A72A-196959B79155}" srcOrd="0" destOrd="0" parTransId="{EFA8980E-91A0-478D-BC74-4137395E6DA8}" sibTransId="{18566DDA-872E-4D85-BD9B-E454DBFEF496}"/>
    <dgm:cxn modelId="{B712B41F-DFF1-4A60-85CB-59909770E740}" type="presOf" srcId="{5782A859-C0D4-4C8B-BBBB-632F22A2719D}" destId="{CCDA98DE-A665-4A3E-AB11-DDB17DE456C4}" srcOrd="0" destOrd="0" presId="urn:microsoft.com/office/officeart/2005/8/layout/hierarchy3"/>
    <dgm:cxn modelId="{4A9E9729-F379-4B38-9DE8-2C79F9CD0155}" srcId="{F0481AE4-56F9-4D1A-A72A-196959B79155}" destId="{C8B184B5-F543-4342-A38C-61083D53E692}" srcOrd="1" destOrd="0" parTransId="{4A1F4031-7901-4180-9128-B3B099992F3A}" sibTransId="{D6D1EFB1-5DD1-42F5-8A1C-BB6CD175C682}"/>
    <dgm:cxn modelId="{A7F63C3F-DA06-462A-8F99-31DC0287818A}" type="presOf" srcId="{1F369B8B-6950-409A-9F54-56EB89DD132D}" destId="{F9E02862-DD67-460A-AE91-C76EE86E5F4A}" srcOrd="0" destOrd="1" presId="urn:microsoft.com/office/officeart/2005/8/layout/hierarchy3"/>
    <dgm:cxn modelId="{D4A0BF67-7805-4246-B1F8-33D7B0113910}" srcId="{C8B184B5-F543-4342-A38C-61083D53E692}" destId="{22DB7DE8-4131-46A6-9E00-98770FC24EB6}" srcOrd="1" destOrd="0" parTransId="{61F62885-5B67-4248-A8BF-9F802EEA6B14}" sibTransId="{E86AEF87-8292-4A07-99D4-ED9D9BC51CEE}"/>
    <dgm:cxn modelId="{2D96C66C-E478-494A-9238-405668BECE15}" type="presOf" srcId="{F0481AE4-56F9-4D1A-A72A-196959B79155}" destId="{A9790328-993D-4D45-A1A5-B6A74CEE0411}" srcOrd="0" destOrd="0" presId="urn:microsoft.com/office/officeart/2005/8/layout/hierarchy3"/>
    <dgm:cxn modelId="{68BB4E70-E2E5-480F-92E5-949F27D375EC}" type="presOf" srcId="{ABAF322D-674F-4CF7-B468-09C123189690}" destId="{F9E02862-DD67-460A-AE91-C76EE86E5F4A}" srcOrd="0" destOrd="2" presId="urn:microsoft.com/office/officeart/2005/8/layout/hierarchy3"/>
    <dgm:cxn modelId="{22316372-6F8C-45B4-B974-3297274FFFEC}" srcId="{F0481AE4-56F9-4D1A-A72A-196959B79155}" destId="{C8334A37-5197-4CDB-93A6-3ED544164AF1}" srcOrd="2" destOrd="0" parTransId="{A723E554-0E85-491B-BEB6-76F795B74780}" sibTransId="{8FDC5576-3677-40AF-86FA-A6E1701DFC2F}"/>
    <dgm:cxn modelId="{E5075372-CF92-4439-8973-74B7DF6A0C83}" type="presOf" srcId="{4A1F4031-7901-4180-9128-B3B099992F3A}" destId="{6087D0F0-6A78-4145-A1AA-9DF3B487FC70}" srcOrd="0" destOrd="0" presId="urn:microsoft.com/office/officeart/2005/8/layout/hierarchy3"/>
    <dgm:cxn modelId="{1C16235A-4AFF-444A-BD04-AAAE5E8E2D30}" type="presOf" srcId="{C8334A37-5197-4CDB-93A6-3ED544164AF1}" destId="{F9E02862-DD67-460A-AE91-C76EE86E5F4A}" srcOrd="0" destOrd="0" presId="urn:microsoft.com/office/officeart/2005/8/layout/hierarchy3"/>
    <dgm:cxn modelId="{FD59B47F-7337-4674-B45A-4D71B85B4873}" type="presOf" srcId="{D2FD74BE-ABA8-4DB2-B9D5-D7B329C9DCC7}" destId="{BF4A8A70-6A33-47DC-A515-AA611F05090C}" srcOrd="0" destOrd="0" presId="urn:microsoft.com/office/officeart/2005/8/layout/hierarchy3"/>
    <dgm:cxn modelId="{EDA2988A-66BE-4DE6-B4A8-0885F282B41A}" type="presOf" srcId="{22DB7DE8-4131-46A6-9E00-98770FC24EB6}" destId="{02F04C5D-9323-47D2-A39D-11A31C4D20B2}" srcOrd="0" destOrd="2" presId="urn:microsoft.com/office/officeart/2005/8/layout/hierarchy3"/>
    <dgm:cxn modelId="{62440A98-B6D6-4D7E-A9E5-E9666798FC0D}" type="presOf" srcId="{FA69B429-D65E-45E0-B046-98A9F183219C}" destId="{5E15DB42-2A08-4EED-AAD0-29EE64480A4F}" srcOrd="0" destOrd="1" presId="urn:microsoft.com/office/officeart/2005/8/layout/hierarchy3"/>
    <dgm:cxn modelId="{44BD04A5-74B1-4CF5-8B03-1ECBB363B562}" type="presOf" srcId="{F90DC072-1270-482B-B382-C6128EB9D6DD}" destId="{02F04C5D-9323-47D2-A39D-11A31C4D20B2}" srcOrd="0" destOrd="1" presId="urn:microsoft.com/office/officeart/2005/8/layout/hierarchy3"/>
    <dgm:cxn modelId="{301CE7BB-9C6F-463F-B0E2-0C17E0934F04}" srcId="{F0481AE4-56F9-4D1A-A72A-196959B79155}" destId="{30DCD7BD-3559-49D8-8516-963C0B3D047E}" srcOrd="0" destOrd="0" parTransId="{D2FD74BE-ABA8-4DB2-B9D5-D7B329C9DCC7}" sibTransId="{840E43B6-C249-44F9-BA2A-0F94E81178C2}"/>
    <dgm:cxn modelId="{43D1DEBD-9292-4F6D-BB6E-4B39C0381915}" type="presOf" srcId="{F0481AE4-56F9-4D1A-A72A-196959B79155}" destId="{D9A78503-768D-45A5-AFAB-76254F041850}" srcOrd="1" destOrd="0" presId="urn:microsoft.com/office/officeart/2005/8/layout/hierarchy3"/>
    <dgm:cxn modelId="{D0EFC6C9-A07F-4F3D-B7C1-42D48C1B9D73}" srcId="{30DCD7BD-3559-49D8-8516-963C0B3D047E}" destId="{FA69B429-D65E-45E0-B046-98A9F183219C}" srcOrd="0" destOrd="0" parTransId="{D195CC90-48F1-422A-AE62-E03005FB9C7B}" sibTransId="{D98F357B-A6E8-44AA-AE99-1C9BB98CE9CC}"/>
    <dgm:cxn modelId="{2ECBA4CB-6ADE-4A3F-94AF-C05DE84C737A}" type="presOf" srcId="{A723E554-0E85-491B-BEB6-76F795B74780}" destId="{1ABB87A3-F00A-420F-A942-1A998484A471}" srcOrd="0" destOrd="0" presId="urn:microsoft.com/office/officeart/2005/8/layout/hierarchy3"/>
    <dgm:cxn modelId="{B7456FDE-CEB5-4AED-B1CF-DA1C77342ED1}" srcId="{C8334A37-5197-4CDB-93A6-3ED544164AF1}" destId="{ABAF322D-674F-4CF7-B468-09C123189690}" srcOrd="1" destOrd="0" parTransId="{A797BBD8-7ECC-4FB0-8F2B-9206C6652EFD}" sibTransId="{CD3B1936-E7C2-4EDB-AF6B-F935745CAEEB}"/>
    <dgm:cxn modelId="{E35FB5DE-DEA4-41CB-8BD7-7A5B064285BA}" type="presOf" srcId="{C8B184B5-F543-4342-A38C-61083D53E692}" destId="{02F04C5D-9323-47D2-A39D-11A31C4D20B2}" srcOrd="0" destOrd="0" presId="urn:microsoft.com/office/officeart/2005/8/layout/hierarchy3"/>
    <dgm:cxn modelId="{6E249CE1-8287-4EC5-B3A0-612ACD429138}" srcId="{C8B184B5-F543-4342-A38C-61083D53E692}" destId="{F90DC072-1270-482B-B382-C6128EB9D6DD}" srcOrd="0" destOrd="0" parTransId="{086A66C7-051A-4A95-82D6-35803E3A9515}" sibTransId="{1BC15B6E-637A-42DA-8E1D-EA089A535CE5}"/>
    <dgm:cxn modelId="{03E12BF1-982D-41C9-9474-42FFA8C4409F}" type="presOf" srcId="{A2F527D2-3517-440C-9E63-411671F01CF1}" destId="{5E15DB42-2A08-4EED-AAD0-29EE64480A4F}" srcOrd="0" destOrd="2" presId="urn:microsoft.com/office/officeart/2005/8/layout/hierarchy3"/>
    <dgm:cxn modelId="{B61198FD-8E43-4B28-9513-C1EA469C64F8}" type="presOf" srcId="{30DCD7BD-3559-49D8-8516-963C0B3D047E}" destId="{5E15DB42-2A08-4EED-AAD0-29EE64480A4F}" srcOrd="0" destOrd="0" presId="urn:microsoft.com/office/officeart/2005/8/layout/hierarchy3"/>
    <dgm:cxn modelId="{2115DC08-7790-4E9E-9170-87A03335F873}" type="presParOf" srcId="{CCDA98DE-A665-4A3E-AB11-DDB17DE456C4}" destId="{5BE36767-FDE1-4C27-8E3E-3479423D35E1}" srcOrd="0" destOrd="0" presId="urn:microsoft.com/office/officeart/2005/8/layout/hierarchy3"/>
    <dgm:cxn modelId="{FAE2BC67-7FBE-4FE7-AFD7-0A2FDD9D764E}" type="presParOf" srcId="{5BE36767-FDE1-4C27-8E3E-3479423D35E1}" destId="{5979EFE7-E8C1-4013-B0F3-38FFA33A4FB3}" srcOrd="0" destOrd="0" presId="urn:microsoft.com/office/officeart/2005/8/layout/hierarchy3"/>
    <dgm:cxn modelId="{1D9A9482-C355-477F-B4F5-A66E4E1F7EBB}" type="presParOf" srcId="{5979EFE7-E8C1-4013-B0F3-38FFA33A4FB3}" destId="{A9790328-993D-4D45-A1A5-B6A74CEE0411}" srcOrd="0" destOrd="0" presId="urn:microsoft.com/office/officeart/2005/8/layout/hierarchy3"/>
    <dgm:cxn modelId="{B5BE4349-1EDB-459D-ABC1-CA3A43511C8B}" type="presParOf" srcId="{5979EFE7-E8C1-4013-B0F3-38FFA33A4FB3}" destId="{D9A78503-768D-45A5-AFAB-76254F041850}" srcOrd="1" destOrd="0" presId="urn:microsoft.com/office/officeart/2005/8/layout/hierarchy3"/>
    <dgm:cxn modelId="{DF73E409-0D82-47CF-828D-8ADB707317B3}" type="presParOf" srcId="{5BE36767-FDE1-4C27-8E3E-3479423D35E1}" destId="{4B3655B4-B9C2-49B8-9F80-1494991D58CA}" srcOrd="1" destOrd="0" presId="urn:microsoft.com/office/officeart/2005/8/layout/hierarchy3"/>
    <dgm:cxn modelId="{15D12BCC-8616-42C5-AAD6-424E2B636DF1}" type="presParOf" srcId="{4B3655B4-B9C2-49B8-9F80-1494991D58CA}" destId="{BF4A8A70-6A33-47DC-A515-AA611F05090C}" srcOrd="0" destOrd="0" presId="urn:microsoft.com/office/officeart/2005/8/layout/hierarchy3"/>
    <dgm:cxn modelId="{A6E7DFA3-E66D-4DEE-8D64-F7290045243E}" type="presParOf" srcId="{4B3655B4-B9C2-49B8-9F80-1494991D58CA}" destId="{5E15DB42-2A08-4EED-AAD0-29EE64480A4F}" srcOrd="1" destOrd="0" presId="urn:microsoft.com/office/officeart/2005/8/layout/hierarchy3"/>
    <dgm:cxn modelId="{B5D11B4B-BD83-4B15-B880-8D480E990B51}" type="presParOf" srcId="{4B3655B4-B9C2-49B8-9F80-1494991D58CA}" destId="{6087D0F0-6A78-4145-A1AA-9DF3B487FC70}" srcOrd="2" destOrd="0" presId="urn:microsoft.com/office/officeart/2005/8/layout/hierarchy3"/>
    <dgm:cxn modelId="{0AC3198E-0EAA-4159-804E-6A0CBB54C811}" type="presParOf" srcId="{4B3655B4-B9C2-49B8-9F80-1494991D58CA}" destId="{02F04C5D-9323-47D2-A39D-11A31C4D20B2}" srcOrd="3" destOrd="0" presId="urn:microsoft.com/office/officeart/2005/8/layout/hierarchy3"/>
    <dgm:cxn modelId="{60DFC7A5-246A-4C4F-91E2-D4FBDE731195}" type="presParOf" srcId="{4B3655B4-B9C2-49B8-9F80-1494991D58CA}" destId="{1ABB87A3-F00A-420F-A942-1A998484A471}" srcOrd="4" destOrd="0" presId="urn:microsoft.com/office/officeart/2005/8/layout/hierarchy3"/>
    <dgm:cxn modelId="{3A498FBC-D41E-4568-9530-DCBB7F7057B2}" type="presParOf" srcId="{4B3655B4-B9C2-49B8-9F80-1494991D58CA}" destId="{F9E02862-DD67-460A-AE91-C76EE86E5F4A}"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074AF-CA1A-4E35-A20C-F4F29CD54C5B}">
      <dsp:nvSpPr>
        <dsp:cNvPr id="0" name=""/>
        <dsp:cNvSpPr/>
      </dsp:nvSpPr>
      <dsp:spPr>
        <a:xfrm>
          <a:off x="6709636" y="3229688"/>
          <a:ext cx="683288" cy="325183"/>
        </a:xfrm>
        <a:custGeom>
          <a:avLst/>
          <a:gdLst/>
          <a:ahLst/>
          <a:cxnLst/>
          <a:rect l="0" t="0" r="0" b="0"/>
          <a:pathLst>
            <a:path>
              <a:moveTo>
                <a:pt x="0" y="0"/>
              </a:moveTo>
              <a:lnTo>
                <a:pt x="0" y="221602"/>
              </a:lnTo>
              <a:lnTo>
                <a:pt x="683288" y="221602"/>
              </a:lnTo>
              <a:lnTo>
                <a:pt x="683288" y="32518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EDD17-7269-4B56-B3A1-88245F061B06}">
      <dsp:nvSpPr>
        <dsp:cNvPr id="0" name=""/>
        <dsp:cNvSpPr/>
      </dsp:nvSpPr>
      <dsp:spPr>
        <a:xfrm>
          <a:off x="6026348" y="3229688"/>
          <a:ext cx="683288" cy="325183"/>
        </a:xfrm>
        <a:custGeom>
          <a:avLst/>
          <a:gdLst/>
          <a:ahLst/>
          <a:cxnLst/>
          <a:rect l="0" t="0" r="0" b="0"/>
          <a:pathLst>
            <a:path>
              <a:moveTo>
                <a:pt x="683288" y="0"/>
              </a:moveTo>
              <a:lnTo>
                <a:pt x="683288" y="221602"/>
              </a:lnTo>
              <a:lnTo>
                <a:pt x="0" y="221602"/>
              </a:lnTo>
              <a:lnTo>
                <a:pt x="0" y="32518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65A5C2-CF4E-4C26-8100-B612D96794AB}">
      <dsp:nvSpPr>
        <dsp:cNvPr id="0" name=""/>
        <dsp:cNvSpPr/>
      </dsp:nvSpPr>
      <dsp:spPr>
        <a:xfrm>
          <a:off x="3976482" y="2194506"/>
          <a:ext cx="2733154" cy="325183"/>
        </a:xfrm>
        <a:custGeom>
          <a:avLst/>
          <a:gdLst/>
          <a:ahLst/>
          <a:cxnLst/>
          <a:rect l="0" t="0" r="0" b="0"/>
          <a:pathLst>
            <a:path>
              <a:moveTo>
                <a:pt x="0" y="0"/>
              </a:moveTo>
              <a:lnTo>
                <a:pt x="0" y="221602"/>
              </a:lnTo>
              <a:lnTo>
                <a:pt x="2733154" y="221602"/>
              </a:lnTo>
              <a:lnTo>
                <a:pt x="2733154" y="32518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744C30-0C1E-44AB-B94C-4F793AF25FF6}">
      <dsp:nvSpPr>
        <dsp:cNvPr id="0" name=""/>
        <dsp:cNvSpPr/>
      </dsp:nvSpPr>
      <dsp:spPr>
        <a:xfrm>
          <a:off x="3976482" y="3229688"/>
          <a:ext cx="683288" cy="325183"/>
        </a:xfrm>
        <a:custGeom>
          <a:avLst/>
          <a:gdLst/>
          <a:ahLst/>
          <a:cxnLst/>
          <a:rect l="0" t="0" r="0" b="0"/>
          <a:pathLst>
            <a:path>
              <a:moveTo>
                <a:pt x="0" y="0"/>
              </a:moveTo>
              <a:lnTo>
                <a:pt x="0" y="221602"/>
              </a:lnTo>
              <a:lnTo>
                <a:pt x="683288" y="221602"/>
              </a:lnTo>
              <a:lnTo>
                <a:pt x="683288" y="32518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60FBD9-15C2-4835-BA85-5F902A5A2022}">
      <dsp:nvSpPr>
        <dsp:cNvPr id="0" name=""/>
        <dsp:cNvSpPr/>
      </dsp:nvSpPr>
      <dsp:spPr>
        <a:xfrm>
          <a:off x="3293194" y="3229688"/>
          <a:ext cx="683288" cy="325183"/>
        </a:xfrm>
        <a:custGeom>
          <a:avLst/>
          <a:gdLst/>
          <a:ahLst/>
          <a:cxnLst/>
          <a:rect l="0" t="0" r="0" b="0"/>
          <a:pathLst>
            <a:path>
              <a:moveTo>
                <a:pt x="683288" y="0"/>
              </a:moveTo>
              <a:lnTo>
                <a:pt x="683288" y="221602"/>
              </a:lnTo>
              <a:lnTo>
                <a:pt x="0" y="221602"/>
              </a:lnTo>
              <a:lnTo>
                <a:pt x="0" y="32518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E5F217-A669-4C1D-B7F3-A55B15E7BEA1}">
      <dsp:nvSpPr>
        <dsp:cNvPr id="0" name=""/>
        <dsp:cNvSpPr/>
      </dsp:nvSpPr>
      <dsp:spPr>
        <a:xfrm>
          <a:off x="3930762" y="2194506"/>
          <a:ext cx="91440" cy="325183"/>
        </a:xfrm>
        <a:custGeom>
          <a:avLst/>
          <a:gdLst/>
          <a:ahLst/>
          <a:cxnLst/>
          <a:rect l="0" t="0" r="0" b="0"/>
          <a:pathLst>
            <a:path>
              <a:moveTo>
                <a:pt x="45720" y="0"/>
              </a:moveTo>
              <a:lnTo>
                <a:pt x="45720" y="32518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E376E5-0436-4A7C-A961-7D829A152DBB}">
      <dsp:nvSpPr>
        <dsp:cNvPr id="0" name=""/>
        <dsp:cNvSpPr/>
      </dsp:nvSpPr>
      <dsp:spPr>
        <a:xfrm>
          <a:off x="1243328" y="3229688"/>
          <a:ext cx="683288" cy="325183"/>
        </a:xfrm>
        <a:custGeom>
          <a:avLst/>
          <a:gdLst/>
          <a:ahLst/>
          <a:cxnLst/>
          <a:rect l="0" t="0" r="0" b="0"/>
          <a:pathLst>
            <a:path>
              <a:moveTo>
                <a:pt x="0" y="0"/>
              </a:moveTo>
              <a:lnTo>
                <a:pt x="0" y="221602"/>
              </a:lnTo>
              <a:lnTo>
                <a:pt x="683288" y="221602"/>
              </a:lnTo>
              <a:lnTo>
                <a:pt x="683288" y="32518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53392-FC48-487A-9621-6D0E5BF292DB}">
      <dsp:nvSpPr>
        <dsp:cNvPr id="0" name=""/>
        <dsp:cNvSpPr/>
      </dsp:nvSpPr>
      <dsp:spPr>
        <a:xfrm>
          <a:off x="560040" y="3229688"/>
          <a:ext cx="683288" cy="325183"/>
        </a:xfrm>
        <a:custGeom>
          <a:avLst/>
          <a:gdLst/>
          <a:ahLst/>
          <a:cxnLst/>
          <a:rect l="0" t="0" r="0" b="0"/>
          <a:pathLst>
            <a:path>
              <a:moveTo>
                <a:pt x="683288" y="0"/>
              </a:moveTo>
              <a:lnTo>
                <a:pt x="683288" y="221602"/>
              </a:lnTo>
              <a:lnTo>
                <a:pt x="0" y="221602"/>
              </a:lnTo>
              <a:lnTo>
                <a:pt x="0" y="32518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35E6F1-2D66-47E7-AE7D-D8F2EA2DFF45}">
      <dsp:nvSpPr>
        <dsp:cNvPr id="0" name=""/>
        <dsp:cNvSpPr/>
      </dsp:nvSpPr>
      <dsp:spPr>
        <a:xfrm>
          <a:off x="1243328" y="2194506"/>
          <a:ext cx="2733154" cy="325183"/>
        </a:xfrm>
        <a:custGeom>
          <a:avLst/>
          <a:gdLst/>
          <a:ahLst/>
          <a:cxnLst/>
          <a:rect l="0" t="0" r="0" b="0"/>
          <a:pathLst>
            <a:path>
              <a:moveTo>
                <a:pt x="2733154" y="0"/>
              </a:moveTo>
              <a:lnTo>
                <a:pt x="2733154" y="221602"/>
              </a:lnTo>
              <a:lnTo>
                <a:pt x="0" y="221602"/>
              </a:lnTo>
              <a:lnTo>
                <a:pt x="0" y="32518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B96192-BBAE-46C3-8EFC-9E33783ACE21}">
      <dsp:nvSpPr>
        <dsp:cNvPr id="0" name=""/>
        <dsp:cNvSpPr/>
      </dsp:nvSpPr>
      <dsp:spPr>
        <a:xfrm>
          <a:off x="3417428" y="1484507"/>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8DFB7-D602-4D44-87AC-3492681059E5}">
      <dsp:nvSpPr>
        <dsp:cNvPr id="0" name=""/>
        <dsp:cNvSpPr/>
      </dsp:nvSpPr>
      <dsp:spPr>
        <a:xfrm>
          <a:off x="3541662" y="1602529"/>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Main Program</a:t>
          </a:r>
        </a:p>
      </dsp:txBody>
      <dsp:txXfrm>
        <a:off x="3562457" y="1623324"/>
        <a:ext cx="1076518" cy="668408"/>
      </dsp:txXfrm>
    </dsp:sp>
    <dsp:sp modelId="{A7181BF6-D4F3-4215-95B6-77097BFBD3B0}">
      <dsp:nvSpPr>
        <dsp:cNvPr id="0" name=""/>
        <dsp:cNvSpPr/>
      </dsp:nvSpPr>
      <dsp:spPr>
        <a:xfrm>
          <a:off x="684274" y="2519689"/>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85BFD0-60E0-4319-B2F2-DE615084BA7A}">
      <dsp:nvSpPr>
        <dsp:cNvPr id="0" name=""/>
        <dsp:cNvSpPr/>
      </dsp:nvSpPr>
      <dsp:spPr>
        <a:xfrm>
          <a:off x="808508" y="2637711"/>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Program for A/C</a:t>
          </a:r>
        </a:p>
      </dsp:txBody>
      <dsp:txXfrm>
        <a:off x="829303" y="2658506"/>
        <a:ext cx="1076518" cy="668408"/>
      </dsp:txXfrm>
    </dsp:sp>
    <dsp:sp modelId="{1A98D0AF-8A33-4E93-B8CD-51DF423A4B2A}">
      <dsp:nvSpPr>
        <dsp:cNvPr id="0" name=""/>
        <dsp:cNvSpPr/>
      </dsp:nvSpPr>
      <dsp:spPr>
        <a:xfrm>
          <a:off x="985" y="3554871"/>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C8D29-3485-4160-BE2F-2356835D5D20}">
      <dsp:nvSpPr>
        <dsp:cNvPr id="0" name=""/>
        <dsp:cNvSpPr/>
      </dsp:nvSpPr>
      <dsp:spPr>
        <a:xfrm>
          <a:off x="125220" y="3672893"/>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A/C function 1</a:t>
          </a:r>
        </a:p>
      </dsp:txBody>
      <dsp:txXfrm>
        <a:off x="146015" y="3693688"/>
        <a:ext cx="1076518" cy="668408"/>
      </dsp:txXfrm>
    </dsp:sp>
    <dsp:sp modelId="{87A1B6A0-7B85-4B12-A1E8-56D2FA943DD8}">
      <dsp:nvSpPr>
        <dsp:cNvPr id="0" name=""/>
        <dsp:cNvSpPr/>
      </dsp:nvSpPr>
      <dsp:spPr>
        <a:xfrm>
          <a:off x="1367563" y="3554871"/>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29B75-8BDE-4B3D-9FF3-72504B345E03}">
      <dsp:nvSpPr>
        <dsp:cNvPr id="0" name=""/>
        <dsp:cNvSpPr/>
      </dsp:nvSpPr>
      <dsp:spPr>
        <a:xfrm>
          <a:off x="1491797" y="3672893"/>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A/C function 2</a:t>
          </a:r>
        </a:p>
      </dsp:txBody>
      <dsp:txXfrm>
        <a:off x="1512592" y="3693688"/>
        <a:ext cx="1076518" cy="668408"/>
      </dsp:txXfrm>
    </dsp:sp>
    <dsp:sp modelId="{2F0C84CD-AA62-4394-BB01-2B060D688071}">
      <dsp:nvSpPr>
        <dsp:cNvPr id="0" name=""/>
        <dsp:cNvSpPr/>
      </dsp:nvSpPr>
      <dsp:spPr>
        <a:xfrm>
          <a:off x="3417428" y="2519689"/>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5471B-405C-4AAE-AD3D-0C5FCAD8E49F}">
      <dsp:nvSpPr>
        <dsp:cNvPr id="0" name=""/>
        <dsp:cNvSpPr/>
      </dsp:nvSpPr>
      <dsp:spPr>
        <a:xfrm>
          <a:off x="3541662" y="2637711"/>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Program for Mgmt</a:t>
          </a:r>
        </a:p>
      </dsp:txBody>
      <dsp:txXfrm>
        <a:off x="3562457" y="2658506"/>
        <a:ext cx="1076518" cy="668408"/>
      </dsp:txXfrm>
    </dsp:sp>
    <dsp:sp modelId="{0D736C2D-08D2-46D7-8FB2-7128547B6F67}">
      <dsp:nvSpPr>
        <dsp:cNvPr id="0" name=""/>
        <dsp:cNvSpPr/>
      </dsp:nvSpPr>
      <dsp:spPr>
        <a:xfrm>
          <a:off x="2734140" y="3554871"/>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BF636E-8187-441B-8B1B-9EC884147B59}">
      <dsp:nvSpPr>
        <dsp:cNvPr id="0" name=""/>
        <dsp:cNvSpPr/>
      </dsp:nvSpPr>
      <dsp:spPr>
        <a:xfrm>
          <a:off x="2858374" y="3672893"/>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Mgmt function 1</a:t>
          </a:r>
        </a:p>
      </dsp:txBody>
      <dsp:txXfrm>
        <a:off x="2879169" y="3693688"/>
        <a:ext cx="1076518" cy="668408"/>
      </dsp:txXfrm>
    </dsp:sp>
    <dsp:sp modelId="{BB1F27F4-B257-4D32-AB61-A702C1E41CA1}">
      <dsp:nvSpPr>
        <dsp:cNvPr id="0" name=""/>
        <dsp:cNvSpPr/>
      </dsp:nvSpPr>
      <dsp:spPr>
        <a:xfrm>
          <a:off x="4100717" y="3554871"/>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D736E-199E-4702-8B9C-48844A3B23FD}">
      <dsp:nvSpPr>
        <dsp:cNvPr id="0" name=""/>
        <dsp:cNvSpPr/>
      </dsp:nvSpPr>
      <dsp:spPr>
        <a:xfrm>
          <a:off x="4224951" y="3672893"/>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Mgmt function 2</a:t>
          </a:r>
        </a:p>
      </dsp:txBody>
      <dsp:txXfrm>
        <a:off x="4245746" y="3693688"/>
        <a:ext cx="1076518" cy="668408"/>
      </dsp:txXfrm>
    </dsp:sp>
    <dsp:sp modelId="{9E5E7860-A401-4E1F-9FB9-E3510B8D74DD}">
      <dsp:nvSpPr>
        <dsp:cNvPr id="0" name=""/>
        <dsp:cNvSpPr/>
      </dsp:nvSpPr>
      <dsp:spPr>
        <a:xfrm>
          <a:off x="6150582" y="2519689"/>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9B2EB-DD64-4BD4-B0AF-D70014D7567D}">
      <dsp:nvSpPr>
        <dsp:cNvPr id="0" name=""/>
        <dsp:cNvSpPr/>
      </dsp:nvSpPr>
      <dsp:spPr>
        <a:xfrm>
          <a:off x="6274816" y="2637711"/>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Program for Development</a:t>
          </a:r>
        </a:p>
      </dsp:txBody>
      <dsp:txXfrm>
        <a:off x="6295611" y="2658506"/>
        <a:ext cx="1076518" cy="668408"/>
      </dsp:txXfrm>
    </dsp:sp>
    <dsp:sp modelId="{094DAB68-E856-419A-9CEB-AE27360F12E0}">
      <dsp:nvSpPr>
        <dsp:cNvPr id="0" name=""/>
        <dsp:cNvSpPr/>
      </dsp:nvSpPr>
      <dsp:spPr>
        <a:xfrm>
          <a:off x="5467294" y="3554871"/>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479428-62B7-4534-886E-100EE4F273FB}">
      <dsp:nvSpPr>
        <dsp:cNvPr id="0" name=""/>
        <dsp:cNvSpPr/>
      </dsp:nvSpPr>
      <dsp:spPr>
        <a:xfrm>
          <a:off x="5591528" y="3672893"/>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Development function 1</a:t>
          </a:r>
        </a:p>
      </dsp:txBody>
      <dsp:txXfrm>
        <a:off x="5612323" y="3693688"/>
        <a:ext cx="1076518" cy="668408"/>
      </dsp:txXfrm>
    </dsp:sp>
    <dsp:sp modelId="{7E0EF1EB-D166-448F-90F5-F87DE6AC1830}">
      <dsp:nvSpPr>
        <dsp:cNvPr id="0" name=""/>
        <dsp:cNvSpPr/>
      </dsp:nvSpPr>
      <dsp:spPr>
        <a:xfrm>
          <a:off x="6833871" y="3554871"/>
          <a:ext cx="1118108" cy="709998"/>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BA359-F778-47F8-942A-3188E86121E4}">
      <dsp:nvSpPr>
        <dsp:cNvPr id="0" name=""/>
        <dsp:cNvSpPr/>
      </dsp:nvSpPr>
      <dsp:spPr>
        <a:xfrm>
          <a:off x="6958105" y="3672893"/>
          <a:ext cx="1118108" cy="709998"/>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Development function 2</a:t>
          </a:r>
        </a:p>
      </dsp:txBody>
      <dsp:txXfrm>
        <a:off x="6978900" y="3693688"/>
        <a:ext cx="1076518" cy="668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90328-993D-4D45-A1A5-B6A74CEE0411}">
      <dsp:nvSpPr>
        <dsp:cNvPr id="0" name=""/>
        <dsp:cNvSpPr/>
      </dsp:nvSpPr>
      <dsp:spPr>
        <a:xfrm>
          <a:off x="3028949" y="2381"/>
          <a:ext cx="2019300" cy="1009650"/>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Main Program</a:t>
          </a:r>
        </a:p>
      </dsp:txBody>
      <dsp:txXfrm>
        <a:off x="3058521" y="31953"/>
        <a:ext cx="1960156" cy="950506"/>
      </dsp:txXfrm>
    </dsp:sp>
    <dsp:sp modelId="{BF4A8A70-6A33-47DC-A515-AA611F05090C}">
      <dsp:nvSpPr>
        <dsp:cNvPr id="0" name=""/>
        <dsp:cNvSpPr/>
      </dsp:nvSpPr>
      <dsp:spPr>
        <a:xfrm>
          <a:off x="3230879" y="1012031"/>
          <a:ext cx="201930" cy="757237"/>
        </a:xfrm>
        <a:custGeom>
          <a:avLst/>
          <a:gdLst/>
          <a:ahLst/>
          <a:cxnLst/>
          <a:rect l="0" t="0" r="0" b="0"/>
          <a:pathLst>
            <a:path>
              <a:moveTo>
                <a:pt x="0" y="0"/>
              </a:moveTo>
              <a:lnTo>
                <a:pt x="0" y="757237"/>
              </a:lnTo>
              <a:lnTo>
                <a:pt x="201930" y="757237"/>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15DB42-2A08-4EED-AAD0-29EE64480A4F}">
      <dsp:nvSpPr>
        <dsp:cNvPr id="0" name=""/>
        <dsp:cNvSpPr/>
      </dsp:nvSpPr>
      <dsp:spPr>
        <a:xfrm>
          <a:off x="3432809" y="1264443"/>
          <a:ext cx="1615440" cy="1009650"/>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marL="0" lvl="0" indent="0" algn="l" defTabSz="577850">
            <a:lnSpc>
              <a:spcPct val="90000"/>
            </a:lnSpc>
            <a:spcBef>
              <a:spcPct val="0"/>
            </a:spcBef>
            <a:spcAft>
              <a:spcPct val="35000"/>
            </a:spcAft>
            <a:buNone/>
          </a:pPr>
          <a:r>
            <a:rPr lang="en-US" sz="1300" b="1" kern="1200" dirty="0"/>
            <a:t>Account Dept</a:t>
          </a:r>
        </a:p>
        <a:p>
          <a:pPr marL="57150" lvl="1" indent="-57150" algn="l" defTabSz="444500">
            <a:lnSpc>
              <a:spcPct val="90000"/>
            </a:lnSpc>
            <a:spcBef>
              <a:spcPct val="0"/>
            </a:spcBef>
            <a:spcAft>
              <a:spcPct val="15000"/>
            </a:spcAft>
            <a:buChar char="•"/>
          </a:pPr>
          <a:r>
            <a:rPr lang="en-US" sz="1000" kern="1200" dirty="0"/>
            <a:t>A/C function 1</a:t>
          </a:r>
        </a:p>
        <a:p>
          <a:pPr marL="57150" lvl="1" indent="-57150" algn="l" defTabSz="444500">
            <a:lnSpc>
              <a:spcPct val="90000"/>
            </a:lnSpc>
            <a:spcBef>
              <a:spcPct val="0"/>
            </a:spcBef>
            <a:spcAft>
              <a:spcPct val="15000"/>
            </a:spcAft>
            <a:buChar char="•"/>
          </a:pPr>
          <a:r>
            <a:rPr lang="en-US" sz="1000" kern="1200" dirty="0"/>
            <a:t>A/C function 2</a:t>
          </a:r>
        </a:p>
      </dsp:txBody>
      <dsp:txXfrm>
        <a:off x="3462381" y="1294015"/>
        <a:ext cx="1556296" cy="950506"/>
      </dsp:txXfrm>
    </dsp:sp>
    <dsp:sp modelId="{6087D0F0-6A78-4145-A1AA-9DF3B487FC70}">
      <dsp:nvSpPr>
        <dsp:cNvPr id="0" name=""/>
        <dsp:cNvSpPr/>
      </dsp:nvSpPr>
      <dsp:spPr>
        <a:xfrm>
          <a:off x="3230879" y="1012031"/>
          <a:ext cx="201930" cy="2019300"/>
        </a:xfrm>
        <a:custGeom>
          <a:avLst/>
          <a:gdLst/>
          <a:ahLst/>
          <a:cxnLst/>
          <a:rect l="0" t="0" r="0" b="0"/>
          <a:pathLst>
            <a:path>
              <a:moveTo>
                <a:pt x="0" y="0"/>
              </a:moveTo>
              <a:lnTo>
                <a:pt x="0" y="2019300"/>
              </a:lnTo>
              <a:lnTo>
                <a:pt x="201930" y="2019300"/>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F04C5D-9323-47D2-A39D-11A31C4D20B2}">
      <dsp:nvSpPr>
        <dsp:cNvPr id="0" name=""/>
        <dsp:cNvSpPr/>
      </dsp:nvSpPr>
      <dsp:spPr>
        <a:xfrm>
          <a:off x="3432809" y="2526506"/>
          <a:ext cx="1615440" cy="1009650"/>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marL="0" lvl="0" indent="0" algn="l" defTabSz="577850">
            <a:lnSpc>
              <a:spcPct val="90000"/>
            </a:lnSpc>
            <a:spcBef>
              <a:spcPct val="0"/>
            </a:spcBef>
            <a:spcAft>
              <a:spcPct val="35000"/>
            </a:spcAft>
            <a:buNone/>
          </a:pPr>
          <a:r>
            <a:rPr lang="en-US" sz="1300" b="1" kern="1200" dirty="0"/>
            <a:t>Mgmt Dept</a:t>
          </a:r>
        </a:p>
        <a:p>
          <a:pPr marL="57150" lvl="1" indent="-57150" algn="l" defTabSz="444500">
            <a:lnSpc>
              <a:spcPct val="90000"/>
            </a:lnSpc>
            <a:spcBef>
              <a:spcPct val="0"/>
            </a:spcBef>
            <a:spcAft>
              <a:spcPct val="15000"/>
            </a:spcAft>
            <a:buChar char="•"/>
          </a:pPr>
          <a:r>
            <a:rPr lang="en-US" sz="1000" kern="1200" dirty="0"/>
            <a:t>Mgmt function 1</a:t>
          </a:r>
        </a:p>
        <a:p>
          <a:pPr marL="57150" lvl="1" indent="-57150" algn="l" defTabSz="444500">
            <a:lnSpc>
              <a:spcPct val="90000"/>
            </a:lnSpc>
            <a:spcBef>
              <a:spcPct val="0"/>
            </a:spcBef>
            <a:spcAft>
              <a:spcPct val="15000"/>
            </a:spcAft>
            <a:buChar char="•"/>
          </a:pPr>
          <a:r>
            <a:rPr lang="en-US" sz="1000" kern="1200" dirty="0"/>
            <a:t>Mgmt function 2</a:t>
          </a:r>
        </a:p>
      </dsp:txBody>
      <dsp:txXfrm>
        <a:off x="3462381" y="2556078"/>
        <a:ext cx="1556296" cy="950506"/>
      </dsp:txXfrm>
    </dsp:sp>
    <dsp:sp modelId="{1ABB87A3-F00A-420F-A942-1A998484A471}">
      <dsp:nvSpPr>
        <dsp:cNvPr id="0" name=""/>
        <dsp:cNvSpPr/>
      </dsp:nvSpPr>
      <dsp:spPr>
        <a:xfrm>
          <a:off x="3230879" y="1012031"/>
          <a:ext cx="201930" cy="3281362"/>
        </a:xfrm>
        <a:custGeom>
          <a:avLst/>
          <a:gdLst/>
          <a:ahLst/>
          <a:cxnLst/>
          <a:rect l="0" t="0" r="0" b="0"/>
          <a:pathLst>
            <a:path>
              <a:moveTo>
                <a:pt x="0" y="0"/>
              </a:moveTo>
              <a:lnTo>
                <a:pt x="0" y="3281362"/>
              </a:lnTo>
              <a:lnTo>
                <a:pt x="201930" y="3281362"/>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02862-DD67-460A-AE91-C76EE86E5F4A}">
      <dsp:nvSpPr>
        <dsp:cNvPr id="0" name=""/>
        <dsp:cNvSpPr/>
      </dsp:nvSpPr>
      <dsp:spPr>
        <a:xfrm>
          <a:off x="3432809" y="3788568"/>
          <a:ext cx="1615440" cy="1009650"/>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marL="0" lvl="0" indent="0" algn="l" defTabSz="577850">
            <a:lnSpc>
              <a:spcPct val="90000"/>
            </a:lnSpc>
            <a:spcBef>
              <a:spcPct val="0"/>
            </a:spcBef>
            <a:spcAft>
              <a:spcPct val="35000"/>
            </a:spcAft>
            <a:buNone/>
          </a:pPr>
          <a:r>
            <a:rPr lang="en-US" sz="1300" b="1" kern="1200" dirty="0"/>
            <a:t>Development Dept.</a:t>
          </a:r>
        </a:p>
        <a:p>
          <a:pPr marL="57150" lvl="1" indent="-57150" algn="l" defTabSz="444500">
            <a:lnSpc>
              <a:spcPct val="90000"/>
            </a:lnSpc>
            <a:spcBef>
              <a:spcPct val="0"/>
            </a:spcBef>
            <a:spcAft>
              <a:spcPct val="15000"/>
            </a:spcAft>
            <a:buChar char="•"/>
          </a:pPr>
          <a:r>
            <a:rPr lang="en-US" sz="1000" kern="1200" dirty="0"/>
            <a:t>Development function 1</a:t>
          </a:r>
        </a:p>
        <a:p>
          <a:pPr marL="57150" lvl="1" indent="-57150" algn="l" defTabSz="444500">
            <a:lnSpc>
              <a:spcPct val="90000"/>
            </a:lnSpc>
            <a:spcBef>
              <a:spcPct val="0"/>
            </a:spcBef>
            <a:spcAft>
              <a:spcPct val="15000"/>
            </a:spcAft>
            <a:buChar char="•"/>
          </a:pPr>
          <a:r>
            <a:rPr lang="en-US" sz="1000" kern="1200" dirty="0"/>
            <a:t>Development function 2</a:t>
          </a:r>
        </a:p>
      </dsp:txBody>
      <dsp:txXfrm>
        <a:off x="3462381" y="3818140"/>
        <a:ext cx="1556296" cy="9505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717" cy="48059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775" y="1"/>
            <a:ext cx="3170717" cy="480598"/>
          </a:xfrm>
          <a:prstGeom prst="rect">
            <a:avLst/>
          </a:prstGeom>
        </p:spPr>
        <p:txBody>
          <a:bodyPr vert="horz" lIns="94851" tIns="47425" rIns="94851" bIns="47425" rtlCol="0"/>
          <a:lstStyle>
            <a:lvl1pPr algn="r">
              <a:defRPr sz="1200"/>
            </a:lvl1pPr>
          </a:lstStyle>
          <a:p>
            <a:fld id="{FC2483AC-EB7D-4F32-A9B0-6EFA714C1A4D}" type="datetimeFigureOut">
              <a:rPr lang="en-US" smtClean="0"/>
              <a:pPr/>
              <a:t>5/9/2024</a:t>
            </a:fld>
            <a:endParaRPr lang="en-US"/>
          </a:p>
        </p:txBody>
      </p:sp>
      <p:sp>
        <p:nvSpPr>
          <p:cNvPr id="4" name="Footer Placeholder 3"/>
          <p:cNvSpPr>
            <a:spLocks noGrp="1"/>
          </p:cNvSpPr>
          <p:nvPr>
            <p:ph type="ftr" sz="quarter" idx="2"/>
          </p:nvPr>
        </p:nvSpPr>
        <p:spPr>
          <a:xfrm>
            <a:off x="0" y="9119067"/>
            <a:ext cx="3170717" cy="480597"/>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775" y="9119067"/>
            <a:ext cx="3170717" cy="480597"/>
          </a:xfrm>
          <a:prstGeom prst="rect">
            <a:avLst/>
          </a:prstGeom>
        </p:spPr>
        <p:txBody>
          <a:bodyPr vert="horz" lIns="94851" tIns="47425" rIns="94851" bIns="47425" rtlCol="0" anchor="b"/>
          <a:lstStyle>
            <a:lvl1pPr algn="r">
              <a:defRPr sz="1200"/>
            </a:lvl1pPr>
          </a:lstStyle>
          <a:p>
            <a:fld id="{123D0C42-2CFA-4E11-80AF-D1DDF1705D61}" type="slidenum">
              <a:rPr lang="en-US" smtClean="0"/>
              <a:pPr/>
              <a:t>‹#›</a:t>
            </a:fld>
            <a:endParaRPr lang="en-US"/>
          </a:p>
        </p:txBody>
      </p:sp>
    </p:spTree>
    <p:extLst>
      <p:ext uri="{BB962C8B-B14F-4D97-AF65-F5344CB8AC3E}">
        <p14:creationId xmlns:p14="http://schemas.microsoft.com/office/powerpoint/2010/main" val="278381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717" cy="48059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idx="1"/>
          </p:nvPr>
        </p:nvSpPr>
        <p:spPr>
          <a:xfrm>
            <a:off x="4142775" y="1"/>
            <a:ext cx="3170717" cy="480598"/>
          </a:xfrm>
          <a:prstGeom prst="rect">
            <a:avLst/>
          </a:prstGeom>
        </p:spPr>
        <p:txBody>
          <a:bodyPr vert="horz" lIns="94851" tIns="47425" rIns="94851" bIns="47425" rtlCol="0"/>
          <a:lstStyle>
            <a:lvl1pPr algn="r">
              <a:defRPr sz="1200"/>
            </a:lvl1pPr>
          </a:lstStyle>
          <a:p>
            <a:fld id="{47F56610-6C7D-4C0F-9084-F7CC1BBD6F8F}" type="datetimeFigureOut">
              <a:rPr lang="en-US" smtClean="0"/>
              <a:pPr/>
              <a:t>5/9/2024</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5" name="Notes Placeholder 4"/>
          <p:cNvSpPr>
            <a:spLocks noGrp="1"/>
          </p:cNvSpPr>
          <p:nvPr>
            <p:ph type="body" sz="quarter" idx="3"/>
          </p:nvPr>
        </p:nvSpPr>
        <p:spPr>
          <a:xfrm>
            <a:off x="731180" y="4560302"/>
            <a:ext cx="5852843" cy="4320770"/>
          </a:xfrm>
          <a:prstGeom prst="rect">
            <a:avLst/>
          </a:prstGeom>
        </p:spPr>
        <p:txBody>
          <a:bodyPr vert="horz" lIns="94851" tIns="47425" rIns="94851" bIns="47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067"/>
            <a:ext cx="3170717" cy="480597"/>
          </a:xfrm>
          <a:prstGeom prst="rect">
            <a:avLst/>
          </a:prstGeom>
        </p:spPr>
        <p:txBody>
          <a:bodyPr vert="horz" lIns="94851" tIns="47425" rIns="94851" bIns="47425" rtlCol="0" anchor="b"/>
          <a:lstStyle>
            <a:lvl1pPr algn="l">
              <a:defRPr sz="1200"/>
            </a:lvl1pPr>
          </a:lstStyle>
          <a:p>
            <a:endParaRPr lang="en-US"/>
          </a:p>
        </p:txBody>
      </p:sp>
      <p:sp>
        <p:nvSpPr>
          <p:cNvPr id="7" name="Slide Number Placeholder 6"/>
          <p:cNvSpPr>
            <a:spLocks noGrp="1"/>
          </p:cNvSpPr>
          <p:nvPr>
            <p:ph type="sldNum" sz="quarter" idx="5"/>
          </p:nvPr>
        </p:nvSpPr>
        <p:spPr>
          <a:xfrm>
            <a:off x="4142775" y="9119067"/>
            <a:ext cx="3170717" cy="480597"/>
          </a:xfrm>
          <a:prstGeom prst="rect">
            <a:avLst/>
          </a:prstGeom>
        </p:spPr>
        <p:txBody>
          <a:bodyPr vert="horz" lIns="94851" tIns="47425" rIns="94851" bIns="47425" rtlCol="0" anchor="b"/>
          <a:lstStyle>
            <a:lvl1pPr algn="r">
              <a:defRPr sz="1200"/>
            </a:lvl1pPr>
          </a:lstStyle>
          <a:p>
            <a:fld id="{E383549D-AF60-4433-BB2D-0BFD45A20BB4}" type="slidenum">
              <a:rPr lang="en-US" smtClean="0"/>
              <a:pPr/>
              <a:t>‹#›</a:t>
            </a:fld>
            <a:endParaRPr lang="en-US"/>
          </a:p>
        </p:txBody>
      </p:sp>
    </p:spTree>
    <p:extLst>
      <p:ext uri="{BB962C8B-B14F-4D97-AF65-F5344CB8AC3E}">
        <p14:creationId xmlns:p14="http://schemas.microsoft.com/office/powerpoint/2010/main" val="27403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83549D-AF60-4433-BB2D-0BFD45A20BB4}"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3AD6E3-7452-4E8A-ACA0-2481D26C51D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A57F4-5C75-411E-8315-FD9D13B4D4A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3AD6E3-7452-4E8A-ACA0-2481D26C51D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A57F4-5C75-411E-8315-FD9D13B4D4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AD6E3-7452-4E8A-ACA0-2481D26C51D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A57F4-5C75-411E-8315-FD9D13B4D4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3AD6E3-7452-4E8A-ACA0-2481D26C51D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A57F4-5C75-411E-8315-FD9D13B4D4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AD6E3-7452-4E8A-ACA0-2481D26C51D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A57F4-5C75-411E-8315-FD9D13B4D4A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3AD6E3-7452-4E8A-ACA0-2481D26C51D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A57F4-5C75-411E-8315-FD9D13B4D4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3AD6E3-7452-4E8A-ACA0-2481D26C51D9}" type="datetimeFigureOut">
              <a:rPr lang="en-US" smtClean="0"/>
              <a:pPr/>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A57F4-5C75-411E-8315-FD9D13B4D4A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3AD6E3-7452-4E8A-ACA0-2481D26C51D9}" type="datetimeFigureOut">
              <a:rPr lang="en-US" smtClean="0"/>
              <a:pPr/>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A57F4-5C75-411E-8315-FD9D13B4D4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AD6E3-7452-4E8A-ACA0-2481D26C51D9}" type="datetimeFigureOut">
              <a:rPr lang="en-US" smtClean="0"/>
              <a:pPr/>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A57F4-5C75-411E-8315-FD9D13B4D4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AD6E3-7452-4E8A-ACA0-2481D26C51D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A57F4-5C75-411E-8315-FD9D13B4D4A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AD6E3-7452-4E8A-ACA0-2481D26C51D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A57F4-5C75-411E-8315-FD9D13B4D4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F3AD6E3-7452-4E8A-ACA0-2481D26C51D9}" type="datetimeFigureOut">
              <a:rPr lang="en-US" smtClean="0"/>
              <a:pPr/>
              <a:t>5/9/2024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3DA57F4-5C75-411E-8315-FD9D13B4D4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normAutofit fontScale="90000"/>
          </a:bodyPr>
          <a:lstStyle/>
          <a:p>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Object Oriented Programming</a:t>
            </a:r>
            <a:endParaRPr lang="en-US" sz="13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Subtitle 2"/>
          <p:cNvSpPr>
            <a:spLocks noGrp="1"/>
          </p:cNvSpPr>
          <p:nvPr>
            <p:ph type="subTitle" idx="1"/>
          </p:nvPr>
        </p:nvSpPr>
        <p:spPr/>
        <p:txBody>
          <a:bodyPr>
            <a:normAutofit/>
          </a:bodyPr>
          <a:lstStyle/>
          <a:p>
            <a:r>
              <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Object oriented programming</a:t>
            </a:r>
          </a:p>
          <a:p>
            <a:r>
              <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Spring 2024</a:t>
            </a:r>
            <a:endPar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ndParaRPr>
          </a:p>
          <a:p>
            <a:endPar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5" name="Footer Placeholder 4"/>
          <p:cNvSpPr>
            <a:spLocks noGrp="1"/>
          </p:cNvSpPr>
          <p:nvPr>
            <p:ph type="ftr" sz="quarter" idx="11"/>
          </p:nvPr>
        </p:nvSpPr>
        <p:spPr>
          <a:xfrm rot="16200000">
            <a:off x="8297863" y="5951537"/>
            <a:ext cx="1295400" cy="365125"/>
          </a:xfrm>
        </p:spPr>
        <p:txBody>
          <a:bodyPr/>
          <a:lstStyle/>
          <a:p>
            <a:r>
              <a:rPr lang="en-US" dirty="0"/>
              <a:t>© 2</a:t>
            </a:r>
            <a:r>
              <a:rPr lang="el-GR" dirty="0"/>
              <a:t>β</a:t>
            </a:r>
            <a:r>
              <a:rPr lang="en-US" dirty="0"/>
              <a: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Fundamentals of Object Oriented Approach</a:t>
            </a:r>
          </a:p>
        </p:txBody>
      </p:sp>
      <p:sp>
        <p:nvSpPr>
          <p:cNvPr id="3" name="Content Placeholder 2"/>
          <p:cNvSpPr>
            <a:spLocks noGrp="1"/>
          </p:cNvSpPr>
          <p:nvPr>
            <p:ph idx="1"/>
          </p:nvPr>
        </p:nvSpPr>
        <p:spPr/>
        <p:txBody>
          <a:bodyPr>
            <a:normAutofit/>
          </a:bodyPr>
          <a:lstStyle/>
          <a:p>
            <a:r>
              <a:rPr lang="en-US" dirty="0"/>
              <a:t>The term </a:t>
            </a:r>
            <a:r>
              <a:rPr lang="en-US" dirty="0">
                <a:solidFill>
                  <a:srgbClr val="FF0000"/>
                </a:solidFill>
              </a:rPr>
              <a:t>object oriented </a:t>
            </a:r>
            <a:r>
              <a:rPr lang="en-US" dirty="0"/>
              <a:t>means that we organize our software as a combination of different objects (real world entities)</a:t>
            </a:r>
          </a:p>
          <a:p>
            <a:r>
              <a:rPr lang="en-US" b="1" u="sng" dirty="0"/>
              <a:t>Elements of Object Oriented Approach</a:t>
            </a:r>
          </a:p>
          <a:p>
            <a:pPr lvl="1"/>
            <a:r>
              <a:rPr lang="en-US" dirty="0"/>
              <a:t>Attributes ( characteristics)</a:t>
            </a:r>
          </a:p>
          <a:p>
            <a:pPr lvl="1"/>
            <a:r>
              <a:rPr lang="en-US" dirty="0"/>
              <a:t>Functions  (behavior)</a:t>
            </a:r>
          </a:p>
          <a:p>
            <a:pPr lvl="1"/>
            <a:r>
              <a:rPr lang="en-US" dirty="0"/>
              <a:t>Objects  (real world item that contains information: attributes+ functions)</a:t>
            </a:r>
          </a:p>
          <a:p>
            <a:pPr lvl="1"/>
            <a:r>
              <a:rPr lang="en-US" dirty="0"/>
              <a:t>Classes (group of objects with same attributes and behavior)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Characteristics of Object Oriented Approach</a:t>
            </a:r>
          </a:p>
        </p:txBody>
      </p:sp>
      <p:sp>
        <p:nvSpPr>
          <p:cNvPr id="3" name="Content Placeholder 2"/>
          <p:cNvSpPr>
            <a:spLocks noGrp="1"/>
          </p:cNvSpPr>
          <p:nvPr>
            <p:ph idx="1"/>
          </p:nvPr>
        </p:nvSpPr>
        <p:spPr/>
        <p:txBody>
          <a:bodyPr/>
          <a:lstStyle/>
          <a:p>
            <a:r>
              <a:rPr lang="en-US" b="1" u="sng" dirty="0"/>
              <a:t>Data abstraction</a:t>
            </a:r>
          </a:p>
          <a:p>
            <a:pPr lvl="1"/>
            <a:r>
              <a:rPr lang="en-US" dirty="0"/>
              <a:t>to provide essential features without including background details or explanations </a:t>
            </a:r>
          </a:p>
          <a:p>
            <a:pPr lvl="1"/>
            <a:r>
              <a:rPr lang="en-US" dirty="0"/>
              <a:t>We focus on WHAT not HOW</a:t>
            </a:r>
          </a:p>
          <a:p>
            <a:pPr lvl="1"/>
            <a:r>
              <a:rPr lang="en-US" dirty="0"/>
              <a:t>Example: an Automobile = we know what it does but we don’t know how it does</a:t>
            </a:r>
          </a:p>
          <a:p>
            <a:pPr lvl="1"/>
            <a:endParaRPr lang="en-US" dirty="0"/>
          </a:p>
          <a:p>
            <a:r>
              <a:rPr lang="en-US" b="1" u="sng" dirty="0"/>
              <a:t>Encapsulation</a:t>
            </a:r>
          </a:p>
          <a:p>
            <a:pPr lvl="1"/>
            <a:r>
              <a:rPr lang="en-US" dirty="0"/>
              <a:t>The property of binding data (attributes) and functions (behavior) in a single unit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users do not know and should not know how object is implemented</a:t>
            </a:r>
          </a:p>
          <a:p>
            <a:r>
              <a:rPr lang="en-US" dirty="0"/>
              <a:t>The user should not know how complex or simple the object really is </a:t>
            </a:r>
          </a:p>
          <a:p>
            <a:r>
              <a:rPr lang="en-US" dirty="0"/>
              <a:t>The users can only use the methods provided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 Oriented Programming</a:t>
            </a:r>
          </a:p>
        </p:txBody>
      </p:sp>
      <p:sp>
        <p:nvSpPr>
          <p:cNvPr id="3" name="Content Placeholder 2"/>
          <p:cNvSpPr>
            <a:spLocks noGrp="1"/>
          </p:cNvSpPr>
          <p:nvPr>
            <p:ph idx="1"/>
          </p:nvPr>
        </p:nvSpPr>
        <p:spPr/>
        <p:txBody>
          <a:bodyPr/>
          <a:lstStyle/>
          <a:p>
            <a:r>
              <a:rPr lang="en-US" dirty="0"/>
              <a:t>Object Oriented Programming encapsulates data (attributes) and functions (behavior) into packages called </a:t>
            </a:r>
            <a:r>
              <a:rPr lang="en-US" i="1" dirty="0"/>
              <a:t>classes</a:t>
            </a:r>
          </a:p>
          <a:p>
            <a:r>
              <a:rPr lang="en-US" i="1" dirty="0"/>
              <a:t>Data and functions </a:t>
            </a:r>
            <a:r>
              <a:rPr lang="en-US" dirty="0"/>
              <a:t>are tied together</a:t>
            </a:r>
          </a:p>
          <a:p>
            <a:r>
              <a:rPr lang="en-US" dirty="0"/>
              <a:t>We represent real world entities as ADTs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Data Type</a:t>
            </a:r>
          </a:p>
        </p:txBody>
      </p:sp>
      <p:sp>
        <p:nvSpPr>
          <p:cNvPr id="3" name="Content Placeholder 2"/>
          <p:cNvSpPr>
            <a:spLocks noGrp="1"/>
          </p:cNvSpPr>
          <p:nvPr>
            <p:ph idx="1"/>
          </p:nvPr>
        </p:nvSpPr>
        <p:spPr/>
        <p:txBody>
          <a:bodyPr>
            <a:normAutofit/>
          </a:bodyPr>
          <a:lstStyle/>
          <a:p>
            <a:r>
              <a:rPr lang="en-US" dirty="0"/>
              <a:t>A data type that separates the logical properties from implementation details is called Abstract Data Type (ADT)</a:t>
            </a:r>
          </a:p>
          <a:p>
            <a:r>
              <a:rPr lang="en-US" dirty="0"/>
              <a:t>We have to implement the what and how of ADT</a:t>
            </a:r>
          </a:p>
          <a:p>
            <a:r>
              <a:rPr lang="en-US" dirty="0"/>
              <a:t>User only needs to understand the specifications </a:t>
            </a:r>
            <a:r>
              <a:rPr lang="en-US" u="sng" dirty="0"/>
              <a:t>NOT the implementation</a:t>
            </a:r>
          </a:p>
          <a:p>
            <a:r>
              <a:rPr lang="en-US" dirty="0"/>
              <a:t>It is just like any other data type . E.g. “</a:t>
            </a:r>
            <a:r>
              <a:rPr lang="en-US" dirty="0" err="1"/>
              <a:t>int</a:t>
            </a:r>
            <a:r>
              <a:rPr lang="en-US" dirty="0"/>
              <a:t>”</a:t>
            </a:r>
          </a:p>
          <a:p>
            <a:pPr lvl="1"/>
            <a:r>
              <a:rPr lang="en-US" dirty="0"/>
              <a:t>Name of data type is called Type Name</a:t>
            </a:r>
          </a:p>
          <a:p>
            <a:pPr lvl="1"/>
            <a:r>
              <a:rPr lang="en-US" dirty="0"/>
              <a:t>Set of values belonging to this is called “Domain”</a:t>
            </a:r>
          </a:p>
          <a:p>
            <a:pPr lvl="1"/>
            <a:r>
              <a:rPr lang="en-US" dirty="0"/>
              <a:t>Set of operations on the data is called “Operations”</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5410200" y="2438400"/>
            <a:ext cx="19050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functions</a:t>
            </a:r>
          </a:p>
        </p:txBody>
      </p:sp>
      <p:sp>
        <p:nvSpPr>
          <p:cNvPr id="4" name="Oval 3"/>
          <p:cNvSpPr/>
          <p:nvPr/>
        </p:nvSpPr>
        <p:spPr>
          <a:xfrm>
            <a:off x="1371600" y="1447800"/>
            <a:ext cx="2590800" cy="297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2"/>
            <a:endCxn id="4" idx="6"/>
          </p:cNvCxnSpPr>
          <p:nvPr/>
        </p:nvCxnSpPr>
        <p:spPr>
          <a:xfrm rot="10800000" flipH="1">
            <a:off x="1371600" y="2933700"/>
            <a:ext cx="25908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905000" y="2129135"/>
            <a:ext cx="1676400" cy="461665"/>
          </a:xfrm>
          <a:prstGeom prst="rect">
            <a:avLst/>
          </a:prstGeom>
          <a:noFill/>
        </p:spPr>
        <p:txBody>
          <a:bodyPr wrap="square" rtlCol="0">
            <a:spAutoFit/>
          </a:bodyPr>
          <a:lstStyle/>
          <a:p>
            <a:r>
              <a:rPr lang="en-US" sz="2400" b="1" dirty="0">
                <a:solidFill>
                  <a:schemeClr val="bg1">
                    <a:lumMod val="95000"/>
                  </a:schemeClr>
                </a:solidFill>
              </a:rPr>
              <a:t>attributes</a:t>
            </a:r>
          </a:p>
        </p:txBody>
      </p:sp>
      <p:sp>
        <p:nvSpPr>
          <p:cNvPr id="8" name="TextBox 7"/>
          <p:cNvSpPr txBox="1"/>
          <p:nvPr/>
        </p:nvSpPr>
        <p:spPr>
          <a:xfrm>
            <a:off x="1905000" y="3124200"/>
            <a:ext cx="1676400" cy="461665"/>
          </a:xfrm>
          <a:prstGeom prst="rect">
            <a:avLst/>
          </a:prstGeom>
          <a:noFill/>
        </p:spPr>
        <p:txBody>
          <a:bodyPr wrap="square" rtlCol="0">
            <a:spAutoFit/>
          </a:bodyPr>
          <a:lstStyle/>
          <a:p>
            <a:r>
              <a:rPr lang="en-US" sz="2400" b="1" dirty="0">
                <a:solidFill>
                  <a:schemeClr val="bg1">
                    <a:lumMod val="95000"/>
                  </a:schemeClr>
                </a:solidFill>
              </a:rPr>
              <a:t>functions</a:t>
            </a:r>
            <a:endParaRPr lang="en-US" b="1" dirty="0">
              <a:solidFill>
                <a:schemeClr val="bg1">
                  <a:lumMod val="95000"/>
                </a:schemeClr>
              </a:solidFill>
            </a:endParaRPr>
          </a:p>
        </p:txBody>
      </p:sp>
      <p:cxnSp>
        <p:nvCxnSpPr>
          <p:cNvPr id="10" name="Straight Arrow Connector 9"/>
          <p:cNvCxnSpPr/>
          <p:nvPr/>
        </p:nvCxnSpPr>
        <p:spPr>
          <a:xfrm>
            <a:off x="3276600" y="3124200"/>
            <a:ext cx="2438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10800000">
            <a:off x="3352800" y="3505200"/>
            <a:ext cx="2362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1600200" y="926068"/>
            <a:ext cx="2133600" cy="369332"/>
          </a:xfrm>
          <a:prstGeom prst="rect">
            <a:avLst/>
          </a:prstGeom>
          <a:noFill/>
        </p:spPr>
        <p:txBody>
          <a:bodyPr wrap="square" rtlCol="0">
            <a:spAutoFit/>
          </a:bodyPr>
          <a:lstStyle/>
          <a:p>
            <a:pPr algn="ctr"/>
            <a:r>
              <a:rPr lang="en-US" b="1" dirty="0"/>
              <a:t>ADT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ADT for time</a:t>
            </a:r>
          </a:p>
        </p:txBody>
      </p:sp>
      <p:sp>
        <p:nvSpPr>
          <p:cNvPr id="3" name="Content Placeholder 2"/>
          <p:cNvSpPr>
            <a:spLocks noGrp="1"/>
          </p:cNvSpPr>
          <p:nvPr>
            <p:ph idx="1"/>
          </p:nvPr>
        </p:nvSpPr>
        <p:spPr/>
        <p:txBody>
          <a:bodyPr>
            <a:normAutofit fontScale="92500" lnSpcReduction="10000"/>
          </a:bodyPr>
          <a:lstStyle/>
          <a:p>
            <a:pPr>
              <a:buNone/>
            </a:pPr>
            <a:r>
              <a:rPr lang="en-US" b="1" u="sng" dirty="0"/>
              <a:t>Attributes</a:t>
            </a:r>
          </a:p>
          <a:p>
            <a:pPr lvl="1"/>
            <a:r>
              <a:rPr lang="en-US" dirty="0"/>
              <a:t>Hours</a:t>
            </a:r>
          </a:p>
          <a:p>
            <a:pPr lvl="1"/>
            <a:r>
              <a:rPr lang="en-US" dirty="0"/>
              <a:t>Minutes</a:t>
            </a:r>
          </a:p>
          <a:p>
            <a:pPr lvl="1"/>
            <a:r>
              <a:rPr lang="en-US" dirty="0"/>
              <a:t>Seconds</a:t>
            </a:r>
          </a:p>
          <a:p>
            <a:pPr lvl="1"/>
            <a:r>
              <a:rPr lang="en-US" dirty="0"/>
              <a:t>24hour notation or 12 hour notation</a:t>
            </a:r>
          </a:p>
          <a:p>
            <a:pPr>
              <a:buNone/>
            </a:pPr>
            <a:r>
              <a:rPr lang="en-US" b="1" u="sng" dirty="0"/>
              <a:t>Functions:</a:t>
            </a:r>
          </a:p>
          <a:p>
            <a:pPr lvl="1"/>
            <a:r>
              <a:rPr lang="en-US" dirty="0"/>
              <a:t>Add two times</a:t>
            </a:r>
          </a:p>
          <a:p>
            <a:pPr lvl="1"/>
            <a:r>
              <a:rPr lang="en-US" dirty="0"/>
              <a:t>Increment hours</a:t>
            </a:r>
          </a:p>
          <a:p>
            <a:pPr lvl="1"/>
            <a:r>
              <a:rPr lang="en-US" dirty="0"/>
              <a:t>Increment minutes</a:t>
            </a:r>
          </a:p>
          <a:p>
            <a:pPr lvl="1"/>
            <a:r>
              <a:rPr lang="en-US" dirty="0"/>
              <a:t>Increment seconds</a:t>
            </a:r>
          </a:p>
          <a:p>
            <a:pPr lvl="1"/>
            <a:r>
              <a:rPr lang="en-US" dirty="0"/>
              <a:t>Display time</a:t>
            </a:r>
          </a:p>
          <a:p>
            <a:pPr lvl="1"/>
            <a:r>
              <a:rPr lang="en-US" dirty="0"/>
              <a:t>Take input in time</a:t>
            </a:r>
          </a:p>
          <a:p>
            <a:pPr lvl="1"/>
            <a:r>
              <a:rPr lang="en-US" dirty="0"/>
              <a:t>Change from 24 hours to 12 hours</a:t>
            </a:r>
          </a:p>
          <a:p>
            <a:pPr lvl="1"/>
            <a:r>
              <a:rPr lang="en-US" dirty="0"/>
              <a:t>Change from 12 hrs to 24 hrs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ADT in C++</a:t>
            </a:r>
          </a:p>
        </p:txBody>
      </p:sp>
      <p:sp>
        <p:nvSpPr>
          <p:cNvPr id="3" name="Content Placeholder 2"/>
          <p:cNvSpPr>
            <a:spLocks noGrp="1"/>
          </p:cNvSpPr>
          <p:nvPr>
            <p:ph idx="1"/>
          </p:nvPr>
        </p:nvSpPr>
        <p:spPr/>
        <p:txBody>
          <a:bodyPr/>
          <a:lstStyle/>
          <a:p>
            <a:r>
              <a:rPr lang="en-US" dirty="0"/>
              <a:t>The mechanism that allows us to implement ADT is called </a:t>
            </a:r>
            <a:r>
              <a:rPr lang="en-US" b="1" dirty="0"/>
              <a:t>CLASS</a:t>
            </a:r>
          </a:p>
          <a:p>
            <a:r>
              <a:rPr lang="en-US" dirty="0"/>
              <a:t>The variables of Class are called </a:t>
            </a:r>
            <a:r>
              <a:rPr lang="en-US" b="1" dirty="0"/>
              <a:t>Objects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685800"/>
          </a:xfrm>
        </p:spPr>
        <p:txBody>
          <a:bodyPr>
            <a:normAutofit fontScale="90000"/>
          </a:bodyPr>
          <a:lstStyle/>
          <a:p>
            <a:r>
              <a:rPr lang="en-US" b="1" dirty="0"/>
              <a:t>Class</a:t>
            </a:r>
          </a:p>
        </p:txBody>
      </p:sp>
      <p:sp>
        <p:nvSpPr>
          <p:cNvPr id="3" name="Content Placeholder 2"/>
          <p:cNvSpPr>
            <a:spLocks noGrp="1"/>
          </p:cNvSpPr>
          <p:nvPr>
            <p:ph idx="1"/>
          </p:nvPr>
        </p:nvSpPr>
        <p:spPr>
          <a:xfrm>
            <a:off x="304800" y="914400"/>
            <a:ext cx="8229600" cy="17526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a:solidFill>
                  <a:srgbClr val="FF0000"/>
                </a:solidFill>
              </a:rPr>
              <a:t>A blueprint (design)</a:t>
            </a:r>
          </a:p>
          <a:p>
            <a:pPr lvl="1"/>
            <a:r>
              <a:rPr lang="en-US" dirty="0">
                <a:solidFill>
                  <a:schemeClr val="accent5">
                    <a:lumMod val="75000"/>
                  </a:schemeClr>
                </a:solidFill>
              </a:rPr>
              <a:t>Out of a blueprint, a builder can make a house, out of a class, a programmer can create an object</a:t>
            </a:r>
          </a:p>
          <a:p>
            <a:pPr lvl="1"/>
            <a:r>
              <a:rPr lang="en-US" dirty="0">
                <a:solidFill>
                  <a:schemeClr val="accent5">
                    <a:lumMod val="75000"/>
                  </a:schemeClr>
                </a:solidFill>
              </a:rPr>
              <a:t>One blueprint can be reused many times to make many houses, one class can be reused many times to make many objects</a:t>
            </a:r>
          </a:p>
          <a:p>
            <a:pPr lvl="1"/>
            <a:endParaRPr lang="en-US" dirty="0"/>
          </a:p>
        </p:txBody>
      </p:sp>
      <p:sp>
        <p:nvSpPr>
          <p:cNvPr id="4" name="Content Placeholder 2"/>
          <p:cNvSpPr txBox="1">
            <a:spLocks/>
          </p:cNvSpPr>
          <p:nvPr/>
        </p:nvSpPr>
        <p:spPr>
          <a:xfrm>
            <a:off x="304801" y="2743200"/>
            <a:ext cx="6477000" cy="37338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programmer-defined types</a:t>
            </a:r>
          </a:p>
          <a:p>
            <a:pPr>
              <a:lnSpc>
                <a:spcPct val="170000"/>
              </a:lnSpc>
            </a:pPr>
            <a:r>
              <a:rPr lang="en-US" dirty="0"/>
              <a:t>Each class has</a:t>
            </a:r>
          </a:p>
          <a:p>
            <a:pPr lvl="1">
              <a:lnSpc>
                <a:spcPct val="120000"/>
              </a:lnSpc>
            </a:pPr>
            <a:r>
              <a:rPr lang="en-US" b="1" dirty="0"/>
              <a:t>Attributes (Data Members)</a:t>
            </a:r>
          </a:p>
          <a:p>
            <a:pPr lvl="1">
              <a:lnSpc>
                <a:spcPct val="120000"/>
              </a:lnSpc>
            </a:pPr>
            <a:r>
              <a:rPr lang="en-US" b="1" dirty="0"/>
              <a:t>Set of functions to manipulate the data (member functions)</a:t>
            </a:r>
          </a:p>
          <a:p>
            <a:pPr>
              <a:lnSpc>
                <a:spcPct val="120000"/>
              </a:lnSpc>
            </a:pPr>
            <a:r>
              <a:rPr lang="en-US" dirty="0"/>
              <a:t>The </a:t>
            </a:r>
            <a:r>
              <a:rPr lang="en-US" i="1" dirty="0"/>
              <a:t>nouns</a:t>
            </a:r>
            <a:r>
              <a:rPr lang="en-US" dirty="0"/>
              <a:t> in a system specification help the C++ programmer determine the set of classes that will be used to create the objects that will work together to implement the system</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743200"/>
            <a:ext cx="2200275" cy="3962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a:t>
            </a:r>
          </a:p>
        </p:txBody>
      </p:sp>
      <p:sp>
        <p:nvSpPr>
          <p:cNvPr id="3" name="Content Placeholder 2"/>
          <p:cNvSpPr>
            <a:spLocks noGrp="1"/>
          </p:cNvSpPr>
          <p:nvPr>
            <p:ph idx="1"/>
          </p:nvPr>
        </p:nvSpPr>
        <p:spPr/>
        <p:txBody>
          <a:bodyPr/>
          <a:lstStyle/>
          <a:p>
            <a:r>
              <a:rPr lang="en-US" dirty="0"/>
              <a:t>An instance of a class</a:t>
            </a:r>
          </a:p>
          <a:p>
            <a:r>
              <a:rPr lang="en-US" dirty="0"/>
              <a:t>In terms of variables, class would be the type and an object would be the variable</a:t>
            </a:r>
          </a:p>
          <a:p>
            <a:endParaRPr lang="en-US" dirty="0"/>
          </a:p>
        </p:txBody>
      </p:sp>
      <p:pic>
        <p:nvPicPr>
          <p:cNvPr id="4" name="Picture 2" descr="object-oriented-programming-cars"/>
          <p:cNvPicPr>
            <a:picLocks noChangeAspect="1" noChangeArrowheads="1"/>
          </p:cNvPicPr>
          <p:nvPr/>
        </p:nvPicPr>
        <p:blipFill>
          <a:blip r:embed="rId2"/>
          <a:srcRect/>
          <a:stretch>
            <a:fillRect/>
          </a:stretch>
        </p:blipFill>
        <p:spPr bwMode="auto">
          <a:xfrm>
            <a:off x="2013045" y="2895600"/>
            <a:ext cx="6244583" cy="3253652"/>
          </a:xfrm>
          <a:prstGeom prst="rect">
            <a:avLst/>
          </a:prstGeom>
          <a:ln>
            <a:noFill/>
          </a:ln>
          <a:effectLst>
            <a:softEdge rad="112500"/>
          </a:effectLst>
        </p:spPr>
      </p:pic>
      <p:sp>
        <p:nvSpPr>
          <p:cNvPr id="5" name="Left Brace 4"/>
          <p:cNvSpPr/>
          <p:nvPr/>
        </p:nvSpPr>
        <p:spPr>
          <a:xfrm>
            <a:off x="1683101" y="3939452"/>
            <a:ext cx="329944" cy="22098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6" name="TextBox 5"/>
          <p:cNvSpPr txBox="1"/>
          <p:nvPr/>
        </p:nvSpPr>
        <p:spPr>
          <a:xfrm>
            <a:off x="768701" y="4865520"/>
            <a:ext cx="914400" cy="369332"/>
          </a:xfrm>
          <a:prstGeom prst="rect">
            <a:avLst/>
          </a:prstGeom>
          <a:noFill/>
        </p:spPr>
        <p:txBody>
          <a:bodyPr wrap="square" rtlCol="0">
            <a:spAutoFit/>
          </a:bodyPr>
          <a:lstStyle/>
          <a:p>
            <a:r>
              <a:rPr lang="en-US" dirty="0"/>
              <a:t>objects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industry</a:t>
            </a:r>
          </a:p>
        </p:txBody>
      </p:sp>
      <p:sp>
        <p:nvSpPr>
          <p:cNvPr id="3" name="Content Placeholder 2"/>
          <p:cNvSpPr>
            <a:spLocks noGrp="1"/>
          </p:cNvSpPr>
          <p:nvPr>
            <p:ph idx="1"/>
          </p:nvPr>
        </p:nvSpPr>
        <p:spPr/>
        <p:txBody>
          <a:bodyPr/>
          <a:lstStyle/>
          <a:p>
            <a:r>
              <a:rPr lang="en-US" dirty="0"/>
              <a:t>Large commercial software are composed of thousands of lines to manage complexity</a:t>
            </a:r>
          </a:p>
          <a:p>
            <a:r>
              <a:rPr lang="en-US" dirty="0"/>
              <a:t>Following techniques are used</a:t>
            </a:r>
          </a:p>
          <a:p>
            <a:pPr lvl="1"/>
            <a:r>
              <a:rPr lang="en-US" dirty="0"/>
              <a:t>Procedure Oriented approach</a:t>
            </a:r>
          </a:p>
          <a:p>
            <a:pPr lvl="1"/>
            <a:r>
              <a:rPr lang="en-US" dirty="0"/>
              <a:t>Object Oriented approach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r>
              <a:rPr lang="en-US" dirty="0"/>
              <a:t> </a:t>
            </a:r>
            <a:r>
              <a:rPr lang="en-US" dirty="0" err="1"/>
              <a:t>vs</a:t>
            </a:r>
            <a:r>
              <a:rPr lang="en-US" dirty="0"/>
              <a:t> Classes</a:t>
            </a:r>
          </a:p>
        </p:txBody>
      </p:sp>
      <p:sp>
        <p:nvSpPr>
          <p:cNvPr id="3" name="Content Placeholder 2"/>
          <p:cNvSpPr>
            <a:spLocks noGrp="1"/>
          </p:cNvSpPr>
          <p:nvPr>
            <p:ph idx="1"/>
          </p:nvPr>
        </p:nvSpPr>
        <p:spPr/>
        <p:txBody>
          <a:bodyPr/>
          <a:lstStyle/>
          <a:p>
            <a:r>
              <a:rPr lang="en-US" sz="2000" dirty="0"/>
              <a:t>The standard C does not allow the </a:t>
            </a:r>
            <a:r>
              <a:rPr lang="en-US" sz="2000" dirty="0" err="1"/>
              <a:t>struct</a:t>
            </a:r>
            <a:r>
              <a:rPr lang="en-US" sz="2000" dirty="0"/>
              <a:t> data type to be treated like built-in types</a:t>
            </a:r>
          </a:p>
          <a:p>
            <a:r>
              <a:rPr lang="en-US" sz="2000" dirty="0"/>
              <a:t>E.g., we cannot add two complex numbers </a:t>
            </a:r>
          </a:p>
          <a:p>
            <a:r>
              <a:rPr lang="en-US" sz="2000" dirty="0" err="1"/>
              <a:t>Structs</a:t>
            </a:r>
            <a:r>
              <a:rPr lang="en-US" sz="2000" dirty="0"/>
              <a:t> do not permit data hiding </a:t>
            </a:r>
          </a:p>
          <a:p>
            <a:endParaRPr lang="en-US" sz="2000" dirty="0"/>
          </a:p>
          <a:p>
            <a:endParaRPr lang="en-US" sz="2000" dirty="0"/>
          </a:p>
          <a:p>
            <a:r>
              <a:rPr lang="en-US" sz="2000" dirty="0"/>
              <a:t>Structure members be directly accessed by the structure variables by any functions anywhere in the their scope</a:t>
            </a:r>
          </a:p>
          <a:p>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057400"/>
            <a:ext cx="3200400" cy="160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16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7074"/>
            <a:ext cx="6422049" cy="4729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C++ Classes</a:t>
            </a:r>
          </a:p>
        </p:txBody>
      </p:sp>
    </p:spTree>
    <p:extLst>
      <p:ext uri="{BB962C8B-B14F-4D97-AF65-F5344CB8AC3E}">
        <p14:creationId xmlns:p14="http://schemas.microsoft.com/office/powerpoint/2010/main" val="568265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69483"/>
            <a:ext cx="6477000" cy="449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Brace 3"/>
          <p:cNvSpPr/>
          <p:nvPr/>
        </p:nvSpPr>
        <p:spPr>
          <a:xfrm>
            <a:off x="2362200" y="4515292"/>
            <a:ext cx="533400" cy="10668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a:xfrm>
            <a:off x="2954740" y="4448527"/>
            <a:ext cx="3200400" cy="1200329"/>
          </a:xfrm>
          <a:prstGeom prst="rect">
            <a:avLst/>
          </a:prstGeom>
          <a:noFill/>
        </p:spPr>
        <p:txBody>
          <a:bodyPr wrap="square" rtlCol="0">
            <a:spAutoFit/>
          </a:bodyPr>
          <a:lstStyle/>
          <a:p>
            <a:r>
              <a:rPr lang="en-US" b="1" dirty="0"/>
              <a:t>Data members</a:t>
            </a:r>
          </a:p>
          <a:p>
            <a:pPr marL="285750" indent="-285750">
              <a:buFont typeface="Arial" pitchFamily="34" charset="0"/>
              <a:buChar char="•"/>
            </a:pPr>
            <a:r>
              <a:rPr lang="en-US" dirty="0"/>
              <a:t>simple variable declarations. </a:t>
            </a:r>
          </a:p>
          <a:p>
            <a:pPr marL="285750" indent="-285750">
              <a:buFont typeface="Arial" pitchFamily="34" charset="0"/>
              <a:buChar char="•"/>
            </a:pPr>
            <a:r>
              <a:rPr lang="en-US" dirty="0"/>
              <a:t>No initializations</a:t>
            </a:r>
          </a:p>
        </p:txBody>
      </p:sp>
      <p:sp>
        <p:nvSpPr>
          <p:cNvPr id="7" name="Right Brace 6"/>
          <p:cNvSpPr/>
          <p:nvPr/>
        </p:nvSpPr>
        <p:spPr>
          <a:xfrm>
            <a:off x="6458803" y="2140582"/>
            <a:ext cx="533400" cy="22098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TextBox 7"/>
          <p:cNvSpPr txBox="1"/>
          <p:nvPr/>
        </p:nvSpPr>
        <p:spPr>
          <a:xfrm>
            <a:off x="6858000" y="2760817"/>
            <a:ext cx="2324100" cy="646331"/>
          </a:xfrm>
          <a:prstGeom prst="rect">
            <a:avLst/>
          </a:prstGeom>
          <a:noFill/>
        </p:spPr>
        <p:txBody>
          <a:bodyPr wrap="square" rtlCol="0">
            <a:spAutoFit/>
          </a:bodyPr>
          <a:lstStyle/>
          <a:p>
            <a:r>
              <a:rPr lang="en-US" b="1" dirty="0"/>
              <a:t>Member  functions</a:t>
            </a:r>
          </a:p>
          <a:p>
            <a:pPr marL="285750" indent="-285750">
              <a:buFont typeface="Arial" pitchFamily="34" charset="0"/>
              <a:buChar char="•"/>
            </a:pPr>
            <a:r>
              <a:rPr lang="en-US" dirty="0"/>
              <a:t>Prototypes only</a:t>
            </a:r>
          </a:p>
        </p:txBody>
      </p:sp>
      <p:sp>
        <p:nvSpPr>
          <p:cNvPr id="15" name="Title 14"/>
          <p:cNvSpPr>
            <a:spLocks noGrp="1"/>
          </p:cNvSpPr>
          <p:nvPr>
            <p:ph type="title"/>
          </p:nvPr>
        </p:nvSpPr>
        <p:spPr>
          <a:xfrm>
            <a:off x="304800" y="457200"/>
            <a:ext cx="8229600" cy="457200"/>
          </a:xfrm>
        </p:spPr>
        <p:txBody>
          <a:bodyPr>
            <a:normAutofit fontScale="90000"/>
          </a:bodyPr>
          <a:lstStyle/>
          <a:p>
            <a:r>
              <a:rPr lang="en-US" b="1"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Defining a class in C++</a:t>
            </a:r>
          </a:p>
        </p:txBody>
      </p:sp>
    </p:spTree>
    <p:extLst>
      <p:ext uri="{BB962C8B-B14F-4D97-AF65-F5344CB8AC3E}">
        <p14:creationId xmlns:p14="http://schemas.microsoft.com/office/powerpoint/2010/main" val="3416190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6477000" cy="449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1752600" y="1066800"/>
            <a:ext cx="2971800" cy="46629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53000" y="762000"/>
            <a:ext cx="20574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Member access </a:t>
            </a:r>
            <a:r>
              <a:rPr lang="en-US" dirty="0" err="1"/>
              <a:t>specifier</a:t>
            </a:r>
            <a:endParaRPr lang="en-US" dirty="0"/>
          </a:p>
        </p:txBody>
      </p:sp>
      <p:cxnSp>
        <p:nvCxnSpPr>
          <p:cNvPr id="10" name="Straight Arrow Connector 9"/>
          <p:cNvCxnSpPr/>
          <p:nvPr/>
        </p:nvCxnSpPr>
        <p:spPr>
          <a:xfrm flipV="1">
            <a:off x="1752600" y="1299949"/>
            <a:ext cx="3048000" cy="26078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484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62980"/>
            <a:ext cx="7820025" cy="248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7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09600" y="1905000"/>
            <a:ext cx="4216126" cy="2927866"/>
          </a:xfrm>
          <a:prstGeom prst="rect">
            <a:avLst/>
          </a:prstGeom>
          <a:ln>
            <a:solidFill>
              <a:schemeClr val="tx1">
                <a:lumMod val="25000"/>
                <a:lumOff val="75000"/>
              </a:schemeClr>
            </a:solid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15" name="Title 14"/>
          <p:cNvSpPr>
            <a:spLocks noGrp="1"/>
          </p:cNvSpPr>
          <p:nvPr>
            <p:ph type="title"/>
          </p:nvPr>
        </p:nvSpPr>
        <p:spPr>
          <a:xfrm>
            <a:off x="304800" y="457200"/>
            <a:ext cx="8229600" cy="457200"/>
          </a:xfrm>
        </p:spPr>
        <p:txBody>
          <a:bodyPr>
            <a:normAutofit fontScale="90000"/>
          </a:bodyPr>
          <a:lstStyle/>
          <a:p>
            <a:r>
              <a:rPr lang="en-US" b="1"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Creating an object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2190750" cy="48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066800"/>
            <a:ext cx="4933950" cy="1333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53000" y="2500100"/>
            <a:ext cx="3733800" cy="2308324"/>
          </a:xfrm>
          <a:prstGeom prst="rect">
            <a:avLst/>
          </a:prstGeom>
          <a:ln w="28575">
            <a:solidFill>
              <a:schemeClr val="accent2"/>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Any operation on data members can be done through functions only. Following is not allowed in main():</a:t>
            </a:r>
          </a:p>
          <a:p>
            <a:endParaRPr lang="en-US" dirty="0"/>
          </a:p>
          <a:p>
            <a:r>
              <a:rPr lang="en-US" dirty="0"/>
              <a:t>myClock.hr=1;</a:t>
            </a:r>
          </a:p>
          <a:p>
            <a:r>
              <a:rPr lang="en-US" dirty="0"/>
              <a:t>cin&gt;&gt;myClock.min;</a:t>
            </a:r>
          </a:p>
          <a:p>
            <a:r>
              <a:rPr lang="en-US" dirty="0"/>
              <a:t>cout&lt;&lt;myClock.sec;</a:t>
            </a:r>
          </a:p>
        </p:txBody>
      </p:sp>
      <p:sp>
        <p:nvSpPr>
          <p:cNvPr id="13" name="Freeform 12"/>
          <p:cNvSpPr/>
          <p:nvPr/>
        </p:nvSpPr>
        <p:spPr>
          <a:xfrm>
            <a:off x="173509" y="1518250"/>
            <a:ext cx="576989" cy="629728"/>
          </a:xfrm>
          <a:custGeom>
            <a:avLst/>
            <a:gdLst>
              <a:gd name="connsiteX0" fmla="*/ 300944 w 576989"/>
              <a:gd name="connsiteY0" fmla="*/ 1259457 h 1259457"/>
              <a:gd name="connsiteX1" fmla="*/ 7646 w 576989"/>
              <a:gd name="connsiteY1" fmla="*/ 595223 h 1259457"/>
              <a:gd name="connsiteX2" fmla="*/ 576989 w 576989"/>
              <a:gd name="connsiteY2" fmla="*/ 0 h 1259457"/>
            </a:gdLst>
            <a:ahLst/>
            <a:cxnLst>
              <a:cxn ang="0">
                <a:pos x="connsiteX0" y="connsiteY0"/>
              </a:cxn>
              <a:cxn ang="0">
                <a:pos x="connsiteX1" y="connsiteY1"/>
              </a:cxn>
              <a:cxn ang="0">
                <a:pos x="connsiteX2" y="connsiteY2"/>
              </a:cxn>
            </a:cxnLst>
            <a:rect l="l" t="t" r="r" b="b"/>
            <a:pathLst>
              <a:path w="576989" h="1259457">
                <a:moveTo>
                  <a:pt x="300944" y="1259457"/>
                </a:moveTo>
                <a:cubicBezTo>
                  <a:pt x="131291" y="1032294"/>
                  <a:pt x="-38361" y="805132"/>
                  <a:pt x="7646" y="595223"/>
                </a:cubicBezTo>
                <a:cubicBezTo>
                  <a:pt x="53653" y="385314"/>
                  <a:pt x="315321" y="192657"/>
                  <a:pt x="576989"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194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Updating class data members using member functions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28670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572000" y="1657709"/>
            <a:ext cx="4216126" cy="2927866"/>
          </a:xfrm>
          <a:prstGeom prst="rect">
            <a:avLst/>
          </a:prstGeom>
          <a:ln>
            <a:solidFill>
              <a:schemeClr val="tx1">
                <a:lumMod val="25000"/>
                <a:lumOff val="75000"/>
              </a:schemeClr>
            </a:solid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7" name="Straight Arrow Connector 6"/>
          <p:cNvCxnSpPr/>
          <p:nvPr/>
        </p:nvCxnSpPr>
        <p:spPr>
          <a:xfrm flipH="1" flipV="1">
            <a:off x="3200400" y="1828800"/>
            <a:ext cx="1752600" cy="4953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514600" y="1981200"/>
            <a:ext cx="2438400" cy="685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88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52600" y="1295400"/>
            <a:ext cx="4267200" cy="2583028"/>
          </a:xfrm>
          <a:prstGeom prst="rect">
            <a:avLst/>
          </a:prstGeom>
          <a:noFill/>
          <a:ln w="9525">
            <a:noFill/>
            <a:miter lim="800000"/>
            <a:headEnd/>
            <a:tailEnd/>
          </a:ln>
          <a:effectLst/>
        </p:spPr>
      </p:pic>
      <p:sp>
        <p:nvSpPr>
          <p:cNvPr id="5" name="Title 4"/>
          <p:cNvSpPr>
            <a:spLocks noGrp="1"/>
          </p:cNvSpPr>
          <p:nvPr>
            <p:ph type="title"/>
          </p:nvPr>
        </p:nvSpPr>
        <p:spPr/>
        <p:txBody>
          <a:bodyPr>
            <a:normAutofit/>
          </a:bodyPr>
          <a:lstStyle/>
          <a:p>
            <a:r>
              <a:rPr lang="en-US" b="1" dirty="0"/>
              <a:t>Procedure-oriented Approach</a:t>
            </a:r>
          </a:p>
        </p:txBody>
      </p:sp>
      <p:pic>
        <p:nvPicPr>
          <p:cNvPr id="6" name="Picture 2"/>
          <p:cNvPicPr>
            <a:picLocks noChangeAspect="1" noChangeArrowheads="1"/>
          </p:cNvPicPr>
          <p:nvPr/>
        </p:nvPicPr>
        <p:blipFill>
          <a:blip r:embed="rId3"/>
          <a:srcRect/>
          <a:stretch>
            <a:fillRect/>
          </a:stretch>
        </p:blipFill>
        <p:spPr bwMode="auto">
          <a:xfrm>
            <a:off x="533400" y="4114800"/>
            <a:ext cx="7818120" cy="2209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noAutofit/>
          </a:bodyPr>
          <a:lstStyle/>
          <a:p>
            <a:r>
              <a:rPr lang="en-US" sz="3200" b="1" dirty="0"/>
              <a:t>Drawbacks of Procedure oriented Approach</a:t>
            </a:r>
          </a:p>
        </p:txBody>
      </p:sp>
      <p:sp>
        <p:nvSpPr>
          <p:cNvPr id="4" name="Content Placeholder 3"/>
          <p:cNvSpPr>
            <a:spLocks noGrp="1"/>
          </p:cNvSpPr>
          <p:nvPr>
            <p:ph idx="1"/>
          </p:nvPr>
        </p:nvSpPr>
        <p:spPr>
          <a:xfrm>
            <a:off x="457200" y="990600"/>
            <a:ext cx="8229600" cy="5135563"/>
          </a:xfrm>
        </p:spPr>
        <p:txBody>
          <a:bodyPr>
            <a:normAutofit/>
          </a:bodyPr>
          <a:lstStyle/>
          <a:p>
            <a:r>
              <a:rPr lang="en-US" dirty="0"/>
              <a:t>Uses global data </a:t>
            </a:r>
          </a:p>
          <a:p>
            <a:pPr lvl="1"/>
            <a:r>
              <a:rPr lang="en-US" dirty="0"/>
              <a:t>More vulnerable to an inadvertent change by a function</a:t>
            </a:r>
          </a:p>
          <a:p>
            <a:r>
              <a:rPr lang="en-US" dirty="0"/>
              <a:t>In large programs, it is very difficult to identify what data is used by which function. In this case we need to revise an external data structure, we also need to revise all functions that access that data</a:t>
            </a:r>
          </a:p>
          <a:p>
            <a:r>
              <a:rPr lang="en-US" dirty="0"/>
              <a:t>Difficult for maintenance , upgrading or modification</a:t>
            </a:r>
          </a:p>
          <a:p>
            <a:r>
              <a:rPr lang="en-US" dirty="0"/>
              <a:t>It does not model real world problems very well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t="29883"/>
          <a:stretch>
            <a:fillRect/>
          </a:stretch>
        </p:blipFill>
        <p:spPr bwMode="auto">
          <a:xfrm>
            <a:off x="609600" y="1447800"/>
            <a:ext cx="7162800" cy="89397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b="16667"/>
          <a:stretch>
            <a:fillRect/>
          </a:stretch>
        </p:blipFill>
        <p:spPr bwMode="auto">
          <a:xfrm>
            <a:off x="800099" y="2286000"/>
            <a:ext cx="7124701" cy="11430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3048000" y="3810000"/>
            <a:ext cx="3495675" cy="2762250"/>
          </a:xfrm>
          <a:prstGeom prst="rect">
            <a:avLst/>
          </a:prstGeom>
          <a:noFill/>
          <a:ln w="9525">
            <a:noFill/>
            <a:miter lim="800000"/>
            <a:headEnd/>
            <a:tailEnd/>
          </a:ln>
          <a:effectLst/>
        </p:spPr>
      </p:pic>
      <p:sp>
        <p:nvSpPr>
          <p:cNvPr id="8" name="Title 7"/>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Object Oriented Approach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an organization</a:t>
            </a:r>
          </a:p>
        </p:txBody>
      </p:sp>
      <p:sp>
        <p:nvSpPr>
          <p:cNvPr id="3" name="Content Placeholder 2"/>
          <p:cNvSpPr>
            <a:spLocks noGrp="1"/>
          </p:cNvSpPr>
          <p:nvPr>
            <p:ph idx="1"/>
          </p:nvPr>
        </p:nvSpPr>
        <p:spPr/>
        <p:txBody>
          <a:bodyPr/>
          <a:lstStyle/>
          <a:p>
            <a:r>
              <a:rPr lang="en-US" dirty="0"/>
              <a:t>An organization contains three departments</a:t>
            </a:r>
          </a:p>
          <a:p>
            <a:pPr lvl="1"/>
            <a:r>
              <a:rPr lang="en-US" dirty="0"/>
              <a:t>Accounts</a:t>
            </a:r>
          </a:p>
          <a:p>
            <a:pPr lvl="1"/>
            <a:r>
              <a:rPr lang="en-US" dirty="0"/>
              <a:t>Management</a:t>
            </a:r>
          </a:p>
          <a:p>
            <a:pPr lvl="1"/>
            <a:r>
              <a:rPr lang="en-US" dirty="0"/>
              <a:t>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33400" y="533400"/>
          <a:ext cx="80772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p:txBody>
          <a:bodyPr>
            <a:normAutofit fontScale="90000"/>
          </a:bodyPr>
          <a:lstStyle/>
          <a:p>
            <a:r>
              <a:rPr lang="en-US" b="1" dirty="0"/>
              <a:t>Using Procedure Oriented Approach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33400" y="1600200"/>
          <a:ext cx="8077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normAutofit/>
          </a:bodyPr>
          <a:lstStyle/>
          <a:p>
            <a:r>
              <a:rPr lang="en-US" b="1" dirty="0"/>
              <a:t>Using Object Oriented Approach</a:t>
            </a:r>
          </a:p>
        </p:txBody>
      </p:sp>
      <p:cxnSp>
        <p:nvCxnSpPr>
          <p:cNvPr id="25" name="Straight Arrow Connector 24"/>
          <p:cNvCxnSpPr/>
          <p:nvPr/>
        </p:nvCxnSpPr>
        <p:spPr>
          <a:xfrm rot="5400000">
            <a:off x="4877594" y="3961606"/>
            <a:ext cx="457200" cy="158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rot="5400000">
            <a:off x="5029994" y="5257006"/>
            <a:ext cx="457200" cy="158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33" name="Freeform 32"/>
          <p:cNvSpPr/>
          <p:nvPr/>
        </p:nvSpPr>
        <p:spPr>
          <a:xfrm>
            <a:off x="5638801" y="3276601"/>
            <a:ext cx="1872018" cy="2564642"/>
          </a:xfrm>
          <a:custGeom>
            <a:avLst/>
            <a:gdLst>
              <a:gd name="connsiteX0" fmla="*/ 27296 w 1642281"/>
              <a:gd name="connsiteY0" fmla="*/ 0 h 2497541"/>
              <a:gd name="connsiteX1" fmla="*/ 1637732 w 1642281"/>
              <a:gd name="connsiteY1" fmla="*/ 600502 h 2497541"/>
              <a:gd name="connsiteX2" fmla="*/ 0 w 1642281"/>
              <a:gd name="connsiteY2" fmla="*/ 2497541 h 2497541"/>
            </a:gdLst>
            <a:ahLst/>
            <a:cxnLst>
              <a:cxn ang="0">
                <a:pos x="connsiteX0" y="connsiteY0"/>
              </a:cxn>
              <a:cxn ang="0">
                <a:pos x="connsiteX1" y="connsiteY1"/>
              </a:cxn>
              <a:cxn ang="0">
                <a:pos x="connsiteX2" y="connsiteY2"/>
              </a:cxn>
            </a:cxnLst>
            <a:rect l="l" t="t" r="r" b="b"/>
            <a:pathLst>
              <a:path w="1642281" h="2497541">
                <a:moveTo>
                  <a:pt x="27296" y="0"/>
                </a:moveTo>
                <a:cubicBezTo>
                  <a:pt x="834788" y="92122"/>
                  <a:pt x="1642281" y="184245"/>
                  <a:pt x="1637732" y="600502"/>
                </a:cubicBezTo>
                <a:cubicBezTo>
                  <a:pt x="1633183" y="1016759"/>
                  <a:pt x="0" y="2497541"/>
                  <a:pt x="0" y="2497541"/>
                </a:cubicBezTo>
              </a:path>
            </a:pathLst>
          </a:cu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Advantages of Object Oriented Approach</a:t>
            </a:r>
          </a:p>
        </p:txBody>
      </p:sp>
      <p:sp>
        <p:nvSpPr>
          <p:cNvPr id="3" name="Content Placeholder 2"/>
          <p:cNvSpPr>
            <a:spLocks noGrp="1"/>
          </p:cNvSpPr>
          <p:nvPr>
            <p:ph idx="1"/>
          </p:nvPr>
        </p:nvSpPr>
        <p:spPr/>
        <p:txBody>
          <a:bodyPr/>
          <a:lstStyle/>
          <a:p>
            <a:r>
              <a:rPr lang="en-US" dirty="0"/>
              <a:t>Each entity can be easily modified, reused or upgraded</a:t>
            </a:r>
          </a:p>
          <a:p>
            <a:r>
              <a:rPr lang="en-US" dirty="0"/>
              <a:t>We may extend any entity according to our requirement for future plan</a:t>
            </a:r>
          </a:p>
          <a:p>
            <a:r>
              <a:rPr lang="en-US" dirty="0"/>
              <a:t>Different entities can be related with each other</a:t>
            </a:r>
          </a:p>
          <a:p>
            <a:r>
              <a:rPr lang="en-US" dirty="0"/>
              <a:t>We can add new function or behavior easily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1007</TotalTime>
  <Words>846</Words>
  <Application>Microsoft Office PowerPoint</Application>
  <PresentationFormat>On-screen Show (4:3)</PresentationFormat>
  <Paragraphs>138</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Clarity</vt:lpstr>
      <vt:lpstr> Object Oriented Programming</vt:lpstr>
      <vt:lpstr>Software industry</vt:lpstr>
      <vt:lpstr>Procedure-oriented Approach</vt:lpstr>
      <vt:lpstr>Drawbacks of Procedure oriented Approach</vt:lpstr>
      <vt:lpstr>Object Oriented Approach</vt:lpstr>
      <vt:lpstr>Example of an organization</vt:lpstr>
      <vt:lpstr>Using Procedure Oriented Approach</vt:lpstr>
      <vt:lpstr>Using Object Oriented Approach</vt:lpstr>
      <vt:lpstr>Advantages of Object Oriented Approach</vt:lpstr>
      <vt:lpstr>Fundamentals of Object Oriented Approach</vt:lpstr>
      <vt:lpstr>Characteristics of Object Oriented Approach</vt:lpstr>
      <vt:lpstr>PowerPoint Presentation</vt:lpstr>
      <vt:lpstr>Object Oriented Programming</vt:lpstr>
      <vt:lpstr>Abstract Data Type</vt:lpstr>
      <vt:lpstr>PowerPoint Presentation</vt:lpstr>
      <vt:lpstr>ADT for time</vt:lpstr>
      <vt:lpstr>ADT in C++</vt:lpstr>
      <vt:lpstr>Class</vt:lpstr>
      <vt:lpstr>Object</vt:lpstr>
      <vt:lpstr>Structs vs Classes</vt:lpstr>
      <vt:lpstr>C++ Classes</vt:lpstr>
      <vt:lpstr>Defining a class in C++</vt:lpstr>
      <vt:lpstr>PowerPoint Presentation</vt:lpstr>
      <vt:lpstr>PowerPoint Presentation</vt:lpstr>
      <vt:lpstr>Creating an object</vt:lpstr>
      <vt:lpstr>Updating class data members using member functions</vt:lpstr>
    </vt:vector>
  </TitlesOfParts>
  <Company>fast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tooba.javed</dc:creator>
  <cp:lastModifiedBy>Ahmad Hamza fast lhr</cp:lastModifiedBy>
  <cp:revision>513</cp:revision>
  <dcterms:created xsi:type="dcterms:W3CDTF">2011-07-01T06:12:08Z</dcterms:created>
  <dcterms:modified xsi:type="dcterms:W3CDTF">2024-05-09T12:53:26Z</dcterms:modified>
</cp:coreProperties>
</file>