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7" r:id="rId16"/>
    <p:sldId id="278" r:id="rId17"/>
    <p:sldId id="271" r:id="rId18"/>
    <p:sldId id="273" r:id="rId19"/>
    <p:sldId id="279" r:id="rId20"/>
    <p:sldId id="272" r:id="rId21"/>
    <p:sldId id="275" r:id="rId22"/>
    <p:sldId id="274" r:id="rId2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Records (structs)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D.S Malik Book 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Object oriented Programming </a:t>
            </a:r>
          </a:p>
          <a:p>
            <a:r>
              <a:rPr lang="en-US" sz="20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Spring 2024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7863" y="5951537"/>
            <a:ext cx="1295400" cy="365125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  <a:r>
              <a:rPr lang="en-US" sz="4000" dirty="0"/>
              <a:t> </a:t>
            </a:r>
            <a:r>
              <a:rPr lang="en-US" dirty="0"/>
              <a:t>Student Report </a:t>
            </a:r>
            <a:r>
              <a:rPr lang="en-US" sz="2800" i="1" dirty="0"/>
              <a:t>contd.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876800" cy="4525963"/>
          </a:xfrm>
          <a:ln w="28575">
            <a:solidFill>
              <a:srgbClr val="00B050"/>
            </a:solidFill>
          </a:ln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ReadReport</a:t>
            </a: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&amp;s)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&lt;&lt;"\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nEnter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Student's name: ";</a:t>
            </a:r>
          </a:p>
          <a:p>
            <a:pPr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s.st_name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&lt;&lt;"\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nEnter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Marks of student, out of 100: ";</a:t>
            </a:r>
          </a:p>
          <a:p>
            <a:pPr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s.grade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Calc_Grade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886200" cy="4525963"/>
          </a:xfrm>
          <a:ln w="19050"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Calc_Grade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(int marks)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if(marks&gt;=85)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return 'A';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else if (marks&gt;=75)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return 'B';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else if (marks&gt;=65)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return 'C';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else if (marks&gt;=45)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return 'D';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else return 'F';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  <a:r>
              <a:rPr lang="en-US" sz="4000" dirty="0"/>
              <a:t> </a:t>
            </a:r>
            <a:r>
              <a:rPr lang="en-US" dirty="0"/>
              <a:t>Student Report </a:t>
            </a:r>
            <a:r>
              <a:rPr lang="en-US" sz="2800" i="1" dirty="0"/>
              <a:t>contd.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1"/>
            <a:ext cx="4876800" cy="2286000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PrintReport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s.st_name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s.grade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8862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void main()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 err="1"/>
              <a:t>StudentReport</a:t>
            </a:r>
            <a:r>
              <a:rPr lang="en-US" sz="2000" dirty="0"/>
              <a:t> s1,s2;</a:t>
            </a:r>
          </a:p>
          <a:p>
            <a:pPr>
              <a:buNone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ReadReport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(s1);</a:t>
            </a:r>
          </a:p>
          <a:p>
            <a:pPr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PrintReport</a:t>
            </a:r>
            <a:r>
              <a:rPr lang="en-US" sz="2000" b="1" dirty="0">
                <a:solidFill>
                  <a:srgbClr val="7030A0"/>
                </a:solidFill>
              </a:rPr>
              <a:t>(s1);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s2=s1;</a:t>
            </a:r>
          </a:p>
          <a:p>
            <a:pPr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printReport</a:t>
            </a:r>
            <a:r>
              <a:rPr lang="en-US" sz="2000" b="1" dirty="0">
                <a:solidFill>
                  <a:srgbClr val="7030A0"/>
                </a:solidFill>
              </a:rPr>
              <a:t>(s2);</a:t>
            </a:r>
          </a:p>
          <a:p>
            <a:pPr>
              <a:buNone/>
            </a:pP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2324100" y="3238500"/>
            <a:ext cx="25908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4800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Struct</a:t>
            </a:r>
            <a:r>
              <a:rPr lang="en-US" i="1" dirty="0"/>
              <a:t> variable has been passed by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143000"/>
            <a:ext cx="7315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PrintReport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&amp;s)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s.st_name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s.grade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334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Good Programming Practice: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returning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rational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int num;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int den;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Rational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a.num=1; a.den=2;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b.num=3; b.den=5;</a:t>
            </a:r>
          </a:p>
          <a:p>
            <a:pPr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c=product(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1752600"/>
            <a:ext cx="4267200" cy="227754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rational product (rational r1, rational r2)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rational temp;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temp.num=r1.num * r2. num;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temp.den=r1.den * r2. den;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return temp;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943100" y="2781300"/>
            <a:ext cx="3505200" cy="17526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828800"/>
            <a:ext cx="6172200" cy="187743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void product (rational r1, rational r2, rational &amp;r3)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r3.num=r1.num * r2. num;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r3.den=r1.den * r2. den;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 following function?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Arrays in structs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65913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514600"/>
            <a:ext cx="75152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5524500" cy="33147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2590800" y="914400"/>
            <a:ext cx="381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Arrays in structs contd.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6934200" cy="205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StudentReport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st_name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int marks[5]; //stores marks of 5 courses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char grade[5]; //grades of 5 courses 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2610683"/>
            <a:ext cx="6858000" cy="341632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ReadReport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&amp;s)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&lt;&lt;"\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Student's name: ";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&lt;5;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&lt;&lt;"\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nEnter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Marks of all courses ";</a:t>
            </a:r>
          </a:p>
          <a:p>
            <a:pPr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s.grade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Calc_Grade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Struct</a:t>
            </a:r>
            <a:r>
              <a:rPr lang="en-US" sz="3600" b="1" dirty="0"/>
              <a:t> in Arrays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28956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581400"/>
            <a:ext cx="55149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Struct</a:t>
            </a:r>
            <a:r>
              <a:rPr lang="en-US" sz="3600" b="1" dirty="0"/>
              <a:t> in Arrays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6934200" cy="205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StudentReport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st_name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int marks[5]; //stores marks of 5 courses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char grade[5]; //grades of 5 courses 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3505200"/>
            <a:ext cx="3886200" cy="274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StudentReport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s[10]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for(int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&lt;10;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ReadReport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(s[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]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PrintReport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(s[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]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/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3886200"/>
            <a:ext cx="3733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To store data of 10 students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4114800"/>
            <a:ext cx="914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2514600"/>
            <a:ext cx="6324600" cy="646331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ReadReport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&amp;s);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PrintReport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Structured</a:t>
            </a:r>
          </a:p>
          <a:p>
            <a:pPr lvl="1"/>
            <a:r>
              <a:rPr lang="en-US" dirty="0"/>
              <a:t>Arrays (collection of homogenous elements)</a:t>
            </a:r>
          </a:p>
          <a:p>
            <a:pPr lvl="2"/>
            <a:r>
              <a:rPr lang="en-US" dirty="0"/>
              <a:t>E.g., String: collection of characters</a:t>
            </a:r>
          </a:p>
          <a:p>
            <a:pPr lvl="1"/>
            <a:r>
              <a:rPr lang="en-US" dirty="0"/>
              <a:t>Records (Structs) (collection of heterogeneous elements)</a:t>
            </a:r>
          </a:p>
          <a:p>
            <a:pPr lvl="1"/>
            <a:r>
              <a:rPr lang="en-US" dirty="0"/>
              <a:t>Union </a:t>
            </a:r>
          </a:p>
          <a:p>
            <a:pPr lvl="1"/>
            <a:r>
              <a:rPr lang="en-US" dirty="0"/>
              <a:t>class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/>
              <a:t>Modifying </a:t>
            </a:r>
            <a:r>
              <a:rPr lang="en-US" sz="2800" b="1" dirty="0" err="1"/>
              <a:t>readReport</a:t>
            </a:r>
            <a:r>
              <a:rPr lang="en-US" sz="2800" b="1" dirty="0"/>
              <a:t> function using </a:t>
            </a:r>
            <a:r>
              <a:rPr lang="en-US" sz="2800" b="1" dirty="0" err="1"/>
              <a:t>Filestreams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Let us assume we want to read data from file. </a:t>
            </a: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900" b="1" u="sng" dirty="0"/>
              <a:t>Implementation # 1 (Read data for all students)</a:t>
            </a:r>
          </a:p>
          <a:p>
            <a:pPr>
              <a:buNone/>
            </a:pPr>
            <a:r>
              <a:rPr lang="en-US" sz="2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9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ReadReport</a:t>
            </a:r>
            <a:r>
              <a:rPr lang="en-US" sz="2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sz="2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s[], int </a:t>
            </a:r>
            <a:r>
              <a:rPr lang="en-US" sz="29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NoOfStudents</a:t>
            </a:r>
            <a:r>
              <a:rPr lang="en-US" sz="29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ifile.open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(“InputFile.txt”);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while(!ifile.eof()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NoOfStudents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&gt;&gt;s[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st_name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for(int j=0; j&lt;5; j++)</a:t>
            </a:r>
          </a:p>
          <a:p>
            <a:pPr>
              <a:buNone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&gt;&gt;s[</a:t>
            </a:r>
            <a:r>
              <a:rPr lang="en-US" sz="2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].marks[j];</a:t>
            </a:r>
          </a:p>
          <a:p>
            <a:pPr>
              <a:buNone/>
            </a:pP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S[</a:t>
            </a:r>
            <a:r>
              <a:rPr lang="en-US" sz="2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].grade[j]=</a:t>
            </a:r>
            <a:r>
              <a:rPr lang="en-US" sz="2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Calc_Grade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(s[</a:t>
            </a:r>
            <a:r>
              <a:rPr lang="en-US" sz="29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].marks[j]);</a:t>
            </a:r>
          </a:p>
          <a:p>
            <a:pPr>
              <a:buNone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9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2286000"/>
            <a:ext cx="3657600" cy="13665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void main(){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StudentReport</a:t>
            </a:r>
            <a:r>
              <a:rPr lang="en-US" dirty="0"/>
              <a:t> </a:t>
            </a:r>
            <a:r>
              <a:rPr lang="en-US" b="1" dirty="0"/>
              <a:t>s[10]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ReadReport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(s, 10);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362200"/>
          </a:xfrm>
          <a:ln w="5715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>
              <a:buNone/>
            </a:pPr>
            <a:r>
              <a:rPr lang="en-US" b="1" dirty="0"/>
              <a:t>Input.txt</a:t>
            </a:r>
          </a:p>
          <a:p>
            <a:pPr algn="ctr"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Name1 	12 	100 	90	 60	 76</a:t>
            </a:r>
          </a:p>
          <a:p>
            <a:pPr>
              <a:buNone/>
            </a:pPr>
            <a:r>
              <a:rPr lang="en-US" dirty="0"/>
              <a:t>Name2 	45	 78 	88	 98	 99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/>
              <a:t>Implementation # 2 (Read data for one student at a time)</a:t>
            </a:r>
            <a:br>
              <a:rPr lang="en-US" sz="2400" b="1" u="sng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1"/>
            <a:ext cx="8229600" cy="1981200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ReadReport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&amp;s)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s.st_name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for(int j=0; j&lt;5; j++){</a:t>
            </a:r>
          </a:p>
          <a:p>
            <a:pPr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S.grade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[j]=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Calc_Grade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[j]);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2514600" cy="236372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void main(){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StudentReport</a:t>
            </a:r>
            <a:r>
              <a:rPr lang="en-US" dirty="0"/>
              <a:t> </a:t>
            </a:r>
            <a:r>
              <a:rPr lang="en-US" b="1" dirty="0"/>
              <a:t>s[10]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ifile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ifile.open</a:t>
            </a:r>
            <a:r>
              <a:rPr lang="en-US" dirty="0"/>
              <a:t>(“input.txt”);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=0 ; </a:t>
            </a:r>
            <a:r>
              <a:rPr lang="en-US" dirty="0" err="1"/>
              <a:t>i</a:t>
            </a:r>
            <a:r>
              <a:rPr lang="en-US" dirty="0"/>
              <a:t> &lt;10;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ReadReport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ifile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, s[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] 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2895600"/>
            <a:ext cx="2514600" cy="33609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void main(){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StudentReport</a:t>
            </a:r>
            <a:r>
              <a:rPr lang="en-US" dirty="0"/>
              <a:t> </a:t>
            </a:r>
            <a:r>
              <a:rPr lang="en-US" b="1" dirty="0"/>
              <a:t>s[10]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ifile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ifile.open</a:t>
            </a:r>
            <a:r>
              <a:rPr lang="en-US" dirty="0"/>
              <a:t>(“input.txt”);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while(!infile.eof(){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ReadReport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ifile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, s[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] 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Records(</a:t>
            </a:r>
            <a:r>
              <a:rPr lang="en-US" dirty="0" err="1"/>
              <a:t>structs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value is a collection of components items </a:t>
            </a:r>
          </a:p>
          <a:p>
            <a:r>
              <a:rPr lang="en-US" dirty="0"/>
              <a:t>Entire collection is given a name (</a:t>
            </a:r>
            <a:r>
              <a:rPr lang="en-US" i="1" dirty="0"/>
              <a:t>user defined data type</a:t>
            </a:r>
            <a:r>
              <a:rPr lang="en-US" dirty="0"/>
              <a:t>)</a:t>
            </a:r>
          </a:p>
          <a:p>
            <a:r>
              <a:rPr lang="en-US" dirty="0"/>
              <a:t>Each component can still be accessed individually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038600"/>
            <a:ext cx="22288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Variable declaration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30575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7317"/>
          <a:stretch>
            <a:fillRect/>
          </a:stretch>
        </p:blipFill>
        <p:spPr bwMode="auto">
          <a:xfrm>
            <a:off x="3429000" y="685800"/>
            <a:ext cx="2895600" cy="2600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 r="3797"/>
          <a:stretch>
            <a:fillRect/>
          </a:stretch>
        </p:blipFill>
        <p:spPr bwMode="auto">
          <a:xfrm>
            <a:off x="3429000" y="3200400"/>
            <a:ext cx="2895600" cy="2419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Accessing elements of </a:t>
            </a:r>
            <a:r>
              <a:rPr lang="en-US" sz="3600" b="1" dirty="0" err="1"/>
              <a:t>struct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34194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133600"/>
            <a:ext cx="22669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305050"/>
            <a:ext cx="33623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838200"/>
            <a:ext cx="3143250" cy="2409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3352800"/>
            <a:ext cx="6981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62000" y="30480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 score;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3581400"/>
            <a:ext cx="36099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 for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assign the value of one </a:t>
            </a:r>
            <a:r>
              <a:rPr lang="en-US" sz="2800" dirty="0" err="1"/>
              <a:t>struct</a:t>
            </a:r>
            <a:r>
              <a:rPr lang="en-US" sz="2800" dirty="0"/>
              <a:t> variable to another </a:t>
            </a:r>
            <a:r>
              <a:rPr lang="en-US" sz="2800" dirty="0" err="1"/>
              <a:t>struct</a:t>
            </a:r>
            <a:r>
              <a:rPr lang="en-US" sz="2800" dirty="0"/>
              <a:t> variable of the same type by using an assignment statement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2286000" cy="390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267200"/>
            <a:ext cx="5972175" cy="1990725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Comparison is done element by element</a:t>
            </a:r>
          </a:p>
          <a:p>
            <a:r>
              <a:rPr lang="en-US" dirty="0"/>
              <a:t>No aggregate input/output is allowed</a:t>
            </a:r>
          </a:p>
          <a:p>
            <a:pPr lvl="1">
              <a:buNone/>
            </a:pP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newStudent</a:t>
            </a:r>
            <a:r>
              <a:rPr lang="en-US" dirty="0"/>
              <a:t>; // illegal</a:t>
            </a:r>
          </a:p>
          <a:p>
            <a:pPr lvl="1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newStudent</a:t>
            </a:r>
            <a:r>
              <a:rPr lang="en-US" dirty="0"/>
              <a:t>; // illegal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62388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Example: Student Report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StudentReport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int marks;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char grade;  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StudentReport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s1,s2;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&lt;&lt;“\n Enter details of student \n”;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&gt;&gt;s1.st_name&gt;&gt;s1.marks&gt;&gt;s1.grade;</a:t>
            </a:r>
          </a:p>
          <a:p>
            <a:pPr>
              <a:buNone/>
            </a:pP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s2=s1;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/>
              <a:t>Structs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83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Arrays are passed by reference only and a function cannot return a value of type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362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struct</a:t>
            </a:r>
            <a:r>
              <a:rPr lang="en-US" sz="2400" dirty="0"/>
              <a:t> variable can be passed as a parameter either by value or by reference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 function can return a value of type </a:t>
            </a:r>
            <a:r>
              <a:rPr lang="en-US" sz="2400" dirty="0" err="1"/>
              <a:t>struct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1178</Words>
  <Application>Microsoft Office PowerPoint</Application>
  <PresentationFormat>On-screen Show (4:3)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Records (structs) D.S Malik Book Chapter 11</vt:lpstr>
      <vt:lpstr>C++ data types</vt:lpstr>
      <vt:lpstr>Records(structs)</vt:lpstr>
      <vt:lpstr>Variable declaration</vt:lpstr>
      <vt:lpstr>Accessing elements of struct</vt:lpstr>
      <vt:lpstr>Assignment operator for structs</vt:lpstr>
      <vt:lpstr>PowerPoint Presentation</vt:lpstr>
      <vt:lpstr>Example: Student Report</vt:lpstr>
      <vt:lpstr>Structs and functions</vt:lpstr>
      <vt:lpstr>Example: Student Report contd. </vt:lpstr>
      <vt:lpstr>Example: Student Report contd. </vt:lpstr>
      <vt:lpstr>PowerPoint Presentation</vt:lpstr>
      <vt:lpstr>Struct returning function</vt:lpstr>
      <vt:lpstr>How to call following function?</vt:lpstr>
      <vt:lpstr>Arrays in structs</vt:lpstr>
      <vt:lpstr>PowerPoint Presentation</vt:lpstr>
      <vt:lpstr>Arrays in structs contd. </vt:lpstr>
      <vt:lpstr>Struct in Arrays</vt:lpstr>
      <vt:lpstr>Struct in Arrays contd.</vt:lpstr>
      <vt:lpstr>Modifying readReport function using Filestreams</vt:lpstr>
      <vt:lpstr>PowerPoint Presentation</vt:lpstr>
      <vt:lpstr>Implementation # 2 (Read data for one student at a time) 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196</cp:revision>
  <dcterms:created xsi:type="dcterms:W3CDTF">2011-07-01T06:12:08Z</dcterms:created>
  <dcterms:modified xsi:type="dcterms:W3CDTF">2024-05-09T12:47:25Z</dcterms:modified>
</cp:coreProperties>
</file>