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7" r:id="rId16"/>
    <p:sldId id="278" r:id="rId17"/>
    <p:sldId id="271" r:id="rId18"/>
    <p:sldId id="273" r:id="rId19"/>
    <p:sldId id="279" r:id="rId20"/>
    <p:sldId id="272" r:id="rId21"/>
    <p:sldId id="275" r:id="rId22"/>
    <p:sldId id="274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Records (structs)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D.S Malik Book 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   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  <a:r>
              <a:rPr lang="en-US" sz="4000" dirty="0"/>
              <a:t> </a:t>
            </a:r>
            <a:r>
              <a:rPr lang="en-US" dirty="0"/>
              <a:t>Student Report </a:t>
            </a:r>
            <a:r>
              <a:rPr lang="en-US" sz="2800" i="1" dirty="0"/>
              <a:t>contd.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876800" cy="4525963"/>
          </a:xfrm>
          <a:ln w="28575"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Student's name: ";</a:t>
            </a: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Marks of student, out of 100: ";</a:t>
            </a: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86200" cy="4525963"/>
          </a:xfrm>
          <a:ln w="19050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(int marks)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if(marks&gt;=85)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'A';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if (marks&gt;=75)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'B';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if (marks&gt;=65)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'C';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if (marks&gt;=45)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'D';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return 'F';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  <a:r>
              <a:rPr lang="en-US" sz="4000" dirty="0"/>
              <a:t> </a:t>
            </a:r>
            <a:r>
              <a:rPr lang="en-US" dirty="0"/>
              <a:t>Student Report </a:t>
            </a:r>
            <a:r>
              <a:rPr lang="en-US" sz="2800" i="1" dirty="0"/>
              <a:t>contd.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1"/>
            <a:ext cx="4876800" cy="22860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PrintReport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862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void main()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StudentReport</a:t>
            </a:r>
            <a:r>
              <a:rPr lang="en-US" sz="2000" dirty="0"/>
              <a:t> s1,s2;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(s1);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PrintReport</a:t>
            </a:r>
            <a:r>
              <a:rPr lang="en-US" sz="2000" b="1" dirty="0">
                <a:solidFill>
                  <a:srgbClr val="7030A0"/>
                </a:solidFill>
              </a:rPr>
              <a:t>(s1);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s2=s1;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printReport</a:t>
            </a:r>
            <a:r>
              <a:rPr lang="en-US" sz="2000" b="1" dirty="0">
                <a:solidFill>
                  <a:srgbClr val="7030A0"/>
                </a:solidFill>
              </a:rPr>
              <a:t>(s2);</a:t>
            </a:r>
          </a:p>
          <a:p>
            <a:pPr>
              <a:buNone/>
            </a:pP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324100" y="3238500"/>
            <a:ext cx="25908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4800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Struct</a:t>
            </a:r>
            <a:r>
              <a:rPr lang="en-US" i="1" dirty="0"/>
              <a:t> variable has been passed by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143000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PrintReport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Good Programming Practice: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returning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rational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 den;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a.num=1; a.den=2;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b.num=3; b.den=5;</a:t>
            </a:r>
          </a:p>
          <a:p>
            <a:pPr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c=product(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752600"/>
            <a:ext cx="4267200" cy="227754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rational product (rational r1, rational r2)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rational temp;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temp.num=r1.num * r2. num;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temp.den=r1.den * r2. den;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return temp;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943100" y="2781300"/>
            <a:ext cx="3505200" cy="17526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828800"/>
            <a:ext cx="6172200" cy="187743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void product (rational r1, rational r2, rational &amp;r3)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r3.num=r1.num * r2. num;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r3.den=r1.den * r2. den;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following function?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Arrays in structs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0"/>
            <a:ext cx="75152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5524500" cy="33147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590800" y="914400"/>
            <a:ext cx="381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Arrays in structs 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6934200" cy="205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StudentReport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marks[5]; //stores marks of 5 courses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char grade[5]; //grades of 5 courses 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2610683"/>
            <a:ext cx="6858000" cy="341632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Student's name: ";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&lt;5;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Marks of all courses ";</a:t>
            </a:r>
          </a:p>
          <a:p>
            <a:pPr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Struct</a:t>
            </a:r>
            <a:r>
              <a:rPr lang="en-US" sz="3600" b="1" dirty="0"/>
              <a:t> in Arrays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2895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581400"/>
            <a:ext cx="5514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Struct</a:t>
            </a:r>
            <a:r>
              <a:rPr lang="en-US" sz="3600" b="1" dirty="0"/>
              <a:t> in Arrays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6934200" cy="205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StudentReport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marks[5]; //stores marks of 5 courses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char grade[5]; //grades of 5 courses 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3505200"/>
            <a:ext cx="3886200" cy="274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StudentReport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s[10]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for(int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&lt;10;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ReadReport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(s[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PrintReport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(s[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3886200"/>
            <a:ext cx="3733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To store data of 10 students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4114800"/>
            <a:ext cx="914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514600"/>
            <a:ext cx="6324600" cy="646331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&amp;s);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PrintReport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Arrays (collection of homogenous elements)</a:t>
            </a:r>
          </a:p>
          <a:p>
            <a:pPr lvl="2"/>
            <a:r>
              <a:rPr lang="en-US" dirty="0"/>
              <a:t>E.g., String: collection of characters</a:t>
            </a:r>
          </a:p>
          <a:p>
            <a:pPr lvl="1"/>
            <a:r>
              <a:rPr lang="en-US" dirty="0"/>
              <a:t>Records (Structs) (collection of heterogeneous elements)</a:t>
            </a:r>
          </a:p>
          <a:p>
            <a:pPr lvl="1"/>
            <a:r>
              <a:rPr lang="en-US" dirty="0"/>
              <a:t>Union </a:t>
            </a:r>
          </a:p>
          <a:p>
            <a:pPr lvl="1"/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/>
              <a:t>Modifying </a:t>
            </a:r>
            <a:r>
              <a:rPr lang="en-US" sz="2800" b="1" dirty="0" err="1"/>
              <a:t>readReport</a:t>
            </a:r>
            <a:r>
              <a:rPr lang="en-US" sz="2800" b="1" dirty="0"/>
              <a:t> function using </a:t>
            </a:r>
            <a:r>
              <a:rPr lang="en-US" sz="2800" b="1" dirty="0" err="1"/>
              <a:t>Filestreams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Let us assume we want to read data from file. 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900" b="1" u="sng" dirty="0"/>
              <a:t>Implementation # 1 (Read data for all students)</a:t>
            </a:r>
          </a:p>
          <a:p>
            <a:pPr>
              <a:buNone/>
            </a:pP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s[], int </a:t>
            </a:r>
            <a:r>
              <a:rPr lang="en-US" sz="2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NoOfStudents</a:t>
            </a: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(“InputFile.txt”);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while(!ifile.eof()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NoOfStudents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&gt;&gt;s[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for(int j=0; j&lt;5; j++)</a:t>
            </a:r>
          </a:p>
          <a:p>
            <a:pPr>
              <a:buNone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&gt;&gt;s[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].marks[j];</a:t>
            </a:r>
          </a:p>
          <a:p>
            <a:pPr>
              <a:buNone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].grade[j]=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(s[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].marks[j]);</a:t>
            </a:r>
          </a:p>
          <a:p>
            <a:pPr>
              <a:buNone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9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286000"/>
            <a:ext cx="3657600" cy="13665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void main(){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StudentReport</a:t>
            </a:r>
            <a:r>
              <a:rPr lang="en-US" dirty="0"/>
              <a:t> </a:t>
            </a:r>
            <a:r>
              <a:rPr lang="en-US" b="1" dirty="0"/>
              <a:t>s[10]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(s, 10);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362200"/>
          </a:xfrm>
          <a:ln w="5715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>
              <a:buNone/>
            </a:pPr>
            <a:r>
              <a:rPr lang="en-US" b="1" dirty="0"/>
              <a:t>Input.txt</a:t>
            </a:r>
          </a:p>
          <a:p>
            <a:pPr algn="ctr"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Name1 	12 	100 	90	 60	 76</a:t>
            </a:r>
          </a:p>
          <a:p>
            <a:pPr>
              <a:buNone/>
            </a:pPr>
            <a:r>
              <a:rPr lang="en-US" dirty="0"/>
              <a:t>Name2 	45	 78 	88	 98	 99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/>
              <a:t>Implementation # 2 (Read data for one student at a time)</a:t>
            </a:r>
            <a:br>
              <a:rPr lang="en-US" sz="2400" b="1" u="sng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1"/>
            <a:ext cx="8229600" cy="19812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for(int j=0; j&lt;5; j++){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[j]=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[j]);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514600" cy="236372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void main(){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StudentReport</a:t>
            </a:r>
            <a:r>
              <a:rPr lang="en-US" dirty="0"/>
              <a:t> </a:t>
            </a:r>
            <a:r>
              <a:rPr lang="en-US" b="1" dirty="0"/>
              <a:t>s[10]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ifile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ifile.open</a:t>
            </a:r>
            <a:r>
              <a:rPr lang="en-US" dirty="0"/>
              <a:t>(“input.txt”);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 &lt;10;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ifile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, s[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] 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2895600"/>
            <a:ext cx="2514600" cy="33609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void main(){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StudentReport</a:t>
            </a:r>
            <a:r>
              <a:rPr lang="en-US" dirty="0"/>
              <a:t> </a:t>
            </a:r>
            <a:r>
              <a:rPr lang="en-US" b="1" dirty="0"/>
              <a:t>s[10]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ifile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ifile.open</a:t>
            </a:r>
            <a:r>
              <a:rPr lang="en-US" dirty="0"/>
              <a:t>(“input.txt”);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while(!infile.eof(){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ifile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, s[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] 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Struct</a:t>
            </a:r>
            <a:r>
              <a:rPr lang="en-US" sz="3200" b="1" dirty="0"/>
              <a:t> within </a:t>
            </a:r>
            <a:r>
              <a:rPr lang="en-US" sz="3200" b="1" dirty="0" err="1"/>
              <a:t>struct</a:t>
            </a:r>
            <a:endParaRPr lang="en-US" sz="32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24574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838200"/>
            <a:ext cx="2105025" cy="128587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209800"/>
            <a:ext cx="2228850" cy="160972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962400"/>
            <a:ext cx="1914525" cy="122872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5257800"/>
            <a:ext cx="2390775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>
          <a:xfrm>
            <a:off x="3276600" y="13716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3048000" y="2209800"/>
            <a:ext cx="152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2895600" y="4419600"/>
            <a:ext cx="4572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9220" idx="1"/>
          </p:cNvCxnSpPr>
          <p:nvPr/>
        </p:nvCxnSpPr>
        <p:spPr>
          <a:xfrm flipV="1">
            <a:off x="3657600" y="1481138"/>
            <a:ext cx="2514600" cy="19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26670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4800600"/>
            <a:ext cx="2590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2819400" y="3200400"/>
            <a:ext cx="152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3657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repetition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14800" y="39624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26574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form of </a:t>
            </a:r>
            <a:r>
              <a:rPr lang="en-US" b="1" i="1" dirty="0" err="1"/>
              <a:t>employeeType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Easier to manage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Some of this </a:t>
            </a:r>
            <a:r>
              <a:rPr lang="en-US" dirty="0" err="1"/>
              <a:t>struct</a:t>
            </a:r>
            <a:r>
              <a:rPr lang="en-US" dirty="0"/>
              <a:t> can be reused to build another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e.g., if we want to build a customer’s record. Every customer has a first name, last name and middle name, as well as an address and a way to be contacted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2743200" cy="28575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28600"/>
            <a:ext cx="287655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514600"/>
            <a:ext cx="3752850" cy="15240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Example:</a:t>
            </a:r>
            <a:r>
              <a:rPr lang="en-US" sz="3200" dirty="0"/>
              <a:t> </a:t>
            </a:r>
            <a:r>
              <a:rPr lang="en-US" sz="4000" b="1" dirty="0" err="1"/>
              <a:t>StudentType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want to implement a neon like system. For this purpose we  need to store following information about each student. </a:t>
            </a:r>
          </a:p>
          <a:p>
            <a:pPr lvl="1"/>
            <a:r>
              <a:rPr lang="en-US" sz="2900" dirty="0"/>
              <a:t>Name, roll number, address (complete address, city , state , zip), Date of Birth, batch, discipline, total credits earned, </a:t>
            </a:r>
            <a:r>
              <a:rPr lang="en-US" sz="2900" dirty="0" err="1"/>
              <a:t>cgpa</a:t>
            </a:r>
            <a:r>
              <a:rPr lang="en-US" sz="2900" dirty="0"/>
              <a:t>, result of 5 courses.</a:t>
            </a:r>
          </a:p>
          <a:p>
            <a:r>
              <a:rPr lang="en-US" sz="3600" dirty="0"/>
              <a:t>We store following information about each course Result</a:t>
            </a:r>
          </a:p>
          <a:p>
            <a:pPr lvl="1"/>
            <a:r>
              <a:rPr lang="en-US" sz="2900" dirty="0"/>
              <a:t>Course Name, course code, credit hours, total marks, Grade</a:t>
            </a:r>
          </a:p>
          <a:p>
            <a:r>
              <a:rPr lang="en-US" sz="3600" dirty="0"/>
              <a:t>Our data is stored in two files:</a:t>
            </a:r>
          </a:p>
          <a:p>
            <a:pPr lvl="1"/>
            <a:r>
              <a:rPr lang="en-US" sz="2900" dirty="0"/>
              <a:t>One file has all the personal information about each student (Name, roll number, address (complete address, city , state , zip), Date of Birth, batch, discipline)</a:t>
            </a:r>
          </a:p>
          <a:p>
            <a:pPr lvl="1"/>
            <a:r>
              <a:rPr lang="en-US" sz="2900" dirty="0"/>
              <a:t>Other file has details of all 5 course </a:t>
            </a:r>
            <a:r>
              <a:rPr lang="en-US" sz="2900" b="1" u="sng" dirty="0"/>
              <a:t>except Grade</a:t>
            </a:r>
          </a:p>
          <a:p>
            <a:pPr lvl="1"/>
            <a:r>
              <a:rPr lang="en-US" sz="2900" dirty="0"/>
              <a:t>Assume both files are sorted by roll number. This means that personal data of the student with roll number 1 is first line of file1 and his/her courses details are in first line of file2. </a:t>
            </a:r>
          </a:p>
          <a:p>
            <a:r>
              <a:rPr lang="en-US" sz="3600" dirty="0"/>
              <a:t>We want to store details of 100 students.</a:t>
            </a:r>
          </a:p>
          <a:p>
            <a:r>
              <a:rPr lang="en-US" sz="3600" dirty="0"/>
              <a:t>Read data from file into arrays</a:t>
            </a:r>
          </a:p>
          <a:p>
            <a:r>
              <a:rPr lang="en-US" sz="3600" dirty="0"/>
              <a:t>Assume we are updating data for first semester students who have </a:t>
            </a:r>
            <a:r>
              <a:rPr lang="en-US" sz="3600" dirty="0" err="1"/>
              <a:t>cgpa</a:t>
            </a:r>
            <a:r>
              <a:rPr lang="en-US" sz="3600" dirty="0"/>
              <a:t> =0 and total credits =0</a:t>
            </a:r>
          </a:p>
          <a:p>
            <a:r>
              <a:rPr lang="en-US" sz="3600" dirty="0"/>
              <a:t>After reading data from both files, we want to update </a:t>
            </a:r>
          </a:p>
          <a:p>
            <a:pPr lvl="1"/>
            <a:r>
              <a:rPr lang="en-US" sz="2900" dirty="0"/>
              <a:t>Compute and update Grade of each course</a:t>
            </a:r>
          </a:p>
          <a:p>
            <a:pPr lvl="1"/>
            <a:r>
              <a:rPr lang="en-US" sz="2900" dirty="0"/>
              <a:t>Calculate and update </a:t>
            </a:r>
            <a:r>
              <a:rPr lang="en-US" sz="2900" dirty="0" err="1"/>
              <a:t>Cgpa</a:t>
            </a:r>
            <a:r>
              <a:rPr lang="en-US" sz="2900" dirty="0"/>
              <a:t> and total credits earned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structs</a:t>
            </a:r>
          </a:p>
          <a:p>
            <a:r>
              <a:rPr lang="en-US" dirty="0"/>
              <a:t>Make sample files</a:t>
            </a:r>
          </a:p>
          <a:p>
            <a:r>
              <a:rPr lang="en-US" dirty="0"/>
              <a:t>Identify all possible functions </a:t>
            </a:r>
          </a:p>
          <a:p>
            <a:pPr lvl="1">
              <a:buNone/>
            </a:pPr>
            <a:r>
              <a:rPr lang="en-US" i="1" dirty="0"/>
              <a:t>Write prototypes</a:t>
            </a:r>
          </a:p>
          <a:p>
            <a:r>
              <a:rPr lang="en-US" i="1" dirty="0"/>
              <a:t>Use graphical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Records(</a:t>
            </a:r>
            <a:r>
              <a:rPr lang="en-US" dirty="0" err="1"/>
              <a:t>structs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value is a collection of components items </a:t>
            </a:r>
          </a:p>
          <a:p>
            <a:r>
              <a:rPr lang="en-US" dirty="0"/>
              <a:t>Entire collection is given a name (</a:t>
            </a:r>
            <a:r>
              <a:rPr lang="en-US" i="1" dirty="0"/>
              <a:t>user defined data type</a:t>
            </a:r>
            <a:r>
              <a:rPr lang="en-US" dirty="0"/>
              <a:t>)</a:t>
            </a:r>
          </a:p>
          <a:p>
            <a:r>
              <a:rPr lang="en-US" dirty="0"/>
              <a:t>Each component can still be accessed individually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962400"/>
            <a:ext cx="2228850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Variable declaration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3057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7317"/>
          <a:stretch>
            <a:fillRect/>
          </a:stretch>
        </p:blipFill>
        <p:spPr bwMode="auto">
          <a:xfrm>
            <a:off x="3429000" y="685800"/>
            <a:ext cx="2895600" cy="2600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r="3797"/>
          <a:stretch>
            <a:fillRect/>
          </a:stretch>
        </p:blipFill>
        <p:spPr bwMode="auto">
          <a:xfrm>
            <a:off x="3429000" y="3200400"/>
            <a:ext cx="2895600" cy="2419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Accessing elements of </a:t>
            </a:r>
            <a:r>
              <a:rPr lang="en-US" sz="3600" b="1" dirty="0" err="1"/>
              <a:t>struct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3419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2266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305050"/>
            <a:ext cx="3362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838200"/>
            <a:ext cx="3143250" cy="2409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3352800"/>
            <a:ext cx="6981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30480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score;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3581400"/>
            <a:ext cx="3609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 for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assign the value of one </a:t>
            </a:r>
            <a:r>
              <a:rPr lang="en-US" sz="2800" dirty="0" err="1"/>
              <a:t>struct</a:t>
            </a:r>
            <a:r>
              <a:rPr lang="en-US" sz="2800" dirty="0"/>
              <a:t> variable to another </a:t>
            </a:r>
            <a:r>
              <a:rPr lang="en-US" sz="2800" dirty="0" err="1"/>
              <a:t>struct</a:t>
            </a:r>
            <a:r>
              <a:rPr lang="en-US" sz="2800" dirty="0"/>
              <a:t> variable of the same type by using an assignment statement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22860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267200"/>
            <a:ext cx="5972175" cy="199072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Comparison is done element by element</a:t>
            </a:r>
          </a:p>
          <a:p>
            <a:r>
              <a:rPr lang="en-US" dirty="0"/>
              <a:t>No aggregate input/output is allowed</a:t>
            </a:r>
          </a:p>
          <a:p>
            <a:pPr lvl="1">
              <a:buNone/>
            </a:pP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newStudent</a:t>
            </a:r>
            <a:r>
              <a:rPr lang="en-US" dirty="0"/>
              <a:t>; // illegal</a:t>
            </a:r>
          </a:p>
          <a:p>
            <a:pPr lvl="1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newStudent</a:t>
            </a:r>
            <a:r>
              <a:rPr lang="en-US" dirty="0"/>
              <a:t>; // illegal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238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Example: Student Report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StudentReport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int marks;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grade; 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s1,s2;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&lt;&lt;“\n Enter details of student \n”;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&gt;&gt;s1.st_name&gt;&gt;s1.marks&gt;&gt;s1.grade;</a:t>
            </a:r>
          </a:p>
          <a:p>
            <a:pPr>
              <a:buNone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s2=s1;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Structs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83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Arrays are passed by reference only and a function cannot return a value of type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struct</a:t>
            </a:r>
            <a:r>
              <a:rPr lang="en-US" sz="2400" dirty="0"/>
              <a:t> variable can be passed as a parameter either by value or by reference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function can return a value of type </a:t>
            </a:r>
            <a:r>
              <a:rPr lang="en-US" sz="2400" dirty="0" err="1"/>
              <a:t>struct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1486</Words>
  <Application>Microsoft Office PowerPoint</Application>
  <PresentationFormat>On-screen Show (4:3)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Records (structs) D.S Malik Book Chapter 11</vt:lpstr>
      <vt:lpstr>C++ data types</vt:lpstr>
      <vt:lpstr>Records(structs)</vt:lpstr>
      <vt:lpstr>Variable declaration</vt:lpstr>
      <vt:lpstr>Accessing elements of struct</vt:lpstr>
      <vt:lpstr>Assignment operator for structs</vt:lpstr>
      <vt:lpstr>PowerPoint Presentation</vt:lpstr>
      <vt:lpstr>Example: Student Report</vt:lpstr>
      <vt:lpstr>Structs and functions</vt:lpstr>
      <vt:lpstr>Example: Student Report contd. </vt:lpstr>
      <vt:lpstr>Example: Student Report contd. </vt:lpstr>
      <vt:lpstr>PowerPoint Presentation</vt:lpstr>
      <vt:lpstr>Struct returning function</vt:lpstr>
      <vt:lpstr>How to call following function?</vt:lpstr>
      <vt:lpstr>Arrays in structs</vt:lpstr>
      <vt:lpstr>PowerPoint Presentation</vt:lpstr>
      <vt:lpstr>Arrays in structs contd. </vt:lpstr>
      <vt:lpstr>Struct in Arrays</vt:lpstr>
      <vt:lpstr>Struct in Arrays contd.</vt:lpstr>
      <vt:lpstr>Modifying readReport function using Filestreams</vt:lpstr>
      <vt:lpstr>PowerPoint Presentation</vt:lpstr>
      <vt:lpstr>Implementation # 2 (Read data for one student at a time) </vt:lpstr>
      <vt:lpstr>Struct within struct</vt:lpstr>
      <vt:lpstr>A better form of employeeType </vt:lpstr>
      <vt:lpstr>PowerPoint Presentation</vt:lpstr>
      <vt:lpstr>Example: StudentType</vt:lpstr>
      <vt:lpstr>Methodology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197</cp:revision>
  <dcterms:created xsi:type="dcterms:W3CDTF">2011-07-01T06:12:08Z</dcterms:created>
  <dcterms:modified xsi:type="dcterms:W3CDTF">2024-05-09T12:46:52Z</dcterms:modified>
</cp:coreProperties>
</file>