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80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94660"/>
  </p:normalViewPr>
  <p:slideViewPr>
    <p:cSldViewPr>
      <p:cViewPr varScale="1">
        <p:scale>
          <a:sx n="108" d="100"/>
          <a:sy n="108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23245-C1B9-4876-B57E-FA5CF86B66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28A74-D0CB-410C-AB55-D24F1049F78B}">
      <dgm:prSet phldrT="[Text]"/>
      <dgm:spPr/>
      <dgm:t>
        <a:bodyPr/>
        <a:lstStyle/>
        <a:p>
          <a:r>
            <a:rPr lang="en-US" dirty="0"/>
            <a:t>shape</a:t>
          </a:r>
        </a:p>
      </dgm:t>
    </dgm:pt>
    <dgm:pt modelId="{200A0BEF-0663-4251-8D7D-5A4D58056309}" type="parTrans" cxnId="{FEE922BB-637D-4A98-A21C-0EEDD430694D}">
      <dgm:prSet/>
      <dgm:spPr/>
      <dgm:t>
        <a:bodyPr/>
        <a:lstStyle/>
        <a:p>
          <a:endParaRPr lang="en-US"/>
        </a:p>
      </dgm:t>
    </dgm:pt>
    <dgm:pt modelId="{D50CA5A0-B56F-40FC-9BCF-36AD84BB47E1}" type="sibTrans" cxnId="{FEE922BB-637D-4A98-A21C-0EEDD430694D}">
      <dgm:prSet/>
      <dgm:spPr/>
      <dgm:t>
        <a:bodyPr/>
        <a:lstStyle/>
        <a:p>
          <a:endParaRPr lang="en-US"/>
        </a:p>
      </dgm:t>
    </dgm:pt>
    <dgm:pt modelId="{59167F41-4237-4B9C-9D8F-DC376604A21F}">
      <dgm:prSet phldrT="[Text]"/>
      <dgm:spPr/>
      <dgm:t>
        <a:bodyPr/>
        <a:lstStyle/>
        <a:p>
          <a:r>
            <a:rPr lang="en-US" dirty="0"/>
            <a:t>triangle</a:t>
          </a:r>
        </a:p>
      </dgm:t>
    </dgm:pt>
    <dgm:pt modelId="{1FD75027-2702-40C3-A164-11007D7FA493}" type="parTrans" cxnId="{C48E5A5A-26A9-4D6F-A07C-39DBBA7E9313}">
      <dgm:prSet/>
      <dgm:spPr/>
      <dgm:t>
        <a:bodyPr/>
        <a:lstStyle/>
        <a:p>
          <a:endParaRPr lang="en-US"/>
        </a:p>
      </dgm:t>
    </dgm:pt>
    <dgm:pt modelId="{CB826914-3C92-4442-8BA5-CBB49AAF924E}" type="sibTrans" cxnId="{C48E5A5A-26A9-4D6F-A07C-39DBBA7E9313}">
      <dgm:prSet/>
      <dgm:spPr/>
      <dgm:t>
        <a:bodyPr/>
        <a:lstStyle/>
        <a:p>
          <a:endParaRPr lang="en-US"/>
        </a:p>
      </dgm:t>
    </dgm:pt>
    <dgm:pt modelId="{C0F44874-8C73-4C07-ACAE-2E5C0C05A7C7}">
      <dgm:prSet phldrT="[Text]"/>
      <dgm:spPr/>
      <dgm:t>
        <a:bodyPr/>
        <a:lstStyle/>
        <a:p>
          <a:r>
            <a:rPr lang="en-US" dirty="0"/>
            <a:t>circle</a:t>
          </a:r>
        </a:p>
      </dgm:t>
    </dgm:pt>
    <dgm:pt modelId="{C60720F1-92BC-44B2-9094-60E891195895}" type="parTrans" cxnId="{779AA86D-4D22-4264-AEE5-845CFFEC3E06}">
      <dgm:prSet/>
      <dgm:spPr/>
      <dgm:t>
        <a:bodyPr/>
        <a:lstStyle/>
        <a:p>
          <a:endParaRPr lang="en-US"/>
        </a:p>
      </dgm:t>
    </dgm:pt>
    <dgm:pt modelId="{FF3ABC59-BDCB-43C5-884D-58EAEF4935AE}" type="sibTrans" cxnId="{779AA86D-4D22-4264-AEE5-845CFFEC3E06}">
      <dgm:prSet/>
      <dgm:spPr/>
      <dgm:t>
        <a:bodyPr/>
        <a:lstStyle/>
        <a:p>
          <a:endParaRPr lang="en-US"/>
        </a:p>
      </dgm:t>
    </dgm:pt>
    <dgm:pt modelId="{0DD688CF-03E0-4081-9287-91666E2F72F9}">
      <dgm:prSet/>
      <dgm:spPr/>
      <dgm:t>
        <a:bodyPr/>
        <a:lstStyle/>
        <a:p>
          <a:r>
            <a:rPr lang="en-US" dirty="0"/>
            <a:t>rectangle</a:t>
          </a:r>
        </a:p>
      </dgm:t>
    </dgm:pt>
    <dgm:pt modelId="{2D39E70E-E30E-4D2F-A9B7-A0FB333A5F0B}" type="parTrans" cxnId="{ACE042CD-6399-4075-93E7-D7D42BA51F9C}">
      <dgm:prSet/>
      <dgm:spPr/>
      <dgm:t>
        <a:bodyPr/>
        <a:lstStyle/>
        <a:p>
          <a:endParaRPr lang="en-US"/>
        </a:p>
      </dgm:t>
    </dgm:pt>
    <dgm:pt modelId="{29DEECC0-71E8-4449-AE7B-DD1F34387DB6}" type="sibTrans" cxnId="{ACE042CD-6399-4075-93E7-D7D42BA51F9C}">
      <dgm:prSet/>
      <dgm:spPr/>
      <dgm:t>
        <a:bodyPr/>
        <a:lstStyle/>
        <a:p>
          <a:endParaRPr lang="en-US"/>
        </a:p>
      </dgm:t>
    </dgm:pt>
    <dgm:pt modelId="{FFE005BC-6714-48A2-BC27-8DA842492916}" type="pres">
      <dgm:prSet presAssocID="{45F23245-C1B9-4876-B57E-FA5CF86B66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5CD29B-BFDD-430C-9205-D8B328A2C1A4}" type="pres">
      <dgm:prSet presAssocID="{DF128A74-D0CB-410C-AB55-D24F1049F78B}" presName="hierRoot1" presStyleCnt="0"/>
      <dgm:spPr/>
    </dgm:pt>
    <dgm:pt modelId="{6467C64E-E301-47EA-81A9-2FBE3C95D93E}" type="pres">
      <dgm:prSet presAssocID="{DF128A74-D0CB-410C-AB55-D24F1049F78B}" presName="composite" presStyleCnt="0"/>
      <dgm:spPr/>
    </dgm:pt>
    <dgm:pt modelId="{0AB3A01B-ABFC-40A8-B35D-E8D790F1FC7A}" type="pres">
      <dgm:prSet presAssocID="{DF128A74-D0CB-410C-AB55-D24F1049F78B}" presName="background" presStyleLbl="node0" presStyleIdx="0" presStyleCnt="1"/>
      <dgm:spPr/>
    </dgm:pt>
    <dgm:pt modelId="{46DF9493-D958-4F7F-8206-B61066AED126}" type="pres">
      <dgm:prSet presAssocID="{DF128A74-D0CB-410C-AB55-D24F1049F78B}" presName="text" presStyleLbl="fgAcc0" presStyleIdx="0" presStyleCnt="1">
        <dgm:presLayoutVars>
          <dgm:chPref val="3"/>
        </dgm:presLayoutVars>
      </dgm:prSet>
      <dgm:spPr/>
    </dgm:pt>
    <dgm:pt modelId="{3B0C2844-FECF-4A87-821D-1A8BD625DDF0}" type="pres">
      <dgm:prSet presAssocID="{DF128A74-D0CB-410C-AB55-D24F1049F78B}" presName="hierChild2" presStyleCnt="0"/>
      <dgm:spPr/>
    </dgm:pt>
    <dgm:pt modelId="{84D349C3-19BD-45B6-81EE-8582DF431372}" type="pres">
      <dgm:prSet presAssocID="{1FD75027-2702-40C3-A164-11007D7FA493}" presName="Name10" presStyleLbl="parChTrans1D2" presStyleIdx="0" presStyleCnt="3"/>
      <dgm:spPr/>
    </dgm:pt>
    <dgm:pt modelId="{F0DD78C6-E6DD-48C9-AA91-80EF1BC6B6F6}" type="pres">
      <dgm:prSet presAssocID="{59167F41-4237-4B9C-9D8F-DC376604A21F}" presName="hierRoot2" presStyleCnt="0"/>
      <dgm:spPr/>
    </dgm:pt>
    <dgm:pt modelId="{A3028E9A-3E48-4ED0-AD14-2C23133630FA}" type="pres">
      <dgm:prSet presAssocID="{59167F41-4237-4B9C-9D8F-DC376604A21F}" presName="composite2" presStyleCnt="0"/>
      <dgm:spPr/>
    </dgm:pt>
    <dgm:pt modelId="{3C8B4DAD-A4C9-4D17-B07B-4F3F40C8C222}" type="pres">
      <dgm:prSet presAssocID="{59167F41-4237-4B9C-9D8F-DC376604A21F}" presName="background2" presStyleLbl="node2" presStyleIdx="0" presStyleCnt="3"/>
      <dgm:spPr/>
    </dgm:pt>
    <dgm:pt modelId="{6978AFD7-C08F-4FD3-85E6-F79B7BB2FE19}" type="pres">
      <dgm:prSet presAssocID="{59167F41-4237-4B9C-9D8F-DC376604A21F}" presName="text2" presStyleLbl="fgAcc2" presStyleIdx="0" presStyleCnt="3">
        <dgm:presLayoutVars>
          <dgm:chPref val="3"/>
        </dgm:presLayoutVars>
      </dgm:prSet>
      <dgm:spPr/>
    </dgm:pt>
    <dgm:pt modelId="{E61725D5-4DF1-46E2-8CCA-E98F52196EA6}" type="pres">
      <dgm:prSet presAssocID="{59167F41-4237-4B9C-9D8F-DC376604A21F}" presName="hierChild3" presStyleCnt="0"/>
      <dgm:spPr/>
    </dgm:pt>
    <dgm:pt modelId="{B692FDFF-29D1-46A1-862F-35DA1F5150FE}" type="pres">
      <dgm:prSet presAssocID="{C60720F1-92BC-44B2-9094-60E891195895}" presName="Name10" presStyleLbl="parChTrans1D2" presStyleIdx="1" presStyleCnt="3"/>
      <dgm:spPr/>
    </dgm:pt>
    <dgm:pt modelId="{7EDEA009-B1FF-47FB-85BD-F7809DCEBCBE}" type="pres">
      <dgm:prSet presAssocID="{C0F44874-8C73-4C07-ACAE-2E5C0C05A7C7}" presName="hierRoot2" presStyleCnt="0"/>
      <dgm:spPr/>
    </dgm:pt>
    <dgm:pt modelId="{FCAD11FC-6D2F-4FC2-8994-6D425E964F81}" type="pres">
      <dgm:prSet presAssocID="{C0F44874-8C73-4C07-ACAE-2E5C0C05A7C7}" presName="composite2" presStyleCnt="0"/>
      <dgm:spPr/>
    </dgm:pt>
    <dgm:pt modelId="{B8120220-BACE-4609-971A-75F2761D7BB3}" type="pres">
      <dgm:prSet presAssocID="{C0F44874-8C73-4C07-ACAE-2E5C0C05A7C7}" presName="background2" presStyleLbl="node2" presStyleIdx="1" presStyleCnt="3"/>
      <dgm:spPr/>
    </dgm:pt>
    <dgm:pt modelId="{5CF809DC-0039-4BA8-9916-A1149D9E9840}" type="pres">
      <dgm:prSet presAssocID="{C0F44874-8C73-4C07-ACAE-2E5C0C05A7C7}" presName="text2" presStyleLbl="fgAcc2" presStyleIdx="1" presStyleCnt="3">
        <dgm:presLayoutVars>
          <dgm:chPref val="3"/>
        </dgm:presLayoutVars>
      </dgm:prSet>
      <dgm:spPr/>
    </dgm:pt>
    <dgm:pt modelId="{D4478AF8-0735-4CBA-9BD9-5DB91F424EA4}" type="pres">
      <dgm:prSet presAssocID="{C0F44874-8C73-4C07-ACAE-2E5C0C05A7C7}" presName="hierChild3" presStyleCnt="0"/>
      <dgm:spPr/>
    </dgm:pt>
    <dgm:pt modelId="{E3ADE390-1C52-4063-BB63-ADE834AAA88A}" type="pres">
      <dgm:prSet presAssocID="{2D39E70E-E30E-4D2F-A9B7-A0FB333A5F0B}" presName="Name10" presStyleLbl="parChTrans1D2" presStyleIdx="2" presStyleCnt="3"/>
      <dgm:spPr/>
    </dgm:pt>
    <dgm:pt modelId="{6AD8A41B-7719-4BAF-A0AD-658D686F6E95}" type="pres">
      <dgm:prSet presAssocID="{0DD688CF-03E0-4081-9287-91666E2F72F9}" presName="hierRoot2" presStyleCnt="0"/>
      <dgm:spPr/>
    </dgm:pt>
    <dgm:pt modelId="{1F3FB8E1-5AE8-4D09-9A12-5C51E0C53850}" type="pres">
      <dgm:prSet presAssocID="{0DD688CF-03E0-4081-9287-91666E2F72F9}" presName="composite2" presStyleCnt="0"/>
      <dgm:spPr/>
    </dgm:pt>
    <dgm:pt modelId="{87A0FA25-749B-4BF1-9F40-BEB09C81D9D3}" type="pres">
      <dgm:prSet presAssocID="{0DD688CF-03E0-4081-9287-91666E2F72F9}" presName="background2" presStyleLbl="node2" presStyleIdx="2" presStyleCnt="3"/>
      <dgm:spPr/>
    </dgm:pt>
    <dgm:pt modelId="{5E31F6EE-C6FE-4B62-99DD-454E4528EAC6}" type="pres">
      <dgm:prSet presAssocID="{0DD688CF-03E0-4081-9287-91666E2F72F9}" presName="text2" presStyleLbl="fgAcc2" presStyleIdx="2" presStyleCnt="3">
        <dgm:presLayoutVars>
          <dgm:chPref val="3"/>
        </dgm:presLayoutVars>
      </dgm:prSet>
      <dgm:spPr/>
    </dgm:pt>
    <dgm:pt modelId="{3B6EBEF6-8AA2-4B74-848A-26E9DFBE6031}" type="pres">
      <dgm:prSet presAssocID="{0DD688CF-03E0-4081-9287-91666E2F72F9}" presName="hierChild3" presStyleCnt="0"/>
      <dgm:spPr/>
    </dgm:pt>
  </dgm:ptLst>
  <dgm:cxnLst>
    <dgm:cxn modelId="{CF46EB02-D9EB-47AB-A8AE-C8B990A66862}" type="presOf" srcId="{1FD75027-2702-40C3-A164-11007D7FA493}" destId="{84D349C3-19BD-45B6-81EE-8582DF431372}" srcOrd="0" destOrd="0" presId="urn:microsoft.com/office/officeart/2005/8/layout/hierarchy1"/>
    <dgm:cxn modelId="{FE2E4812-3F58-49E9-9428-93BAC7688434}" type="presOf" srcId="{C60720F1-92BC-44B2-9094-60E891195895}" destId="{B692FDFF-29D1-46A1-862F-35DA1F5150FE}" srcOrd="0" destOrd="0" presId="urn:microsoft.com/office/officeart/2005/8/layout/hierarchy1"/>
    <dgm:cxn modelId="{AF94AA3F-7D46-4B8E-B29E-AB525467322D}" type="presOf" srcId="{59167F41-4237-4B9C-9D8F-DC376604A21F}" destId="{6978AFD7-C08F-4FD3-85E6-F79B7BB2FE19}" srcOrd="0" destOrd="0" presId="urn:microsoft.com/office/officeart/2005/8/layout/hierarchy1"/>
    <dgm:cxn modelId="{779AA86D-4D22-4264-AEE5-845CFFEC3E06}" srcId="{DF128A74-D0CB-410C-AB55-D24F1049F78B}" destId="{C0F44874-8C73-4C07-ACAE-2E5C0C05A7C7}" srcOrd="1" destOrd="0" parTransId="{C60720F1-92BC-44B2-9094-60E891195895}" sibTransId="{FF3ABC59-BDCB-43C5-884D-58EAEF4935AE}"/>
    <dgm:cxn modelId="{EDE9D178-483C-4D89-845B-1838F314471D}" type="presOf" srcId="{45F23245-C1B9-4876-B57E-FA5CF86B66CC}" destId="{FFE005BC-6714-48A2-BC27-8DA842492916}" srcOrd="0" destOrd="0" presId="urn:microsoft.com/office/officeart/2005/8/layout/hierarchy1"/>
    <dgm:cxn modelId="{C48E5A5A-26A9-4D6F-A07C-39DBBA7E9313}" srcId="{DF128A74-D0CB-410C-AB55-D24F1049F78B}" destId="{59167F41-4237-4B9C-9D8F-DC376604A21F}" srcOrd="0" destOrd="0" parTransId="{1FD75027-2702-40C3-A164-11007D7FA493}" sibTransId="{CB826914-3C92-4442-8BA5-CBB49AAF924E}"/>
    <dgm:cxn modelId="{2B50A5B6-A2F8-41F1-AD32-3009BEC9699B}" type="presOf" srcId="{2D39E70E-E30E-4D2F-A9B7-A0FB333A5F0B}" destId="{E3ADE390-1C52-4063-BB63-ADE834AAA88A}" srcOrd="0" destOrd="0" presId="urn:microsoft.com/office/officeart/2005/8/layout/hierarchy1"/>
    <dgm:cxn modelId="{FEE922BB-637D-4A98-A21C-0EEDD430694D}" srcId="{45F23245-C1B9-4876-B57E-FA5CF86B66CC}" destId="{DF128A74-D0CB-410C-AB55-D24F1049F78B}" srcOrd="0" destOrd="0" parTransId="{200A0BEF-0663-4251-8D7D-5A4D58056309}" sibTransId="{D50CA5A0-B56F-40FC-9BCF-36AD84BB47E1}"/>
    <dgm:cxn modelId="{8F05FEBC-0BDA-4B50-9C34-987FFC0FD951}" type="presOf" srcId="{0DD688CF-03E0-4081-9287-91666E2F72F9}" destId="{5E31F6EE-C6FE-4B62-99DD-454E4528EAC6}" srcOrd="0" destOrd="0" presId="urn:microsoft.com/office/officeart/2005/8/layout/hierarchy1"/>
    <dgm:cxn modelId="{ACE042CD-6399-4075-93E7-D7D42BA51F9C}" srcId="{DF128A74-D0CB-410C-AB55-D24F1049F78B}" destId="{0DD688CF-03E0-4081-9287-91666E2F72F9}" srcOrd="2" destOrd="0" parTransId="{2D39E70E-E30E-4D2F-A9B7-A0FB333A5F0B}" sibTransId="{29DEECC0-71E8-4449-AE7B-DD1F34387DB6}"/>
    <dgm:cxn modelId="{33A793DD-CE9D-46FE-994A-CE3BBE929B38}" type="presOf" srcId="{C0F44874-8C73-4C07-ACAE-2E5C0C05A7C7}" destId="{5CF809DC-0039-4BA8-9916-A1149D9E9840}" srcOrd="0" destOrd="0" presId="urn:microsoft.com/office/officeart/2005/8/layout/hierarchy1"/>
    <dgm:cxn modelId="{6AB7B4EC-18F8-407E-AF76-B0DFD4AEE3EE}" type="presOf" srcId="{DF128A74-D0CB-410C-AB55-D24F1049F78B}" destId="{46DF9493-D958-4F7F-8206-B61066AED126}" srcOrd="0" destOrd="0" presId="urn:microsoft.com/office/officeart/2005/8/layout/hierarchy1"/>
    <dgm:cxn modelId="{7227017B-7474-41F6-91DD-72761D2B4875}" type="presParOf" srcId="{FFE005BC-6714-48A2-BC27-8DA842492916}" destId="{3F5CD29B-BFDD-430C-9205-D8B328A2C1A4}" srcOrd="0" destOrd="0" presId="urn:microsoft.com/office/officeart/2005/8/layout/hierarchy1"/>
    <dgm:cxn modelId="{81271154-5B38-417E-B84B-CA4529256CD6}" type="presParOf" srcId="{3F5CD29B-BFDD-430C-9205-D8B328A2C1A4}" destId="{6467C64E-E301-47EA-81A9-2FBE3C95D93E}" srcOrd="0" destOrd="0" presId="urn:microsoft.com/office/officeart/2005/8/layout/hierarchy1"/>
    <dgm:cxn modelId="{3769DC9E-3ACD-4454-8879-C9C63B8DD3C7}" type="presParOf" srcId="{6467C64E-E301-47EA-81A9-2FBE3C95D93E}" destId="{0AB3A01B-ABFC-40A8-B35D-E8D790F1FC7A}" srcOrd="0" destOrd="0" presId="urn:microsoft.com/office/officeart/2005/8/layout/hierarchy1"/>
    <dgm:cxn modelId="{6C80DD86-E390-4358-8094-823D4104F417}" type="presParOf" srcId="{6467C64E-E301-47EA-81A9-2FBE3C95D93E}" destId="{46DF9493-D958-4F7F-8206-B61066AED126}" srcOrd="1" destOrd="0" presId="urn:microsoft.com/office/officeart/2005/8/layout/hierarchy1"/>
    <dgm:cxn modelId="{55AED83F-6540-4F5F-9DF6-1C50DFB74CD5}" type="presParOf" srcId="{3F5CD29B-BFDD-430C-9205-D8B328A2C1A4}" destId="{3B0C2844-FECF-4A87-821D-1A8BD625DDF0}" srcOrd="1" destOrd="0" presId="urn:microsoft.com/office/officeart/2005/8/layout/hierarchy1"/>
    <dgm:cxn modelId="{BADEC883-9BE8-41BB-9449-6B6542D12CA8}" type="presParOf" srcId="{3B0C2844-FECF-4A87-821D-1A8BD625DDF0}" destId="{84D349C3-19BD-45B6-81EE-8582DF431372}" srcOrd="0" destOrd="0" presId="urn:microsoft.com/office/officeart/2005/8/layout/hierarchy1"/>
    <dgm:cxn modelId="{EAB3FA8F-29BA-4FC1-A7B3-4290533604DD}" type="presParOf" srcId="{3B0C2844-FECF-4A87-821D-1A8BD625DDF0}" destId="{F0DD78C6-E6DD-48C9-AA91-80EF1BC6B6F6}" srcOrd="1" destOrd="0" presId="urn:microsoft.com/office/officeart/2005/8/layout/hierarchy1"/>
    <dgm:cxn modelId="{D15B8573-B252-4030-A1D3-ABE0867BCB18}" type="presParOf" srcId="{F0DD78C6-E6DD-48C9-AA91-80EF1BC6B6F6}" destId="{A3028E9A-3E48-4ED0-AD14-2C23133630FA}" srcOrd="0" destOrd="0" presId="urn:microsoft.com/office/officeart/2005/8/layout/hierarchy1"/>
    <dgm:cxn modelId="{BD6091EE-5B3C-44D7-8E26-CBD5C180435A}" type="presParOf" srcId="{A3028E9A-3E48-4ED0-AD14-2C23133630FA}" destId="{3C8B4DAD-A4C9-4D17-B07B-4F3F40C8C222}" srcOrd="0" destOrd="0" presId="urn:microsoft.com/office/officeart/2005/8/layout/hierarchy1"/>
    <dgm:cxn modelId="{2F05D7BB-0228-4248-9952-EB5CC9730C76}" type="presParOf" srcId="{A3028E9A-3E48-4ED0-AD14-2C23133630FA}" destId="{6978AFD7-C08F-4FD3-85E6-F79B7BB2FE19}" srcOrd="1" destOrd="0" presId="urn:microsoft.com/office/officeart/2005/8/layout/hierarchy1"/>
    <dgm:cxn modelId="{D764F8D5-BFF9-4E9A-A6A7-E2507A8D8878}" type="presParOf" srcId="{F0DD78C6-E6DD-48C9-AA91-80EF1BC6B6F6}" destId="{E61725D5-4DF1-46E2-8CCA-E98F52196EA6}" srcOrd="1" destOrd="0" presId="urn:microsoft.com/office/officeart/2005/8/layout/hierarchy1"/>
    <dgm:cxn modelId="{221B945B-DF50-4C8D-B488-FBE17344BBFC}" type="presParOf" srcId="{3B0C2844-FECF-4A87-821D-1A8BD625DDF0}" destId="{B692FDFF-29D1-46A1-862F-35DA1F5150FE}" srcOrd="2" destOrd="0" presId="urn:microsoft.com/office/officeart/2005/8/layout/hierarchy1"/>
    <dgm:cxn modelId="{6EE7BD87-F113-435D-8000-26B0D77C79BA}" type="presParOf" srcId="{3B0C2844-FECF-4A87-821D-1A8BD625DDF0}" destId="{7EDEA009-B1FF-47FB-85BD-F7809DCEBCBE}" srcOrd="3" destOrd="0" presId="urn:microsoft.com/office/officeart/2005/8/layout/hierarchy1"/>
    <dgm:cxn modelId="{0906B68D-53C2-472E-A36C-43083AD21E09}" type="presParOf" srcId="{7EDEA009-B1FF-47FB-85BD-F7809DCEBCBE}" destId="{FCAD11FC-6D2F-4FC2-8994-6D425E964F81}" srcOrd="0" destOrd="0" presId="urn:microsoft.com/office/officeart/2005/8/layout/hierarchy1"/>
    <dgm:cxn modelId="{C9798A8C-5488-452D-A60E-D1F1A61A24C9}" type="presParOf" srcId="{FCAD11FC-6D2F-4FC2-8994-6D425E964F81}" destId="{B8120220-BACE-4609-971A-75F2761D7BB3}" srcOrd="0" destOrd="0" presId="urn:microsoft.com/office/officeart/2005/8/layout/hierarchy1"/>
    <dgm:cxn modelId="{B61B3666-F8E4-40E7-95F1-CD2AEE09F5C5}" type="presParOf" srcId="{FCAD11FC-6D2F-4FC2-8994-6D425E964F81}" destId="{5CF809DC-0039-4BA8-9916-A1149D9E9840}" srcOrd="1" destOrd="0" presId="urn:microsoft.com/office/officeart/2005/8/layout/hierarchy1"/>
    <dgm:cxn modelId="{75EB02CD-5021-49EB-9AD3-A81F1E07FB28}" type="presParOf" srcId="{7EDEA009-B1FF-47FB-85BD-F7809DCEBCBE}" destId="{D4478AF8-0735-4CBA-9BD9-5DB91F424EA4}" srcOrd="1" destOrd="0" presId="urn:microsoft.com/office/officeart/2005/8/layout/hierarchy1"/>
    <dgm:cxn modelId="{2C6C88C6-0AC8-475B-B2D0-DBC93B6AFE63}" type="presParOf" srcId="{3B0C2844-FECF-4A87-821D-1A8BD625DDF0}" destId="{E3ADE390-1C52-4063-BB63-ADE834AAA88A}" srcOrd="4" destOrd="0" presId="urn:microsoft.com/office/officeart/2005/8/layout/hierarchy1"/>
    <dgm:cxn modelId="{5F73DC28-22BE-4BBC-8CE1-384CBC6B181D}" type="presParOf" srcId="{3B0C2844-FECF-4A87-821D-1A8BD625DDF0}" destId="{6AD8A41B-7719-4BAF-A0AD-658D686F6E95}" srcOrd="5" destOrd="0" presId="urn:microsoft.com/office/officeart/2005/8/layout/hierarchy1"/>
    <dgm:cxn modelId="{430F52B2-27E7-4C84-AD04-C8B82481A119}" type="presParOf" srcId="{6AD8A41B-7719-4BAF-A0AD-658D686F6E95}" destId="{1F3FB8E1-5AE8-4D09-9A12-5C51E0C53850}" srcOrd="0" destOrd="0" presId="urn:microsoft.com/office/officeart/2005/8/layout/hierarchy1"/>
    <dgm:cxn modelId="{210AA794-8A09-4570-BB23-62E839D9BD03}" type="presParOf" srcId="{1F3FB8E1-5AE8-4D09-9A12-5C51E0C53850}" destId="{87A0FA25-749B-4BF1-9F40-BEB09C81D9D3}" srcOrd="0" destOrd="0" presId="urn:microsoft.com/office/officeart/2005/8/layout/hierarchy1"/>
    <dgm:cxn modelId="{A3D955B9-3D73-43B9-B916-3D25CDCEDEA4}" type="presParOf" srcId="{1F3FB8E1-5AE8-4D09-9A12-5C51E0C53850}" destId="{5E31F6EE-C6FE-4B62-99DD-454E4528EAC6}" srcOrd="1" destOrd="0" presId="urn:microsoft.com/office/officeart/2005/8/layout/hierarchy1"/>
    <dgm:cxn modelId="{999ABE39-8603-46E5-9B96-64D682A237F5}" type="presParOf" srcId="{6AD8A41B-7719-4BAF-A0AD-658D686F6E95}" destId="{3B6EBEF6-8AA2-4B74-848A-26E9DFBE60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DE390-1C52-4063-BB63-ADE834AAA88A}">
      <dsp:nvSpPr>
        <dsp:cNvPr id="0" name=""/>
        <dsp:cNvSpPr/>
      </dsp:nvSpPr>
      <dsp:spPr>
        <a:xfrm>
          <a:off x="3594104" y="1161557"/>
          <a:ext cx="2235104" cy="531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42"/>
              </a:lnTo>
              <a:lnTo>
                <a:pt x="2235104" y="362442"/>
              </a:lnTo>
              <a:lnTo>
                <a:pt x="2235104" y="5318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2FDFF-29D1-46A1-862F-35DA1F5150FE}">
      <dsp:nvSpPr>
        <dsp:cNvPr id="0" name=""/>
        <dsp:cNvSpPr/>
      </dsp:nvSpPr>
      <dsp:spPr>
        <a:xfrm>
          <a:off x="3548384" y="1161557"/>
          <a:ext cx="91440" cy="531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8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349C3-19BD-45B6-81EE-8582DF431372}">
      <dsp:nvSpPr>
        <dsp:cNvPr id="0" name=""/>
        <dsp:cNvSpPr/>
      </dsp:nvSpPr>
      <dsp:spPr>
        <a:xfrm>
          <a:off x="1358999" y="1161557"/>
          <a:ext cx="2235104" cy="531853"/>
        </a:xfrm>
        <a:custGeom>
          <a:avLst/>
          <a:gdLst/>
          <a:ahLst/>
          <a:cxnLst/>
          <a:rect l="0" t="0" r="0" b="0"/>
          <a:pathLst>
            <a:path>
              <a:moveTo>
                <a:pt x="2235104" y="0"/>
              </a:moveTo>
              <a:lnTo>
                <a:pt x="2235104" y="362442"/>
              </a:lnTo>
              <a:lnTo>
                <a:pt x="0" y="362442"/>
              </a:lnTo>
              <a:lnTo>
                <a:pt x="0" y="5318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3A01B-ABFC-40A8-B35D-E8D790F1FC7A}">
      <dsp:nvSpPr>
        <dsp:cNvPr id="0" name=""/>
        <dsp:cNvSpPr/>
      </dsp:nvSpPr>
      <dsp:spPr>
        <a:xfrm>
          <a:off x="2679743" y="319"/>
          <a:ext cx="1828721" cy="1161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F9493-D958-4F7F-8206-B61066AED126}">
      <dsp:nvSpPr>
        <dsp:cNvPr id="0" name=""/>
        <dsp:cNvSpPr/>
      </dsp:nvSpPr>
      <dsp:spPr>
        <a:xfrm>
          <a:off x="2882934" y="193350"/>
          <a:ext cx="1828721" cy="1161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shape</a:t>
          </a:r>
        </a:p>
      </dsp:txBody>
      <dsp:txXfrm>
        <a:off x="2916945" y="227361"/>
        <a:ext cx="1760699" cy="1093216"/>
      </dsp:txXfrm>
    </dsp:sp>
    <dsp:sp modelId="{3C8B4DAD-A4C9-4D17-B07B-4F3F40C8C222}">
      <dsp:nvSpPr>
        <dsp:cNvPr id="0" name=""/>
        <dsp:cNvSpPr/>
      </dsp:nvSpPr>
      <dsp:spPr>
        <a:xfrm>
          <a:off x="444638" y="1693410"/>
          <a:ext cx="1828721" cy="1161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8AFD7-C08F-4FD3-85E6-F79B7BB2FE19}">
      <dsp:nvSpPr>
        <dsp:cNvPr id="0" name=""/>
        <dsp:cNvSpPr/>
      </dsp:nvSpPr>
      <dsp:spPr>
        <a:xfrm>
          <a:off x="647830" y="1886442"/>
          <a:ext cx="1828721" cy="1161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triangle</a:t>
          </a:r>
        </a:p>
      </dsp:txBody>
      <dsp:txXfrm>
        <a:off x="681841" y="1920453"/>
        <a:ext cx="1760699" cy="1093216"/>
      </dsp:txXfrm>
    </dsp:sp>
    <dsp:sp modelId="{B8120220-BACE-4609-971A-75F2761D7BB3}">
      <dsp:nvSpPr>
        <dsp:cNvPr id="0" name=""/>
        <dsp:cNvSpPr/>
      </dsp:nvSpPr>
      <dsp:spPr>
        <a:xfrm>
          <a:off x="2679743" y="1693410"/>
          <a:ext cx="1828721" cy="1161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809DC-0039-4BA8-9916-A1149D9E9840}">
      <dsp:nvSpPr>
        <dsp:cNvPr id="0" name=""/>
        <dsp:cNvSpPr/>
      </dsp:nvSpPr>
      <dsp:spPr>
        <a:xfrm>
          <a:off x="2882934" y="1886442"/>
          <a:ext cx="1828721" cy="1161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circle</a:t>
          </a:r>
        </a:p>
      </dsp:txBody>
      <dsp:txXfrm>
        <a:off x="2916945" y="1920453"/>
        <a:ext cx="1760699" cy="1093216"/>
      </dsp:txXfrm>
    </dsp:sp>
    <dsp:sp modelId="{87A0FA25-749B-4BF1-9F40-BEB09C81D9D3}">
      <dsp:nvSpPr>
        <dsp:cNvPr id="0" name=""/>
        <dsp:cNvSpPr/>
      </dsp:nvSpPr>
      <dsp:spPr>
        <a:xfrm>
          <a:off x="4914847" y="1693410"/>
          <a:ext cx="1828721" cy="1161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1F6EE-C6FE-4B62-99DD-454E4528EAC6}">
      <dsp:nvSpPr>
        <dsp:cNvPr id="0" name=""/>
        <dsp:cNvSpPr/>
      </dsp:nvSpPr>
      <dsp:spPr>
        <a:xfrm>
          <a:off x="5118039" y="1886442"/>
          <a:ext cx="1828721" cy="1161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rectangle</a:t>
          </a:r>
        </a:p>
      </dsp:txBody>
      <dsp:txXfrm>
        <a:off x="5152050" y="1920453"/>
        <a:ext cx="1760699" cy="1093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302"/>
            <a:ext cx="5852843" cy="4320770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Oriented Programming in C++</a:t>
            </a:r>
            <a:br>
              <a:rPr lang="en-US" sz="2800" dirty="0"/>
            </a:br>
            <a:r>
              <a:rPr lang="en-US" sz="2800" dirty="0"/>
              <a:t>INHERITANCE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OBJECT ORIENTED PROGRAMMING, Spring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0560" y="5821680"/>
            <a:ext cx="1341120" cy="365760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Abstract classes and 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When we never want to instantiate objects of a base class, we call it an </a:t>
            </a:r>
            <a:r>
              <a:rPr lang="en-US" i="1" dirty="0">
                <a:solidFill>
                  <a:srgbClr val="FF0000"/>
                </a:solidFill>
              </a:rPr>
              <a:t>abstract class. </a:t>
            </a:r>
            <a:r>
              <a:rPr lang="en-US" dirty="0"/>
              <a:t>Such a class exists</a:t>
            </a:r>
            <a:r>
              <a:rPr lang="en-US" i="1" dirty="0"/>
              <a:t> </a:t>
            </a:r>
            <a:r>
              <a:rPr lang="en-US" dirty="0"/>
              <a:t>only to act as a parent of derived classes that will be used to instantiate objects.  It may also provide an interface for the class hierarchy.</a:t>
            </a:r>
          </a:p>
          <a:p>
            <a:r>
              <a:rPr lang="en-US" dirty="0"/>
              <a:t>We can restrict a user from creating an object of base class by adding at least one pure virtual function</a:t>
            </a:r>
          </a:p>
          <a:p>
            <a:r>
              <a:rPr lang="en-US" dirty="0">
                <a:solidFill>
                  <a:srgbClr val="FF0000"/>
                </a:solidFill>
              </a:rPr>
              <a:t>A pure virtual function is one with the expression =0 added to the declaration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86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float area;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shape();</a:t>
            </a:r>
          </a:p>
          <a:p>
            <a:r>
              <a:rPr lang="en-US" dirty="0">
                <a:solidFill>
                  <a:srgbClr val="FF0000"/>
                </a:solidFill>
              </a:rPr>
              <a:t>virtual float </a:t>
            </a:r>
            <a:r>
              <a:rPr lang="en-US" dirty="0" err="1">
                <a:solidFill>
                  <a:srgbClr val="FF0000"/>
                </a:solidFill>
              </a:rPr>
              <a:t>calc_area</a:t>
            </a:r>
            <a:r>
              <a:rPr lang="en-US" dirty="0">
                <a:solidFill>
                  <a:srgbClr val="FF0000"/>
                </a:solidFill>
              </a:rPr>
              <a:t>()=0;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shape::shape()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float shape::</a:t>
            </a:r>
            <a:r>
              <a:rPr lang="en-US" dirty="0" err="1"/>
              <a:t>calc_area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area=1;</a:t>
            </a:r>
          </a:p>
          <a:p>
            <a:r>
              <a:rPr lang="en-US" dirty="0"/>
              <a:t>return area;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447800"/>
            <a:ext cx="2743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=0 syntax is simply how we tell the compiler that a virtual function will be pure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276600" y="2047965"/>
            <a:ext cx="457200" cy="943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240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Once you’ve placed a pure virtual function in the base class, you must override it in all the derived classes from which you want to instantiate objects.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If a class doesn’t override the pure virtual function, it becomes an abstract class itself, and you can’t instantiate objects from it (although you might from classes derived from it).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For consistency, you may want to make all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virtual functions in the base class pure.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572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Abstract classes and Pure virtual function (contd.)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built-in pointer that references to the calling object. It is available in the class member function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31242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circle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private:</a:t>
            </a:r>
          </a:p>
          <a:p>
            <a:pPr>
              <a:buNone/>
            </a:pPr>
            <a:r>
              <a:rPr lang="en-US" dirty="0"/>
              <a:t>float  radius, area;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/>
              <a:t>circle(float=1);</a:t>
            </a:r>
          </a:p>
          <a:p>
            <a:pPr>
              <a:buNone/>
            </a:pPr>
            <a:r>
              <a:rPr lang="en-US" dirty="0"/>
              <a:t>float </a:t>
            </a:r>
            <a:r>
              <a:rPr lang="en-US" dirty="0" err="1"/>
              <a:t>calc_area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{area=3.14*radius*radius;</a:t>
            </a:r>
          </a:p>
          <a:p>
            <a:pPr>
              <a:buNone/>
            </a:pPr>
            <a:r>
              <a:rPr lang="en-US" dirty="0"/>
              <a:t>return area;}</a:t>
            </a:r>
          </a:p>
          <a:p>
            <a:pPr>
              <a:buNone/>
            </a:pPr>
            <a:r>
              <a:rPr lang="en-US" dirty="0"/>
              <a:t>void print();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/>
              <a:t>circle::circle(float r)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radius=r;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133600"/>
            <a:ext cx="46482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void circle::print()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&lt;&lt;radius;</a:t>
            </a:r>
          </a:p>
          <a:p>
            <a:pPr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&lt;&lt;*(this).radius;</a:t>
            </a:r>
          </a:p>
          <a:p>
            <a:pPr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&lt;&lt;this-&gt;radius; }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4191000"/>
            <a:ext cx="46482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void main()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r>
              <a:rPr lang="en-US" sz="2000" dirty="0"/>
              <a:t>circle A(2);</a:t>
            </a:r>
          </a:p>
          <a:p>
            <a:r>
              <a:rPr lang="en-US" sz="2000" dirty="0" err="1"/>
              <a:t>A.print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77000" y="48006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A</a:t>
            </a:r>
          </a:p>
          <a:p>
            <a:pPr algn="ctr"/>
            <a:r>
              <a:rPr lang="en-US" dirty="0"/>
              <a:t>Radius</a:t>
            </a:r>
          </a:p>
          <a:p>
            <a:pPr algn="ctr"/>
            <a:r>
              <a:rPr lang="en-US" dirty="0"/>
              <a:t>Area;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4267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6553200" y="4419600"/>
            <a:ext cx="8001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762000"/>
            <a:ext cx="46482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circle </a:t>
            </a:r>
            <a:r>
              <a:rPr lang="en-US" sz="2000" dirty="0" err="1"/>
              <a:t>circle</a:t>
            </a:r>
            <a:r>
              <a:rPr lang="en-US" sz="2000" dirty="0"/>
              <a:t>::</a:t>
            </a:r>
            <a:r>
              <a:rPr lang="en-US" sz="2000" dirty="0" err="1"/>
              <a:t>UpdateRadius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/>
              <a:t>radius++;</a:t>
            </a:r>
          </a:p>
          <a:p>
            <a:pPr>
              <a:buNone/>
            </a:pPr>
            <a:r>
              <a:rPr lang="en-US" sz="2000" dirty="0"/>
              <a:t>return *this;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819400"/>
            <a:ext cx="464820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void main()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r>
              <a:rPr lang="en-US" sz="2000" dirty="0"/>
              <a:t>circle A(2), B;</a:t>
            </a:r>
          </a:p>
          <a:p>
            <a:r>
              <a:rPr lang="en-US" sz="2000" dirty="0"/>
              <a:t>B=</a:t>
            </a:r>
            <a:r>
              <a:rPr lang="en-US" sz="2000" dirty="0" err="1"/>
              <a:t>A.UpdateRadius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905000"/>
            <a:ext cx="58674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practice, refer to the book example 15.1</a:t>
            </a:r>
          </a:p>
          <a:p>
            <a:r>
              <a:rPr lang="en-US" dirty="0"/>
              <a:t>The codes are available with the lecture slides.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152400"/>
            <a:ext cx="4038600" cy="381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getLength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getWidth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area()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perimeter()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print()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length;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width;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343400" y="152400"/>
            <a:ext cx="4038600" cy="3886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public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w, double 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getHeight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area() const;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volume()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print()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w, double 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height;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14800"/>
            <a:ext cx="8534400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void main()</a:t>
            </a:r>
          </a:p>
          <a:p>
            <a:r>
              <a:rPr lang="en-US" b="1" dirty="0"/>
              <a:t>{</a:t>
            </a:r>
            <a:r>
              <a:rPr lang="en-US" b="1" dirty="0" err="1"/>
              <a:t>rectangleType</a:t>
            </a:r>
            <a:r>
              <a:rPr lang="en-US" b="1" dirty="0"/>
              <a:t> * r;</a:t>
            </a:r>
          </a:p>
          <a:p>
            <a:r>
              <a:rPr lang="en-US" b="1" dirty="0" err="1"/>
              <a:t>boxType</a:t>
            </a:r>
            <a:r>
              <a:rPr lang="en-US" b="1" dirty="0"/>
              <a:t> b(1,2,3);</a:t>
            </a:r>
          </a:p>
          <a:p>
            <a:r>
              <a:rPr lang="en-US" b="1" dirty="0"/>
              <a:t>r=&amp;b;  //ALLOWED</a:t>
            </a:r>
          </a:p>
          <a:p>
            <a:r>
              <a:rPr lang="en-US" b="1" dirty="0"/>
              <a:t>r-&gt;print();    //allowed,  but which function is called???</a:t>
            </a:r>
          </a:p>
          <a:p>
            <a:r>
              <a:rPr lang="en-US" b="1" dirty="0" err="1"/>
              <a:t>cout</a:t>
            </a:r>
            <a:r>
              <a:rPr lang="en-US" b="1" dirty="0"/>
              <a:t>&lt;&lt;r-&gt;volume();   //not allowed</a:t>
            </a:r>
          </a:p>
          <a:p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 example: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1066800"/>
            <a:ext cx="4038600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area()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perimeter()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virtual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print()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length;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width;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343400" y="1066800"/>
            <a:ext cx="4038600" cy="3886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public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w, double 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area() const;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volume()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print()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w, double 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height;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826675"/>
            <a:ext cx="8534400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void main()</a:t>
            </a:r>
          </a:p>
          <a:p>
            <a:r>
              <a:rPr lang="en-US" b="1" dirty="0"/>
              <a:t>{</a:t>
            </a:r>
            <a:r>
              <a:rPr lang="en-US" b="1" dirty="0" err="1"/>
              <a:t>rectangleType</a:t>
            </a:r>
            <a:r>
              <a:rPr lang="en-US" b="1" dirty="0"/>
              <a:t> * r;</a:t>
            </a:r>
          </a:p>
          <a:p>
            <a:r>
              <a:rPr lang="en-US" b="1" dirty="0" err="1"/>
              <a:t>boxType</a:t>
            </a:r>
            <a:r>
              <a:rPr lang="en-US" b="1" dirty="0"/>
              <a:t> b(1,2,3);</a:t>
            </a:r>
          </a:p>
          <a:p>
            <a:r>
              <a:rPr lang="en-US" b="1" dirty="0"/>
              <a:t>r=&amp;b;  //ALLOWED</a:t>
            </a:r>
          </a:p>
          <a:p>
            <a:r>
              <a:rPr lang="en-US" b="1" dirty="0"/>
              <a:t>r-&gt;print();    //allowed,  derived class function is called</a:t>
            </a:r>
          </a:p>
          <a:p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Why dynamic binding is required?</a:t>
            </a:r>
            <a:br>
              <a:rPr lang="en-US" u="sng" dirty="0"/>
            </a:br>
            <a:r>
              <a:rPr lang="en-US" sz="2200" dirty="0"/>
              <a:t>Consider following example: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676400"/>
          <a:ext cx="7391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Callout 1 4"/>
          <p:cNvSpPr/>
          <p:nvPr/>
        </p:nvSpPr>
        <p:spPr>
          <a:xfrm>
            <a:off x="457200" y="5334000"/>
            <a:ext cx="2743200" cy="838200"/>
          </a:xfrm>
          <a:prstGeom prst="borderCallout1">
            <a:avLst>
              <a:gd name="adj1" fmla="val 3233"/>
              <a:gd name="adj2" fmla="val 29132"/>
              <a:gd name="adj3" fmla="val -80288"/>
              <a:gd name="adj4" fmla="val 39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area=(1/2)*base*height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581400" y="5181600"/>
            <a:ext cx="2819400" cy="838200"/>
          </a:xfrm>
          <a:prstGeom prst="borderCallout1">
            <a:avLst>
              <a:gd name="adj1" fmla="val -7112"/>
              <a:gd name="adj2" fmla="val 23540"/>
              <a:gd name="adj3" fmla="val -65704"/>
              <a:gd name="adj4" fmla="val 20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area=</a:t>
            </a:r>
            <a:r>
              <a:rPr lang="el-GR" sz="2400" dirty="0"/>
              <a:t>π</a:t>
            </a:r>
            <a:r>
              <a:rPr lang="en-US" sz="2400" dirty="0"/>
              <a:t>*r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7" name="Line Callout 1 6"/>
          <p:cNvSpPr/>
          <p:nvPr/>
        </p:nvSpPr>
        <p:spPr>
          <a:xfrm>
            <a:off x="6553200" y="5105400"/>
            <a:ext cx="2362200" cy="762000"/>
          </a:xfrm>
          <a:prstGeom prst="borderCallout1">
            <a:avLst>
              <a:gd name="adj1" fmla="val -646"/>
              <a:gd name="adj2" fmla="val 33714"/>
              <a:gd name="adj3" fmla="val -56329"/>
              <a:gd name="adj4" fmla="val 1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area=length*base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37338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float area;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shape();</a:t>
            </a:r>
          </a:p>
          <a:p>
            <a:r>
              <a:rPr lang="en-US" dirty="0"/>
              <a:t>float </a:t>
            </a:r>
            <a:r>
              <a:rPr lang="en-US" dirty="0" err="1"/>
              <a:t>calc_area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shape::shape()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float shape::</a:t>
            </a:r>
            <a:r>
              <a:rPr lang="en-US" dirty="0" err="1"/>
              <a:t>calc_area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area=1;</a:t>
            </a:r>
          </a:p>
          <a:p>
            <a:r>
              <a:rPr lang="en-US" dirty="0"/>
              <a:t>return area;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81000"/>
            <a:ext cx="396240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rectangle: public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float  base;</a:t>
            </a:r>
          </a:p>
          <a:p>
            <a:r>
              <a:rPr lang="en-US" dirty="0"/>
              <a:t>float length;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rectangle(float =1, float=1);</a:t>
            </a:r>
          </a:p>
          <a:p>
            <a:r>
              <a:rPr lang="en-US" dirty="0"/>
              <a:t>float </a:t>
            </a:r>
            <a:r>
              <a:rPr lang="en-US" dirty="0" err="1"/>
              <a:t>calc_area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area=base*length;</a:t>
            </a:r>
          </a:p>
          <a:p>
            <a:r>
              <a:rPr lang="en-US" dirty="0"/>
              <a:t>return area;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rectangle::rectangle(float b, float 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base=b;</a:t>
            </a:r>
          </a:p>
          <a:p>
            <a:r>
              <a:rPr lang="en-US" dirty="0"/>
              <a:t>length=l;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350520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circle: public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float  radius;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circle(float=1);</a:t>
            </a:r>
          </a:p>
          <a:p>
            <a:r>
              <a:rPr lang="en-US" dirty="0"/>
              <a:t>float </a:t>
            </a:r>
            <a:r>
              <a:rPr lang="en-US" dirty="0" err="1"/>
              <a:t>calc_area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area=3.14*radius*radius;</a:t>
            </a:r>
          </a:p>
          <a:p>
            <a:r>
              <a:rPr lang="en-US" dirty="0"/>
              <a:t>return area;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circle::circle(float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radius=r;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228600"/>
            <a:ext cx="38100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triangle: public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float  base;</a:t>
            </a:r>
          </a:p>
          <a:p>
            <a:r>
              <a:rPr lang="en-US" dirty="0"/>
              <a:t>float height;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triangle(float=1, float=1);</a:t>
            </a:r>
          </a:p>
          <a:p>
            <a:r>
              <a:rPr lang="en-US" dirty="0"/>
              <a:t>float </a:t>
            </a:r>
            <a:r>
              <a:rPr lang="en-US" dirty="0" err="1"/>
              <a:t>calc_area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area=0.5*base*height;</a:t>
            </a:r>
          </a:p>
          <a:p>
            <a:r>
              <a:rPr lang="en-US" dirty="0"/>
              <a:t>return area;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triangle::triangle(float b, float h)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base=b;</a:t>
            </a:r>
          </a:p>
          <a:p>
            <a:r>
              <a:rPr lang="en-US" dirty="0"/>
              <a:t>height=h;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 marL="0" indent="17463">
              <a:buNone/>
            </a:pPr>
            <a:r>
              <a:rPr lang="en-US" dirty="0"/>
              <a:t>We want to create a shape on run time depending on user’s choice.  </a:t>
            </a:r>
            <a:r>
              <a:rPr lang="en-US" dirty="0" err="1"/>
              <a:t>e.g</a:t>
            </a:r>
            <a:r>
              <a:rPr lang="en-US" dirty="0"/>
              <a:t>, if user enters T then triangle is created, if user enters C circle is created and if user enters R then rectangle is created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shape 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char choice;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&gt;&gt;choice;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if(choice=='T')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=new triangle(1,5);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else if (choice =='C') 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=new circle(3);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=new rectangle(3,4);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calc_area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return 0;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4343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4724400" y="1371600"/>
            <a:ext cx="4114800" cy="1219200"/>
          </a:xfrm>
          <a:prstGeom prst="borderCallout1">
            <a:avLst>
              <a:gd name="adj1" fmla="val 18750"/>
              <a:gd name="adj2" fmla="val -8333"/>
              <a:gd name="adj3" fmla="val 313691"/>
              <a:gd name="adj4" fmla="val -363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 function </a:t>
            </a:r>
            <a:r>
              <a:rPr lang="en-US" b="1" dirty="0" err="1"/>
              <a:t>calc_area</a:t>
            </a:r>
            <a:r>
              <a:rPr lang="en-US" b="1" dirty="0"/>
              <a:t>()</a:t>
            </a:r>
            <a:r>
              <a:rPr lang="en-US" dirty="0"/>
              <a:t>  is called ,</a:t>
            </a:r>
          </a:p>
          <a:p>
            <a:pPr algn="ctr"/>
            <a:r>
              <a:rPr lang="en-US" dirty="0"/>
              <a:t>Actually, it should call area function of the object pointed by the base class pointer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2438400"/>
            <a:ext cx="388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dynamic binding here!!!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3352800"/>
            <a:ext cx="3810000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C:\MinGW\bin&gt;a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Area= 1</a:t>
            </a:r>
          </a:p>
          <a:p>
            <a:endParaRPr lang="en-US" dirty="0"/>
          </a:p>
          <a:p>
            <a:r>
              <a:rPr lang="en-US" dirty="0"/>
              <a:t>C:\MinGW\bin&gt;a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Area= 1</a:t>
            </a:r>
          </a:p>
          <a:p>
            <a:endParaRPr lang="en-US" dirty="0"/>
          </a:p>
          <a:p>
            <a:r>
              <a:rPr lang="en-US" dirty="0"/>
              <a:t>C:\MinGW\bin&gt;a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Area=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81000"/>
            <a:ext cx="37338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shape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float area;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shape();</a:t>
            </a:r>
          </a:p>
          <a:p>
            <a:r>
              <a:rPr lang="en-US" b="1" dirty="0">
                <a:solidFill>
                  <a:srgbClr val="FF0000"/>
                </a:solidFill>
              </a:rPr>
              <a:t>virtual float </a:t>
            </a:r>
            <a:r>
              <a:rPr lang="en-US" b="1" dirty="0" err="1">
                <a:solidFill>
                  <a:srgbClr val="FF0000"/>
                </a:solidFill>
              </a:rPr>
              <a:t>calc_area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shape::shape()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float shape::</a:t>
            </a:r>
            <a:r>
              <a:rPr lang="en-US" dirty="0" err="1"/>
              <a:t>calc_area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area=1;</a:t>
            </a:r>
          </a:p>
          <a:p>
            <a:r>
              <a:rPr lang="en-US" dirty="0"/>
              <a:t>return area;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943600" y="1066800"/>
            <a:ext cx="2895600" cy="1066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the base class function virtual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shape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char choice;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&gt;&gt;choice;</a:t>
            </a:r>
          </a:p>
          <a:p>
            <a:pPr>
              <a:buNone/>
            </a:pPr>
            <a:r>
              <a:rPr lang="en-US" dirty="0"/>
              <a:t>if(choice=='T')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=new triangle(1,5);</a:t>
            </a:r>
          </a:p>
          <a:p>
            <a:pPr>
              <a:buNone/>
            </a:pPr>
            <a:r>
              <a:rPr lang="en-US" dirty="0"/>
              <a:t>else if (choice =='C') 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=new circle(3);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=new rectangle(3,4);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&lt;&lt;“\n Area=“&lt;&lt;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calc_area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4572000" y="533400"/>
            <a:ext cx="3505200" cy="990600"/>
          </a:xfrm>
          <a:prstGeom prst="borderCallout1">
            <a:avLst>
              <a:gd name="adj1" fmla="val 18750"/>
              <a:gd name="adj2" fmla="val -8333"/>
              <a:gd name="adj3" fmla="val 304442"/>
              <a:gd name="adj4" fmla="val -23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compiler will decide at run time which function should be called. This is dynamic binding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514600"/>
            <a:ext cx="373380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C:\MinGW\bin&gt;a</a:t>
            </a:r>
          </a:p>
          <a:p>
            <a:r>
              <a:rPr lang="en-US" dirty="0">
                <a:solidFill>
                  <a:schemeClr val="bg1"/>
                </a:solidFill>
              </a:rPr>
              <a:t>T</a:t>
            </a:r>
          </a:p>
          <a:p>
            <a:r>
              <a:rPr lang="en-US" dirty="0">
                <a:solidFill>
                  <a:schemeClr val="bg1"/>
                </a:solidFill>
              </a:rPr>
              <a:t>Area=2.5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C:\MinGW\bin&gt;a</a:t>
            </a:r>
          </a:p>
          <a:p>
            <a:r>
              <a:rPr lang="en-US" dirty="0">
                <a:solidFill>
                  <a:schemeClr val="bg1"/>
                </a:solidFill>
              </a:rPr>
              <a:t>R</a:t>
            </a:r>
          </a:p>
          <a:p>
            <a:r>
              <a:rPr lang="en-US" dirty="0">
                <a:solidFill>
                  <a:schemeClr val="bg1"/>
                </a:solidFill>
              </a:rPr>
              <a:t>Area= 12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C:\MinGW\bin&gt;a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r>
              <a:rPr lang="en-US" dirty="0">
                <a:solidFill>
                  <a:schemeClr val="bg1"/>
                </a:solidFill>
              </a:rPr>
              <a:t>Area= 28.26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1433</TotalTime>
  <Words>1342</Words>
  <Application>Microsoft Office PowerPoint</Application>
  <PresentationFormat>On-screen Show (4:3)</PresentationFormat>
  <Paragraphs>305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Object Oriented Programming in C++ INHERITANCE</vt:lpstr>
      <vt:lpstr>PowerPoint Presentation</vt:lpstr>
      <vt:lpstr>Consider the following example:</vt:lpstr>
      <vt:lpstr>Why dynamic binding is required? Consider following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classes and Pure virtual function</vt:lpstr>
      <vt:lpstr>PowerPoint Presentation</vt:lpstr>
      <vt:lpstr>PowerPoint Presentation</vt:lpstr>
      <vt:lpstr>this pointer</vt:lpstr>
      <vt:lpstr>PowerPoint Presentation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915</cp:revision>
  <dcterms:created xsi:type="dcterms:W3CDTF">2011-07-01T06:12:08Z</dcterms:created>
  <dcterms:modified xsi:type="dcterms:W3CDTF">2024-05-09T13:16:31Z</dcterms:modified>
</cp:coreProperties>
</file>