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6" r:id="rId2"/>
    <p:sldId id="256" r:id="rId3"/>
    <p:sldId id="257" r:id="rId4"/>
    <p:sldId id="259" r:id="rId5"/>
    <p:sldId id="258" r:id="rId6"/>
    <p:sldId id="260" r:id="rId7"/>
    <p:sldId id="268" r:id="rId8"/>
    <p:sldId id="261" r:id="rId9"/>
    <p:sldId id="262" r:id="rId10"/>
    <p:sldId id="267"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6332"/>
    <a:srgbClr val="3B8D62"/>
    <a:srgbClr val="3CA655"/>
    <a:srgbClr val="17A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55" autoAdjust="0"/>
    <p:restoredTop sz="94660"/>
  </p:normalViewPr>
  <p:slideViewPr>
    <p:cSldViewPr snapToGrid="0">
      <p:cViewPr varScale="1">
        <p:scale>
          <a:sx n="95" d="100"/>
          <a:sy n="95" d="100"/>
        </p:scale>
        <p:origin x="4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Project Time</c:v>
                </c:pt>
              </c:strCache>
            </c:strRef>
          </c:tx>
          <c:dPt>
            <c:idx val="0"/>
            <c:bubble3D val="0"/>
            <c:spPr>
              <a:solidFill>
                <a:schemeClr val="accent6"/>
              </a:solidFill>
              <a:ln>
                <a:noFill/>
              </a:ln>
              <a:effectLst>
                <a:outerShdw blurRad="254000" sx="102000" sy="102000" algn="ctr" rotWithShape="0">
                  <a:prstClr val="black">
                    <a:alpha val="20000"/>
                  </a:prstClr>
                </a:outerShdw>
              </a:effectLst>
              <a:sp3d/>
            </c:spPr>
          </c:dPt>
          <c:dPt>
            <c:idx val="1"/>
            <c:bubble3D val="0"/>
            <c:spPr>
              <a:solidFill>
                <a:schemeClr val="accent5"/>
              </a:solidFill>
              <a:ln>
                <a:noFill/>
              </a:ln>
              <a:effectLst>
                <a:outerShdw blurRad="254000" sx="102000" sy="102000" algn="ctr" rotWithShape="0">
                  <a:prstClr val="black">
                    <a:alpha val="20000"/>
                  </a:prstClr>
                </a:outerShdw>
              </a:effectLst>
              <a:sp3d/>
            </c:spPr>
          </c:dPt>
          <c:dPt>
            <c:idx val="2"/>
            <c:bubble3D val="0"/>
            <c:spPr>
              <a:solidFill>
                <a:schemeClr val="accent4"/>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PK"/>
              </a:p>
            </c:txPr>
            <c:showLegendKey val="0"/>
            <c:showVal val="1"/>
            <c:showCatName val="1"/>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Mudassar</c:v>
                </c:pt>
                <c:pt idx="1">
                  <c:v>Azam</c:v>
                </c:pt>
                <c:pt idx="2">
                  <c:v>Maira</c:v>
                </c:pt>
              </c:strCache>
            </c:strRef>
          </c:cat>
          <c:val>
            <c:numRef>
              <c:f>Sheet1!$B$2:$B$4</c:f>
              <c:numCache>
                <c:formatCode>General</c:formatCode>
                <c:ptCount val="3"/>
                <c:pt idx="0">
                  <c:v>115</c:v>
                </c:pt>
                <c:pt idx="1">
                  <c:v>137</c:v>
                </c:pt>
                <c:pt idx="2">
                  <c:v>98</c:v>
                </c:pt>
              </c:numCache>
            </c:numRef>
          </c:val>
          <c:extLst>
            <c:ext xmlns:c16="http://schemas.microsoft.com/office/drawing/2014/chart" uri="{C3380CC4-5D6E-409C-BE32-E72D297353CC}">
              <c16:uniqueId val="{00000000-DEAE-4060-9182-67D4584DEA83}"/>
            </c:ext>
          </c:extLst>
        </c:ser>
        <c:dLbls>
          <c:showLegendKey val="0"/>
          <c:showVal val="1"/>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P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Project Time</c:v>
                </c:pt>
              </c:strCache>
            </c:strRef>
          </c:tx>
          <c:dPt>
            <c:idx val="0"/>
            <c:bubble3D val="0"/>
            <c:spPr>
              <a:solidFill>
                <a:schemeClr val="accent6"/>
              </a:solidFill>
              <a:ln>
                <a:noFill/>
              </a:ln>
              <a:effectLst>
                <a:outerShdw blurRad="254000" sx="102000" sy="102000" algn="ctr" rotWithShape="0">
                  <a:prstClr val="black">
                    <a:alpha val="20000"/>
                  </a:prstClr>
                </a:outerShdw>
              </a:effectLst>
              <a:sp3d/>
            </c:spPr>
          </c:dPt>
          <c:dPt>
            <c:idx val="1"/>
            <c:bubble3D val="0"/>
            <c:spPr>
              <a:solidFill>
                <a:schemeClr val="accent5"/>
              </a:solidFill>
              <a:ln>
                <a:noFill/>
              </a:ln>
              <a:effectLst>
                <a:outerShdw blurRad="254000" sx="102000" sy="102000" algn="ctr" rotWithShape="0">
                  <a:prstClr val="black">
                    <a:alpha val="20000"/>
                  </a:prstClr>
                </a:outerShdw>
              </a:effectLst>
              <a:sp3d/>
            </c:spPr>
          </c:dPt>
          <c:dPt>
            <c:idx val="2"/>
            <c:bubble3D val="0"/>
            <c:spPr>
              <a:solidFill>
                <a:schemeClr val="accent4"/>
              </a:solidFill>
              <a:ln>
                <a:noFill/>
              </a:ln>
              <a:effectLst>
                <a:outerShdw blurRad="254000" sx="102000" sy="102000" algn="ctr" rotWithShape="0">
                  <a:prstClr val="black">
                    <a:alpha val="20000"/>
                  </a:prstClr>
                </a:outerShdw>
              </a:effectLst>
              <a:sp3d/>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PK"/>
              </a:p>
            </c:txPr>
            <c:showLegendKey val="0"/>
            <c:showVal val="1"/>
            <c:showCatName val="1"/>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Sheet1!$A$2:$A$4</c:f>
              <c:strCache>
                <c:ptCount val="3"/>
                <c:pt idx="0">
                  <c:v>Mudassar</c:v>
                </c:pt>
                <c:pt idx="1">
                  <c:v>Azam</c:v>
                </c:pt>
                <c:pt idx="2">
                  <c:v>Maira</c:v>
                </c:pt>
              </c:strCache>
            </c:strRef>
          </c:cat>
          <c:val>
            <c:numRef>
              <c:f>Sheet1!$B$2:$B$4</c:f>
              <c:numCache>
                <c:formatCode>General</c:formatCode>
                <c:ptCount val="3"/>
                <c:pt idx="0">
                  <c:v>2116</c:v>
                </c:pt>
                <c:pt idx="1">
                  <c:v>2700</c:v>
                </c:pt>
                <c:pt idx="2">
                  <c:v>1490</c:v>
                </c:pt>
              </c:numCache>
            </c:numRef>
          </c:val>
          <c:extLst>
            <c:ext xmlns:c16="http://schemas.microsoft.com/office/drawing/2014/chart" uri="{C3380CC4-5D6E-409C-BE32-E72D297353CC}">
              <c16:uniqueId val="{00000000-DEAE-4060-9182-67D4584DEA83}"/>
            </c:ext>
          </c:extLst>
        </c:ser>
        <c:dLbls>
          <c:showLegendKey val="0"/>
          <c:showVal val="1"/>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098D76-4E49-45EB-A2C4-3285A0A24F8D}"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x-none"/>
        </a:p>
      </dgm:t>
    </dgm:pt>
    <dgm:pt modelId="{7F55D2E9-8660-4AAC-87A7-3B707809F529}">
      <dgm:prSet phldrT="[Text]" custT="1"/>
      <dgm:spPr>
        <a:ln>
          <a:solidFill>
            <a:schemeClr val="accent6">
              <a:lumMod val="75000"/>
            </a:schemeClr>
          </a:solidFill>
        </a:ln>
      </dgm:spPr>
      <dgm:t>
        <a:bodyPr/>
        <a:lstStyle/>
        <a:p>
          <a:r>
            <a:rPr lang="en-US" sz="1800" b="1" dirty="0"/>
            <a:t>Eat Organic</a:t>
          </a:r>
          <a:endParaRPr lang="x-none" sz="1800" b="1" dirty="0"/>
        </a:p>
      </dgm:t>
    </dgm:pt>
    <dgm:pt modelId="{65F18338-F2B3-466E-BDA0-AA1692F8D7D4}" type="parTrans" cxnId="{D5BC1FDF-041A-4CAF-911C-FD71CCE27774}">
      <dgm:prSet/>
      <dgm:spPr/>
      <dgm:t>
        <a:bodyPr/>
        <a:lstStyle/>
        <a:p>
          <a:endParaRPr lang="x-none" sz="3200" b="1"/>
        </a:p>
      </dgm:t>
    </dgm:pt>
    <dgm:pt modelId="{8EB3D85C-50B3-43D6-A9D2-B8E6D9C044C8}" type="sibTrans" cxnId="{D5BC1FDF-041A-4CAF-911C-FD71CCE27774}">
      <dgm:prSet/>
      <dgm:spPr/>
      <dgm:t>
        <a:bodyPr/>
        <a:lstStyle/>
        <a:p>
          <a:endParaRPr lang="x-none" sz="3200" b="1"/>
        </a:p>
      </dgm:t>
    </dgm:pt>
    <dgm:pt modelId="{9676EB6F-F7AB-44B4-8145-AAD08F537768}">
      <dgm:prSet phldrT="[Text]" custT="1"/>
      <dgm:spPr>
        <a:ln>
          <a:solidFill>
            <a:srgbClr val="3B8D62"/>
          </a:solidFill>
        </a:ln>
      </dgm:spPr>
      <dgm:t>
        <a:bodyPr/>
        <a:lstStyle/>
        <a:p>
          <a:r>
            <a:rPr lang="en-US" sz="1100" b="1" dirty="0"/>
            <a:t>Mockups</a:t>
          </a:r>
          <a:endParaRPr lang="x-none" sz="1100" b="1" dirty="0"/>
        </a:p>
      </dgm:t>
    </dgm:pt>
    <dgm:pt modelId="{B99AB86D-8A1B-48F0-9F4F-198B2F29CF5A}" type="parTrans" cxnId="{FAB40263-E871-4FC3-8BFD-4910AA6B6576}">
      <dgm:prSet>
        <dgm:style>
          <a:lnRef idx="1">
            <a:schemeClr val="accent4"/>
          </a:lnRef>
          <a:fillRef idx="0">
            <a:schemeClr val="accent4"/>
          </a:fillRef>
          <a:effectRef idx="0">
            <a:schemeClr val="accent4"/>
          </a:effectRef>
          <a:fontRef idx="minor">
            <a:schemeClr val="tx1"/>
          </a:fontRef>
        </dgm:style>
      </dgm:prSet>
      <dgm:spPr>
        <a:ln>
          <a:noFill/>
        </a:ln>
      </dgm:spPr>
      <dgm:t>
        <a:bodyPr/>
        <a:lstStyle/>
        <a:p>
          <a:endParaRPr lang="x-none" sz="3200" b="1"/>
        </a:p>
      </dgm:t>
    </dgm:pt>
    <dgm:pt modelId="{EB15D2C2-D402-4BE9-AB03-A4D4591DC93E}" type="sibTrans" cxnId="{FAB40263-E871-4FC3-8BFD-4910AA6B6576}">
      <dgm:prSet/>
      <dgm:spPr/>
      <dgm:t>
        <a:bodyPr/>
        <a:lstStyle/>
        <a:p>
          <a:endParaRPr lang="x-none" sz="3200" b="1"/>
        </a:p>
      </dgm:t>
    </dgm:pt>
    <dgm:pt modelId="{0105B907-2D25-43E2-8AD8-0447EB2DB41E}">
      <dgm:prSet phldrT="[Text]" custT="1"/>
      <dgm:spPr>
        <a:ln>
          <a:solidFill>
            <a:srgbClr val="3B8D62"/>
          </a:solidFill>
        </a:ln>
      </dgm:spPr>
      <dgm:t>
        <a:bodyPr/>
        <a:lstStyle/>
        <a:p>
          <a:r>
            <a:rPr lang="en-US" sz="1100" b="1" dirty="0"/>
            <a:t>API Document</a:t>
          </a:r>
          <a:endParaRPr lang="x-none" sz="1100" b="1" dirty="0"/>
        </a:p>
      </dgm:t>
    </dgm:pt>
    <dgm:pt modelId="{EE822E77-4D65-45B3-AE87-15283F7A3985}" type="parTrans" cxnId="{A095C9D0-5D2F-4457-850D-67E16D679CE4}">
      <dgm:prSet/>
      <dgm:spPr>
        <a:solidFill>
          <a:srgbClr val="FFC000"/>
        </a:solidFill>
        <a:ln>
          <a:solidFill>
            <a:srgbClr val="FFC000"/>
          </a:solidFill>
        </a:ln>
      </dgm:spPr>
      <dgm:t>
        <a:bodyPr/>
        <a:lstStyle/>
        <a:p>
          <a:endParaRPr lang="x-none" sz="3200" b="1"/>
        </a:p>
      </dgm:t>
    </dgm:pt>
    <dgm:pt modelId="{B36EFA0C-8913-4BEB-8666-4B77FE742A5C}" type="sibTrans" cxnId="{A095C9D0-5D2F-4457-850D-67E16D679CE4}">
      <dgm:prSet/>
      <dgm:spPr/>
      <dgm:t>
        <a:bodyPr/>
        <a:lstStyle/>
        <a:p>
          <a:endParaRPr lang="x-none" sz="3200" b="1"/>
        </a:p>
      </dgm:t>
    </dgm:pt>
    <dgm:pt modelId="{AB5732B7-BA5A-4963-90CA-0F835960E54F}">
      <dgm:prSet phldrT="[Text]" custT="1"/>
      <dgm:spPr>
        <a:ln>
          <a:solidFill>
            <a:srgbClr val="3B8D62"/>
          </a:solidFill>
        </a:ln>
      </dgm:spPr>
      <dgm:t>
        <a:bodyPr/>
        <a:lstStyle/>
        <a:p>
          <a:r>
            <a:rPr lang="en-US" sz="1100" b="1" dirty="0"/>
            <a:t>UI Screens</a:t>
          </a:r>
          <a:endParaRPr lang="x-none" sz="1100" b="1" dirty="0"/>
        </a:p>
      </dgm:t>
    </dgm:pt>
    <dgm:pt modelId="{0166F127-3FCA-4723-A446-2F7F482260E5}" type="parTrans" cxnId="{E774E1A9-6735-4973-BF75-AF395AD354F7}">
      <dgm:prSet/>
      <dgm:spPr>
        <a:solidFill>
          <a:srgbClr val="FFC000"/>
        </a:solidFill>
        <a:ln>
          <a:solidFill>
            <a:srgbClr val="FFC000"/>
          </a:solidFill>
        </a:ln>
      </dgm:spPr>
      <dgm:t>
        <a:bodyPr/>
        <a:lstStyle/>
        <a:p>
          <a:endParaRPr lang="x-none" sz="3200" b="1"/>
        </a:p>
      </dgm:t>
    </dgm:pt>
    <dgm:pt modelId="{1F249BCE-381D-4F75-AF4F-208080950343}" type="sibTrans" cxnId="{E774E1A9-6735-4973-BF75-AF395AD354F7}">
      <dgm:prSet/>
      <dgm:spPr/>
      <dgm:t>
        <a:bodyPr/>
        <a:lstStyle/>
        <a:p>
          <a:endParaRPr lang="x-none" sz="3200" b="1"/>
        </a:p>
      </dgm:t>
    </dgm:pt>
    <dgm:pt modelId="{B855C68F-68BF-4604-93C5-1689770924A2}">
      <dgm:prSet phldrT="[Text]" custT="1"/>
      <dgm:spPr>
        <a:ln>
          <a:solidFill>
            <a:srgbClr val="3B8D62"/>
          </a:solidFill>
        </a:ln>
      </dgm:spPr>
      <dgm:t>
        <a:bodyPr/>
        <a:lstStyle/>
        <a:p>
          <a:r>
            <a:rPr lang="en-US" sz="1100" b="1" dirty="0"/>
            <a:t>Database Schema</a:t>
          </a:r>
          <a:endParaRPr lang="x-none" sz="1100" b="1" dirty="0"/>
        </a:p>
      </dgm:t>
    </dgm:pt>
    <dgm:pt modelId="{B8EC133B-B767-47D0-A270-BE48F70DFE31}" type="parTrans" cxnId="{E5150088-8958-4F38-82D5-43BC0FD5B497}">
      <dgm:prSet/>
      <dgm:spPr>
        <a:solidFill>
          <a:srgbClr val="FFC000"/>
        </a:solidFill>
        <a:ln>
          <a:solidFill>
            <a:srgbClr val="FFC000"/>
          </a:solidFill>
        </a:ln>
      </dgm:spPr>
      <dgm:t>
        <a:bodyPr/>
        <a:lstStyle/>
        <a:p>
          <a:endParaRPr lang="x-none" sz="3200" b="1"/>
        </a:p>
      </dgm:t>
    </dgm:pt>
    <dgm:pt modelId="{6474AB30-C5EC-4C83-AE6A-3DCEAC100645}" type="sibTrans" cxnId="{E5150088-8958-4F38-82D5-43BC0FD5B497}">
      <dgm:prSet/>
      <dgm:spPr/>
      <dgm:t>
        <a:bodyPr/>
        <a:lstStyle/>
        <a:p>
          <a:endParaRPr lang="x-none" sz="3200" b="1"/>
        </a:p>
      </dgm:t>
    </dgm:pt>
    <dgm:pt modelId="{2D48ABCC-2A36-4898-818B-13AAE5E4C63B}">
      <dgm:prSet phldrT="[Text]" custT="1"/>
      <dgm:spPr>
        <a:ln>
          <a:solidFill>
            <a:srgbClr val="3B8D62"/>
          </a:solidFill>
        </a:ln>
      </dgm:spPr>
      <dgm:t>
        <a:bodyPr/>
        <a:lstStyle/>
        <a:p>
          <a:r>
            <a:rPr lang="en-US" sz="1100" b="1" dirty="0"/>
            <a:t>User Management</a:t>
          </a:r>
          <a:endParaRPr lang="x-none" sz="1100" b="1" dirty="0"/>
        </a:p>
      </dgm:t>
    </dgm:pt>
    <dgm:pt modelId="{BB8365F8-CA6D-4B17-BD29-B8E11F73D199}" type="parTrans" cxnId="{892D143B-C546-49BC-B25C-4BC87FAB4156}">
      <dgm:prSet/>
      <dgm:spPr>
        <a:ln>
          <a:solidFill>
            <a:srgbClr val="FFC000"/>
          </a:solidFill>
        </a:ln>
      </dgm:spPr>
      <dgm:t>
        <a:bodyPr/>
        <a:lstStyle/>
        <a:p>
          <a:endParaRPr lang="x-none" sz="3200" b="1"/>
        </a:p>
      </dgm:t>
    </dgm:pt>
    <dgm:pt modelId="{0E8CD607-1773-47D5-87A5-99A0C8C9E246}" type="sibTrans" cxnId="{892D143B-C546-49BC-B25C-4BC87FAB4156}">
      <dgm:prSet/>
      <dgm:spPr/>
      <dgm:t>
        <a:bodyPr/>
        <a:lstStyle/>
        <a:p>
          <a:endParaRPr lang="x-none" sz="3200" b="1"/>
        </a:p>
      </dgm:t>
    </dgm:pt>
    <dgm:pt modelId="{C61B3349-BF2B-4415-BFCD-638A9DFEE6D4}">
      <dgm:prSet phldrT="[Text]" custT="1"/>
      <dgm:spPr>
        <a:ln>
          <a:solidFill>
            <a:srgbClr val="3B8D62"/>
          </a:solidFill>
        </a:ln>
      </dgm:spPr>
      <dgm:t>
        <a:bodyPr/>
        <a:lstStyle/>
        <a:p>
          <a:r>
            <a:rPr lang="en-US" sz="1100" b="1" dirty="0"/>
            <a:t>Product Management</a:t>
          </a:r>
          <a:endParaRPr lang="x-none" sz="1100" b="1" dirty="0"/>
        </a:p>
      </dgm:t>
    </dgm:pt>
    <dgm:pt modelId="{EF50FB8E-180E-4896-826F-F00DE660E5B6}" type="parTrans" cxnId="{89EF41F6-15DE-433C-8060-5302F4D4DDDD}">
      <dgm:prSet/>
      <dgm:spPr>
        <a:ln>
          <a:solidFill>
            <a:srgbClr val="FFC000"/>
          </a:solidFill>
        </a:ln>
      </dgm:spPr>
      <dgm:t>
        <a:bodyPr/>
        <a:lstStyle/>
        <a:p>
          <a:endParaRPr lang="x-none" sz="3200" b="1"/>
        </a:p>
      </dgm:t>
    </dgm:pt>
    <dgm:pt modelId="{3EA40BEC-B5A6-4A3E-9BFF-7BD16F4E5185}" type="sibTrans" cxnId="{89EF41F6-15DE-433C-8060-5302F4D4DDDD}">
      <dgm:prSet/>
      <dgm:spPr/>
      <dgm:t>
        <a:bodyPr/>
        <a:lstStyle/>
        <a:p>
          <a:endParaRPr lang="x-none" sz="3200" b="1"/>
        </a:p>
      </dgm:t>
    </dgm:pt>
    <dgm:pt modelId="{68ECF10E-EB77-4F85-8F1E-EF09B8CD386A}">
      <dgm:prSet phldrT="[Text]" custT="1"/>
      <dgm:spPr>
        <a:ln>
          <a:solidFill>
            <a:srgbClr val="3B8D62"/>
          </a:solidFill>
        </a:ln>
      </dgm:spPr>
      <dgm:t>
        <a:bodyPr/>
        <a:lstStyle/>
        <a:p>
          <a:r>
            <a:rPr lang="en-US" sz="1100" b="1" dirty="0"/>
            <a:t>Searching &amp; Filtering</a:t>
          </a:r>
          <a:endParaRPr lang="x-none" sz="1100" b="1" dirty="0"/>
        </a:p>
      </dgm:t>
    </dgm:pt>
    <dgm:pt modelId="{6C0BC150-B1E8-42AA-A1AC-10A514D288B9}" type="parTrans" cxnId="{CC485277-A52F-41A5-A6DA-AE6210A2A68A}">
      <dgm:prSet/>
      <dgm:spPr>
        <a:ln>
          <a:solidFill>
            <a:srgbClr val="FFC000"/>
          </a:solidFill>
        </a:ln>
      </dgm:spPr>
      <dgm:t>
        <a:bodyPr/>
        <a:lstStyle/>
        <a:p>
          <a:endParaRPr lang="x-none" sz="3200" b="1"/>
        </a:p>
      </dgm:t>
    </dgm:pt>
    <dgm:pt modelId="{C19A0005-C5A2-40B6-8129-F51373F41EBA}" type="sibTrans" cxnId="{CC485277-A52F-41A5-A6DA-AE6210A2A68A}">
      <dgm:prSet/>
      <dgm:spPr/>
      <dgm:t>
        <a:bodyPr/>
        <a:lstStyle/>
        <a:p>
          <a:endParaRPr lang="x-none" sz="3200" b="1"/>
        </a:p>
      </dgm:t>
    </dgm:pt>
    <dgm:pt modelId="{D6974487-22C2-4998-9C10-28E8B2B413CE}">
      <dgm:prSet phldrT="[Text]" custT="1"/>
      <dgm:spPr>
        <a:ln>
          <a:solidFill>
            <a:srgbClr val="3B8D62"/>
          </a:solidFill>
        </a:ln>
      </dgm:spPr>
      <dgm:t>
        <a:bodyPr/>
        <a:lstStyle/>
        <a:p>
          <a:r>
            <a:rPr lang="en-US" sz="1100" b="1"/>
            <a:t>User Profile Management</a:t>
          </a:r>
          <a:endParaRPr lang="x-none" sz="1100" b="1" dirty="0"/>
        </a:p>
      </dgm:t>
    </dgm:pt>
    <dgm:pt modelId="{9936C010-1DBE-40AC-8B26-2760BCD3BC99}" type="parTrans" cxnId="{F6B38FFC-1012-4E21-A3BC-7E2A22B43BF3}">
      <dgm:prSet/>
      <dgm:spPr>
        <a:ln>
          <a:solidFill>
            <a:srgbClr val="FFC000"/>
          </a:solidFill>
        </a:ln>
      </dgm:spPr>
      <dgm:t>
        <a:bodyPr/>
        <a:lstStyle/>
        <a:p>
          <a:endParaRPr lang="x-none" sz="3200" b="1"/>
        </a:p>
      </dgm:t>
    </dgm:pt>
    <dgm:pt modelId="{9E3CB6B6-7508-4F92-BF6F-F015266CDC73}" type="sibTrans" cxnId="{F6B38FFC-1012-4E21-A3BC-7E2A22B43BF3}">
      <dgm:prSet/>
      <dgm:spPr/>
      <dgm:t>
        <a:bodyPr/>
        <a:lstStyle/>
        <a:p>
          <a:endParaRPr lang="x-none" sz="3200" b="1"/>
        </a:p>
      </dgm:t>
    </dgm:pt>
    <dgm:pt modelId="{B0276A9C-AE35-474C-8171-15DCBCE6FD31}">
      <dgm:prSet phldrT="[Text]" custT="1"/>
      <dgm:spPr>
        <a:ln>
          <a:solidFill>
            <a:srgbClr val="3B8D62"/>
          </a:solidFill>
        </a:ln>
      </dgm:spPr>
      <dgm:t>
        <a:bodyPr/>
        <a:lstStyle/>
        <a:p>
          <a:r>
            <a:rPr lang="en-US" sz="1100" b="1" dirty="0"/>
            <a:t>Buy Request Processing</a:t>
          </a:r>
          <a:endParaRPr lang="x-none" sz="1100" b="1" dirty="0"/>
        </a:p>
      </dgm:t>
    </dgm:pt>
    <dgm:pt modelId="{47EB810C-67DD-4480-8677-224E8D1C6048}" type="parTrans" cxnId="{785B07FC-92CA-444D-B3DA-B7131247486F}">
      <dgm:prSet/>
      <dgm:spPr>
        <a:ln>
          <a:solidFill>
            <a:srgbClr val="FFC000"/>
          </a:solidFill>
        </a:ln>
      </dgm:spPr>
      <dgm:t>
        <a:bodyPr/>
        <a:lstStyle/>
        <a:p>
          <a:endParaRPr lang="x-none" sz="3200" b="1"/>
        </a:p>
      </dgm:t>
    </dgm:pt>
    <dgm:pt modelId="{0E15B6F8-1896-4648-A913-988D3D8741CA}" type="sibTrans" cxnId="{785B07FC-92CA-444D-B3DA-B7131247486F}">
      <dgm:prSet/>
      <dgm:spPr/>
      <dgm:t>
        <a:bodyPr/>
        <a:lstStyle/>
        <a:p>
          <a:endParaRPr lang="x-none" sz="3200" b="1"/>
        </a:p>
      </dgm:t>
    </dgm:pt>
    <dgm:pt modelId="{50312BE3-5D0E-4712-AE46-4B031E95C432}">
      <dgm:prSet phldrT="[Text]" custT="1"/>
      <dgm:spPr>
        <a:ln>
          <a:solidFill>
            <a:srgbClr val="3B8D62"/>
          </a:solidFill>
        </a:ln>
      </dgm:spPr>
      <dgm:t>
        <a:bodyPr/>
        <a:lstStyle/>
        <a:p>
          <a:r>
            <a:rPr lang="en-US" sz="1100" b="1" dirty="0"/>
            <a:t>Push Notification</a:t>
          </a:r>
        </a:p>
      </dgm:t>
    </dgm:pt>
    <dgm:pt modelId="{D5793022-51AD-401F-9ECE-460202C7D73F}" type="parTrans" cxnId="{B5E5945B-2869-4483-92D4-A45473F9754D}">
      <dgm:prSet/>
      <dgm:spPr>
        <a:ln>
          <a:solidFill>
            <a:srgbClr val="FFC000"/>
          </a:solidFill>
        </a:ln>
      </dgm:spPr>
      <dgm:t>
        <a:bodyPr/>
        <a:lstStyle/>
        <a:p>
          <a:endParaRPr lang="x-none" sz="3200" b="1"/>
        </a:p>
      </dgm:t>
    </dgm:pt>
    <dgm:pt modelId="{93872855-51C5-4370-BEBE-EFA01DA2000F}" type="sibTrans" cxnId="{B5E5945B-2869-4483-92D4-A45473F9754D}">
      <dgm:prSet/>
      <dgm:spPr/>
      <dgm:t>
        <a:bodyPr/>
        <a:lstStyle/>
        <a:p>
          <a:endParaRPr lang="x-none" sz="3200" b="1"/>
        </a:p>
      </dgm:t>
    </dgm:pt>
    <dgm:pt modelId="{ABA6626E-799C-4BEB-A92D-BE1158D6C94B}" type="pres">
      <dgm:prSet presAssocID="{C6098D76-4E49-45EB-A2C4-3285A0A24F8D}" presName="hierChild1" presStyleCnt="0">
        <dgm:presLayoutVars>
          <dgm:chPref val="1"/>
          <dgm:dir/>
          <dgm:animOne val="branch"/>
          <dgm:animLvl val="lvl"/>
          <dgm:resizeHandles/>
        </dgm:presLayoutVars>
      </dgm:prSet>
      <dgm:spPr/>
    </dgm:pt>
    <dgm:pt modelId="{8A008E5F-ACBC-4844-8464-4F46B5A0B7B3}" type="pres">
      <dgm:prSet presAssocID="{7F55D2E9-8660-4AAC-87A7-3B707809F529}" presName="hierRoot1" presStyleCnt="0"/>
      <dgm:spPr/>
    </dgm:pt>
    <dgm:pt modelId="{DD8AA925-5516-40CE-AC4F-AA0837BBD2FC}" type="pres">
      <dgm:prSet presAssocID="{7F55D2E9-8660-4AAC-87A7-3B707809F529}" presName="composite" presStyleCnt="0"/>
      <dgm:spPr/>
    </dgm:pt>
    <dgm:pt modelId="{1BFB4B2C-9C8A-4095-B8C5-6F5D187EE06A}" type="pres">
      <dgm:prSet presAssocID="{7F55D2E9-8660-4AAC-87A7-3B707809F529}" presName="background" presStyleLbl="node0" presStyleIdx="0" presStyleCnt="1"/>
      <dgm:spPr>
        <a:solidFill>
          <a:srgbClr val="236332"/>
        </a:solidFill>
      </dgm:spPr>
    </dgm:pt>
    <dgm:pt modelId="{D272F6FD-E0C3-42D9-9BEE-7C030ABDCF01}" type="pres">
      <dgm:prSet presAssocID="{7F55D2E9-8660-4AAC-87A7-3B707809F529}" presName="text" presStyleLbl="fgAcc0" presStyleIdx="0" presStyleCnt="1" custScaleX="153398">
        <dgm:presLayoutVars>
          <dgm:chPref val="3"/>
        </dgm:presLayoutVars>
      </dgm:prSet>
      <dgm:spPr/>
    </dgm:pt>
    <dgm:pt modelId="{AA882AE6-A817-46A3-875C-44504C89EC62}" type="pres">
      <dgm:prSet presAssocID="{7F55D2E9-8660-4AAC-87A7-3B707809F529}" presName="hierChild2" presStyleCnt="0"/>
      <dgm:spPr/>
    </dgm:pt>
    <dgm:pt modelId="{26EA3F81-5904-432F-ADD2-7D4EB6DB3877}" type="pres">
      <dgm:prSet presAssocID="{B99AB86D-8A1B-48F0-9F4F-198B2F29CF5A}" presName="Name10" presStyleLbl="parChTrans1D2" presStyleIdx="0" presStyleCnt="10"/>
      <dgm:spPr/>
    </dgm:pt>
    <dgm:pt modelId="{7E3EA709-2A7B-4FC8-942F-1113C24AB404}" type="pres">
      <dgm:prSet presAssocID="{9676EB6F-F7AB-44B4-8145-AAD08F537768}" presName="hierRoot2" presStyleCnt="0"/>
      <dgm:spPr/>
    </dgm:pt>
    <dgm:pt modelId="{918EF70F-20AF-4EBB-AAC8-A78C2153773E}" type="pres">
      <dgm:prSet presAssocID="{9676EB6F-F7AB-44B4-8145-AAD08F537768}" presName="composite2" presStyleCnt="0"/>
      <dgm:spPr/>
    </dgm:pt>
    <dgm:pt modelId="{8B9929C5-186F-42AB-95EF-07A88182305A}" type="pres">
      <dgm:prSet presAssocID="{9676EB6F-F7AB-44B4-8145-AAD08F537768}" presName="background2" presStyleLbl="node2" presStyleIdx="0" presStyleCnt="10"/>
      <dgm:spPr>
        <a:solidFill>
          <a:srgbClr val="236332"/>
        </a:solidFill>
      </dgm:spPr>
    </dgm:pt>
    <dgm:pt modelId="{578DD644-DE15-43CE-B476-F16F7432FEF6}" type="pres">
      <dgm:prSet presAssocID="{9676EB6F-F7AB-44B4-8145-AAD08F537768}" presName="text2" presStyleLbl="fgAcc2" presStyleIdx="0" presStyleCnt="10">
        <dgm:presLayoutVars>
          <dgm:chPref val="3"/>
        </dgm:presLayoutVars>
      </dgm:prSet>
      <dgm:spPr/>
    </dgm:pt>
    <dgm:pt modelId="{2968A713-8DE1-4BA4-A678-6C6FF9AAC165}" type="pres">
      <dgm:prSet presAssocID="{9676EB6F-F7AB-44B4-8145-AAD08F537768}" presName="hierChild3" presStyleCnt="0"/>
      <dgm:spPr/>
    </dgm:pt>
    <dgm:pt modelId="{0FC9DFE2-E8FD-4C6A-8531-9D71BE686498}" type="pres">
      <dgm:prSet presAssocID="{EE822E77-4D65-45B3-AE87-15283F7A3985}" presName="Name10" presStyleLbl="parChTrans1D2" presStyleIdx="1" presStyleCnt="10"/>
      <dgm:spPr/>
    </dgm:pt>
    <dgm:pt modelId="{FDC1EDF8-5B8F-44C5-A7AB-E77731AA0071}" type="pres">
      <dgm:prSet presAssocID="{0105B907-2D25-43E2-8AD8-0447EB2DB41E}" presName="hierRoot2" presStyleCnt="0"/>
      <dgm:spPr/>
    </dgm:pt>
    <dgm:pt modelId="{9AFD6F6D-E8D9-479A-A755-6B6049F27C8E}" type="pres">
      <dgm:prSet presAssocID="{0105B907-2D25-43E2-8AD8-0447EB2DB41E}" presName="composite2" presStyleCnt="0"/>
      <dgm:spPr/>
    </dgm:pt>
    <dgm:pt modelId="{D9932155-42BD-40F0-ADE1-D92C08A6C7C2}" type="pres">
      <dgm:prSet presAssocID="{0105B907-2D25-43E2-8AD8-0447EB2DB41E}" presName="background2" presStyleLbl="node2" presStyleIdx="1" presStyleCnt="10"/>
      <dgm:spPr>
        <a:solidFill>
          <a:srgbClr val="236332"/>
        </a:solidFill>
      </dgm:spPr>
    </dgm:pt>
    <dgm:pt modelId="{0D3334EA-1588-4FDB-8FD4-5D54C8E605A5}" type="pres">
      <dgm:prSet presAssocID="{0105B907-2D25-43E2-8AD8-0447EB2DB41E}" presName="text2" presStyleLbl="fgAcc2" presStyleIdx="1" presStyleCnt="10">
        <dgm:presLayoutVars>
          <dgm:chPref val="3"/>
        </dgm:presLayoutVars>
      </dgm:prSet>
      <dgm:spPr/>
    </dgm:pt>
    <dgm:pt modelId="{37EC715A-02FE-466F-97BF-73CCEB9412AC}" type="pres">
      <dgm:prSet presAssocID="{0105B907-2D25-43E2-8AD8-0447EB2DB41E}" presName="hierChild3" presStyleCnt="0"/>
      <dgm:spPr/>
    </dgm:pt>
    <dgm:pt modelId="{7EE0E76F-02DD-474C-AA06-6696E9F8B6D5}" type="pres">
      <dgm:prSet presAssocID="{0166F127-3FCA-4723-A446-2F7F482260E5}" presName="Name10" presStyleLbl="parChTrans1D2" presStyleIdx="2" presStyleCnt="10"/>
      <dgm:spPr/>
    </dgm:pt>
    <dgm:pt modelId="{06438717-6366-4F59-81A9-78EF4745CFF4}" type="pres">
      <dgm:prSet presAssocID="{AB5732B7-BA5A-4963-90CA-0F835960E54F}" presName="hierRoot2" presStyleCnt="0"/>
      <dgm:spPr/>
    </dgm:pt>
    <dgm:pt modelId="{598B6D91-F641-42F2-A7C5-C8162F386CD8}" type="pres">
      <dgm:prSet presAssocID="{AB5732B7-BA5A-4963-90CA-0F835960E54F}" presName="composite2" presStyleCnt="0"/>
      <dgm:spPr/>
    </dgm:pt>
    <dgm:pt modelId="{6496F607-4C66-4E23-9937-2B3B6672E451}" type="pres">
      <dgm:prSet presAssocID="{AB5732B7-BA5A-4963-90CA-0F835960E54F}" presName="background2" presStyleLbl="node2" presStyleIdx="2" presStyleCnt="10"/>
      <dgm:spPr>
        <a:solidFill>
          <a:srgbClr val="236332"/>
        </a:solidFill>
      </dgm:spPr>
    </dgm:pt>
    <dgm:pt modelId="{B816C8D7-21A6-4F93-B757-E71BC1621907}" type="pres">
      <dgm:prSet presAssocID="{AB5732B7-BA5A-4963-90CA-0F835960E54F}" presName="text2" presStyleLbl="fgAcc2" presStyleIdx="2" presStyleCnt="10">
        <dgm:presLayoutVars>
          <dgm:chPref val="3"/>
        </dgm:presLayoutVars>
      </dgm:prSet>
      <dgm:spPr/>
    </dgm:pt>
    <dgm:pt modelId="{06CB6F0D-FB40-4858-AB13-14FE0B1B4FBB}" type="pres">
      <dgm:prSet presAssocID="{AB5732B7-BA5A-4963-90CA-0F835960E54F}" presName="hierChild3" presStyleCnt="0"/>
      <dgm:spPr/>
    </dgm:pt>
    <dgm:pt modelId="{67F6B6B7-D63A-4508-85A0-60B82B00359A}" type="pres">
      <dgm:prSet presAssocID="{B8EC133B-B767-47D0-A270-BE48F70DFE31}" presName="Name10" presStyleLbl="parChTrans1D2" presStyleIdx="3" presStyleCnt="10"/>
      <dgm:spPr/>
    </dgm:pt>
    <dgm:pt modelId="{D0E15B4F-4BD7-4C0A-BDA4-3A99F76559A5}" type="pres">
      <dgm:prSet presAssocID="{B855C68F-68BF-4604-93C5-1689770924A2}" presName="hierRoot2" presStyleCnt="0"/>
      <dgm:spPr/>
    </dgm:pt>
    <dgm:pt modelId="{5B2F4A7E-FA7D-4D48-ACC9-5A220B04EC88}" type="pres">
      <dgm:prSet presAssocID="{B855C68F-68BF-4604-93C5-1689770924A2}" presName="composite2" presStyleCnt="0"/>
      <dgm:spPr/>
    </dgm:pt>
    <dgm:pt modelId="{710FA1E6-CC9B-451F-8C58-870DC2BC3FD1}" type="pres">
      <dgm:prSet presAssocID="{B855C68F-68BF-4604-93C5-1689770924A2}" presName="background2" presStyleLbl="node2" presStyleIdx="3" presStyleCnt="10"/>
      <dgm:spPr>
        <a:solidFill>
          <a:srgbClr val="236332"/>
        </a:solidFill>
      </dgm:spPr>
    </dgm:pt>
    <dgm:pt modelId="{17BA14BD-CAC6-4A88-AACC-9C76EBFF91BD}" type="pres">
      <dgm:prSet presAssocID="{B855C68F-68BF-4604-93C5-1689770924A2}" presName="text2" presStyleLbl="fgAcc2" presStyleIdx="3" presStyleCnt="10">
        <dgm:presLayoutVars>
          <dgm:chPref val="3"/>
        </dgm:presLayoutVars>
      </dgm:prSet>
      <dgm:spPr/>
    </dgm:pt>
    <dgm:pt modelId="{5BD6B199-BE34-4483-AF4C-60E5D0CF18AC}" type="pres">
      <dgm:prSet presAssocID="{B855C68F-68BF-4604-93C5-1689770924A2}" presName="hierChild3" presStyleCnt="0"/>
      <dgm:spPr/>
    </dgm:pt>
    <dgm:pt modelId="{2A178EA1-D42E-4644-AF71-0B492CAF491B}" type="pres">
      <dgm:prSet presAssocID="{BB8365F8-CA6D-4B17-BD29-B8E11F73D199}" presName="Name10" presStyleLbl="parChTrans1D2" presStyleIdx="4" presStyleCnt="10"/>
      <dgm:spPr/>
    </dgm:pt>
    <dgm:pt modelId="{12949807-9CA2-4A18-860F-DCAD762F2FC6}" type="pres">
      <dgm:prSet presAssocID="{2D48ABCC-2A36-4898-818B-13AAE5E4C63B}" presName="hierRoot2" presStyleCnt="0"/>
      <dgm:spPr/>
    </dgm:pt>
    <dgm:pt modelId="{4290ABCA-E4DE-4193-ACDE-464083481202}" type="pres">
      <dgm:prSet presAssocID="{2D48ABCC-2A36-4898-818B-13AAE5E4C63B}" presName="composite2" presStyleCnt="0"/>
      <dgm:spPr/>
    </dgm:pt>
    <dgm:pt modelId="{E8BA2016-EB52-464B-A54C-77B2983DBFBC}" type="pres">
      <dgm:prSet presAssocID="{2D48ABCC-2A36-4898-818B-13AAE5E4C63B}" presName="background2" presStyleLbl="node2" presStyleIdx="4" presStyleCnt="10"/>
      <dgm:spPr>
        <a:solidFill>
          <a:srgbClr val="236332"/>
        </a:solidFill>
      </dgm:spPr>
    </dgm:pt>
    <dgm:pt modelId="{CB55DC06-666C-406C-A574-4EEB78EB1B23}" type="pres">
      <dgm:prSet presAssocID="{2D48ABCC-2A36-4898-818B-13AAE5E4C63B}" presName="text2" presStyleLbl="fgAcc2" presStyleIdx="4" presStyleCnt="10">
        <dgm:presLayoutVars>
          <dgm:chPref val="3"/>
        </dgm:presLayoutVars>
      </dgm:prSet>
      <dgm:spPr/>
    </dgm:pt>
    <dgm:pt modelId="{3F287303-60E5-4C1B-939C-0E23A2DAF8CC}" type="pres">
      <dgm:prSet presAssocID="{2D48ABCC-2A36-4898-818B-13AAE5E4C63B}" presName="hierChild3" presStyleCnt="0"/>
      <dgm:spPr/>
    </dgm:pt>
    <dgm:pt modelId="{98A0D3F4-D4F5-4538-AF15-4AB03EB72033}" type="pres">
      <dgm:prSet presAssocID="{9936C010-1DBE-40AC-8B26-2760BCD3BC99}" presName="Name10" presStyleLbl="parChTrans1D2" presStyleIdx="5" presStyleCnt="10"/>
      <dgm:spPr/>
    </dgm:pt>
    <dgm:pt modelId="{ACBE8AF6-45CE-42A2-A9BB-F11992592BF4}" type="pres">
      <dgm:prSet presAssocID="{D6974487-22C2-4998-9C10-28E8B2B413CE}" presName="hierRoot2" presStyleCnt="0"/>
      <dgm:spPr/>
    </dgm:pt>
    <dgm:pt modelId="{EE8CC7F3-7DAA-4E72-B11A-7CB4BE0BBEB6}" type="pres">
      <dgm:prSet presAssocID="{D6974487-22C2-4998-9C10-28E8B2B413CE}" presName="composite2" presStyleCnt="0"/>
      <dgm:spPr/>
    </dgm:pt>
    <dgm:pt modelId="{41A28869-F5C2-4143-9C93-530760343522}" type="pres">
      <dgm:prSet presAssocID="{D6974487-22C2-4998-9C10-28E8B2B413CE}" presName="background2" presStyleLbl="node2" presStyleIdx="5" presStyleCnt="10"/>
      <dgm:spPr>
        <a:solidFill>
          <a:srgbClr val="236332"/>
        </a:solidFill>
      </dgm:spPr>
    </dgm:pt>
    <dgm:pt modelId="{1CDE7B6A-DF1E-4B03-85DE-F169C60DB6A0}" type="pres">
      <dgm:prSet presAssocID="{D6974487-22C2-4998-9C10-28E8B2B413CE}" presName="text2" presStyleLbl="fgAcc2" presStyleIdx="5" presStyleCnt="10">
        <dgm:presLayoutVars>
          <dgm:chPref val="3"/>
        </dgm:presLayoutVars>
      </dgm:prSet>
      <dgm:spPr/>
    </dgm:pt>
    <dgm:pt modelId="{654A0776-AF0B-423D-8050-8CA0F5302367}" type="pres">
      <dgm:prSet presAssocID="{D6974487-22C2-4998-9C10-28E8B2B413CE}" presName="hierChild3" presStyleCnt="0"/>
      <dgm:spPr/>
    </dgm:pt>
    <dgm:pt modelId="{E14168DA-A3C1-4C76-BBA5-1475535003D3}" type="pres">
      <dgm:prSet presAssocID="{EF50FB8E-180E-4896-826F-F00DE660E5B6}" presName="Name10" presStyleLbl="parChTrans1D2" presStyleIdx="6" presStyleCnt="10"/>
      <dgm:spPr/>
    </dgm:pt>
    <dgm:pt modelId="{B2C2DB80-5227-4B0E-A52A-22EDAB7D4478}" type="pres">
      <dgm:prSet presAssocID="{C61B3349-BF2B-4415-BFCD-638A9DFEE6D4}" presName="hierRoot2" presStyleCnt="0"/>
      <dgm:spPr/>
    </dgm:pt>
    <dgm:pt modelId="{73B07DDA-1B0D-4DFA-98FE-0D3DC14A71D6}" type="pres">
      <dgm:prSet presAssocID="{C61B3349-BF2B-4415-BFCD-638A9DFEE6D4}" presName="composite2" presStyleCnt="0"/>
      <dgm:spPr/>
    </dgm:pt>
    <dgm:pt modelId="{69513878-3CF8-41C8-B211-004DBBCC816F}" type="pres">
      <dgm:prSet presAssocID="{C61B3349-BF2B-4415-BFCD-638A9DFEE6D4}" presName="background2" presStyleLbl="node2" presStyleIdx="6" presStyleCnt="10"/>
      <dgm:spPr>
        <a:solidFill>
          <a:srgbClr val="236332"/>
        </a:solidFill>
      </dgm:spPr>
    </dgm:pt>
    <dgm:pt modelId="{EE90FDA8-D3EB-4FE9-B6E0-B7D6CDDDB90F}" type="pres">
      <dgm:prSet presAssocID="{C61B3349-BF2B-4415-BFCD-638A9DFEE6D4}" presName="text2" presStyleLbl="fgAcc2" presStyleIdx="6" presStyleCnt="10">
        <dgm:presLayoutVars>
          <dgm:chPref val="3"/>
        </dgm:presLayoutVars>
      </dgm:prSet>
      <dgm:spPr/>
    </dgm:pt>
    <dgm:pt modelId="{E15C082A-2E86-4273-B642-289A7C4E8CF6}" type="pres">
      <dgm:prSet presAssocID="{C61B3349-BF2B-4415-BFCD-638A9DFEE6D4}" presName="hierChild3" presStyleCnt="0"/>
      <dgm:spPr/>
    </dgm:pt>
    <dgm:pt modelId="{64F6BEA9-830E-475E-95FF-90AF890C1BDE}" type="pres">
      <dgm:prSet presAssocID="{6C0BC150-B1E8-42AA-A1AC-10A514D288B9}" presName="Name10" presStyleLbl="parChTrans1D2" presStyleIdx="7" presStyleCnt="10"/>
      <dgm:spPr/>
    </dgm:pt>
    <dgm:pt modelId="{9D2333D0-C485-40AC-B500-1BFBDDB2987C}" type="pres">
      <dgm:prSet presAssocID="{68ECF10E-EB77-4F85-8F1E-EF09B8CD386A}" presName="hierRoot2" presStyleCnt="0"/>
      <dgm:spPr/>
    </dgm:pt>
    <dgm:pt modelId="{6B6FF28F-7088-4A4E-BBEC-E2610B3DE409}" type="pres">
      <dgm:prSet presAssocID="{68ECF10E-EB77-4F85-8F1E-EF09B8CD386A}" presName="composite2" presStyleCnt="0"/>
      <dgm:spPr/>
    </dgm:pt>
    <dgm:pt modelId="{35B72795-47D0-4149-9842-C78CCB619967}" type="pres">
      <dgm:prSet presAssocID="{68ECF10E-EB77-4F85-8F1E-EF09B8CD386A}" presName="background2" presStyleLbl="node2" presStyleIdx="7" presStyleCnt="10"/>
      <dgm:spPr>
        <a:solidFill>
          <a:srgbClr val="236332"/>
        </a:solidFill>
      </dgm:spPr>
    </dgm:pt>
    <dgm:pt modelId="{5941094B-87B8-4720-8FA8-8D15CB700398}" type="pres">
      <dgm:prSet presAssocID="{68ECF10E-EB77-4F85-8F1E-EF09B8CD386A}" presName="text2" presStyleLbl="fgAcc2" presStyleIdx="7" presStyleCnt="10">
        <dgm:presLayoutVars>
          <dgm:chPref val="3"/>
        </dgm:presLayoutVars>
      </dgm:prSet>
      <dgm:spPr/>
    </dgm:pt>
    <dgm:pt modelId="{0DBC3CEA-6E9A-405D-A1BB-56A48F99FCBB}" type="pres">
      <dgm:prSet presAssocID="{68ECF10E-EB77-4F85-8F1E-EF09B8CD386A}" presName="hierChild3" presStyleCnt="0"/>
      <dgm:spPr/>
    </dgm:pt>
    <dgm:pt modelId="{FCA47C92-8D64-4F4B-A33D-0DA90C4AD41B}" type="pres">
      <dgm:prSet presAssocID="{47EB810C-67DD-4480-8677-224E8D1C6048}" presName="Name10" presStyleLbl="parChTrans1D2" presStyleIdx="8" presStyleCnt="10"/>
      <dgm:spPr/>
    </dgm:pt>
    <dgm:pt modelId="{5CA37A07-633E-4310-8318-72185F9DEF2A}" type="pres">
      <dgm:prSet presAssocID="{B0276A9C-AE35-474C-8171-15DCBCE6FD31}" presName="hierRoot2" presStyleCnt="0"/>
      <dgm:spPr/>
    </dgm:pt>
    <dgm:pt modelId="{04A69E6D-A3B0-4440-8AC5-FEC9AA9403CA}" type="pres">
      <dgm:prSet presAssocID="{B0276A9C-AE35-474C-8171-15DCBCE6FD31}" presName="composite2" presStyleCnt="0"/>
      <dgm:spPr/>
    </dgm:pt>
    <dgm:pt modelId="{873D118D-E3E1-48EE-A167-5626C3AAA572}" type="pres">
      <dgm:prSet presAssocID="{B0276A9C-AE35-474C-8171-15DCBCE6FD31}" presName="background2" presStyleLbl="node2" presStyleIdx="8" presStyleCnt="10"/>
      <dgm:spPr>
        <a:solidFill>
          <a:srgbClr val="236332"/>
        </a:solidFill>
      </dgm:spPr>
    </dgm:pt>
    <dgm:pt modelId="{F6AABE72-D04D-47AB-830E-C1DF203C2FF6}" type="pres">
      <dgm:prSet presAssocID="{B0276A9C-AE35-474C-8171-15DCBCE6FD31}" presName="text2" presStyleLbl="fgAcc2" presStyleIdx="8" presStyleCnt="10">
        <dgm:presLayoutVars>
          <dgm:chPref val="3"/>
        </dgm:presLayoutVars>
      </dgm:prSet>
      <dgm:spPr/>
    </dgm:pt>
    <dgm:pt modelId="{3197A284-BFE4-4E72-91F1-7C3A9A078B33}" type="pres">
      <dgm:prSet presAssocID="{B0276A9C-AE35-474C-8171-15DCBCE6FD31}" presName="hierChild3" presStyleCnt="0"/>
      <dgm:spPr/>
    </dgm:pt>
    <dgm:pt modelId="{A20B009C-AC42-456B-A9BF-684CE0FD6E15}" type="pres">
      <dgm:prSet presAssocID="{D5793022-51AD-401F-9ECE-460202C7D73F}" presName="Name10" presStyleLbl="parChTrans1D2" presStyleIdx="9" presStyleCnt="10"/>
      <dgm:spPr/>
    </dgm:pt>
    <dgm:pt modelId="{1A3D2D0D-095C-458F-BB36-CD03E4B9D9B9}" type="pres">
      <dgm:prSet presAssocID="{50312BE3-5D0E-4712-AE46-4B031E95C432}" presName="hierRoot2" presStyleCnt="0"/>
      <dgm:spPr/>
    </dgm:pt>
    <dgm:pt modelId="{0D75D619-9E24-4A82-9A4F-9D050EB917A8}" type="pres">
      <dgm:prSet presAssocID="{50312BE3-5D0E-4712-AE46-4B031E95C432}" presName="composite2" presStyleCnt="0"/>
      <dgm:spPr/>
    </dgm:pt>
    <dgm:pt modelId="{E615B13E-00D7-4B50-9DC4-01646C3F8031}" type="pres">
      <dgm:prSet presAssocID="{50312BE3-5D0E-4712-AE46-4B031E95C432}" presName="background2" presStyleLbl="node2" presStyleIdx="9" presStyleCnt="10"/>
      <dgm:spPr>
        <a:solidFill>
          <a:srgbClr val="236332"/>
        </a:solidFill>
      </dgm:spPr>
    </dgm:pt>
    <dgm:pt modelId="{E8EC4938-4357-4909-AA57-E39CF2D49A2D}" type="pres">
      <dgm:prSet presAssocID="{50312BE3-5D0E-4712-AE46-4B031E95C432}" presName="text2" presStyleLbl="fgAcc2" presStyleIdx="9" presStyleCnt="10">
        <dgm:presLayoutVars>
          <dgm:chPref val="3"/>
        </dgm:presLayoutVars>
      </dgm:prSet>
      <dgm:spPr/>
    </dgm:pt>
    <dgm:pt modelId="{D11AB401-FBC9-4D1B-96B3-A83820C1288E}" type="pres">
      <dgm:prSet presAssocID="{50312BE3-5D0E-4712-AE46-4B031E95C432}" presName="hierChild3" presStyleCnt="0"/>
      <dgm:spPr/>
    </dgm:pt>
  </dgm:ptLst>
  <dgm:cxnLst>
    <dgm:cxn modelId="{93DA6000-BE53-47A9-AB7F-733B4F2B627F}" type="presOf" srcId="{EF50FB8E-180E-4896-826F-F00DE660E5B6}" destId="{E14168DA-A3C1-4C76-BBA5-1475535003D3}" srcOrd="0" destOrd="0" presId="urn:microsoft.com/office/officeart/2005/8/layout/hierarchy1"/>
    <dgm:cxn modelId="{A8B97810-D5AA-4CEE-A9EA-AC9E876FCAA6}" type="presOf" srcId="{0166F127-3FCA-4723-A446-2F7F482260E5}" destId="{7EE0E76F-02DD-474C-AA06-6696E9F8B6D5}" srcOrd="0" destOrd="0" presId="urn:microsoft.com/office/officeart/2005/8/layout/hierarchy1"/>
    <dgm:cxn modelId="{6D62942C-9E39-47E1-9046-B549EA3F9FD9}" type="presOf" srcId="{9676EB6F-F7AB-44B4-8145-AAD08F537768}" destId="{578DD644-DE15-43CE-B476-F16F7432FEF6}" srcOrd="0" destOrd="0" presId="urn:microsoft.com/office/officeart/2005/8/layout/hierarchy1"/>
    <dgm:cxn modelId="{F3DB1B2D-FA75-48FB-AF6A-34D36DDCE16E}" type="presOf" srcId="{B855C68F-68BF-4604-93C5-1689770924A2}" destId="{17BA14BD-CAC6-4A88-AACC-9C76EBFF91BD}" srcOrd="0" destOrd="0" presId="urn:microsoft.com/office/officeart/2005/8/layout/hierarchy1"/>
    <dgm:cxn modelId="{892D143B-C546-49BC-B25C-4BC87FAB4156}" srcId="{7F55D2E9-8660-4AAC-87A7-3B707809F529}" destId="{2D48ABCC-2A36-4898-818B-13AAE5E4C63B}" srcOrd="4" destOrd="0" parTransId="{BB8365F8-CA6D-4B17-BD29-B8E11F73D199}" sibTransId="{0E8CD607-1773-47D5-87A5-99A0C8C9E246}"/>
    <dgm:cxn modelId="{B5E5945B-2869-4483-92D4-A45473F9754D}" srcId="{7F55D2E9-8660-4AAC-87A7-3B707809F529}" destId="{50312BE3-5D0E-4712-AE46-4B031E95C432}" srcOrd="9" destOrd="0" parTransId="{D5793022-51AD-401F-9ECE-460202C7D73F}" sibTransId="{93872855-51C5-4370-BEBE-EFA01DA2000F}"/>
    <dgm:cxn modelId="{6C7B475F-3C56-4F7B-BFED-E08E2BE23960}" type="presOf" srcId="{AB5732B7-BA5A-4963-90CA-0F835960E54F}" destId="{B816C8D7-21A6-4F93-B757-E71BC1621907}" srcOrd="0" destOrd="0" presId="urn:microsoft.com/office/officeart/2005/8/layout/hierarchy1"/>
    <dgm:cxn modelId="{D41BFC5F-C39B-4B0F-ADA7-BAFED52AADE3}" type="presOf" srcId="{0105B907-2D25-43E2-8AD8-0447EB2DB41E}" destId="{0D3334EA-1588-4FDB-8FD4-5D54C8E605A5}" srcOrd="0" destOrd="0" presId="urn:microsoft.com/office/officeart/2005/8/layout/hierarchy1"/>
    <dgm:cxn modelId="{B0B5A141-A0D9-4AC6-8E6F-A1B48C42642D}" type="presOf" srcId="{D5793022-51AD-401F-9ECE-460202C7D73F}" destId="{A20B009C-AC42-456B-A9BF-684CE0FD6E15}" srcOrd="0" destOrd="0" presId="urn:microsoft.com/office/officeart/2005/8/layout/hierarchy1"/>
    <dgm:cxn modelId="{FAB40263-E871-4FC3-8BFD-4910AA6B6576}" srcId="{7F55D2E9-8660-4AAC-87A7-3B707809F529}" destId="{9676EB6F-F7AB-44B4-8145-AAD08F537768}" srcOrd="0" destOrd="0" parTransId="{B99AB86D-8A1B-48F0-9F4F-198B2F29CF5A}" sibTransId="{EB15D2C2-D402-4BE9-AB03-A4D4591DC93E}"/>
    <dgm:cxn modelId="{4BF5CE49-4BB3-4FE0-AEB5-CCFE2F69CC15}" type="presOf" srcId="{47EB810C-67DD-4480-8677-224E8D1C6048}" destId="{FCA47C92-8D64-4F4B-A33D-0DA90C4AD41B}" srcOrd="0" destOrd="0" presId="urn:microsoft.com/office/officeart/2005/8/layout/hierarchy1"/>
    <dgm:cxn modelId="{CC485277-A52F-41A5-A6DA-AE6210A2A68A}" srcId="{7F55D2E9-8660-4AAC-87A7-3B707809F529}" destId="{68ECF10E-EB77-4F85-8F1E-EF09B8CD386A}" srcOrd="7" destOrd="0" parTransId="{6C0BC150-B1E8-42AA-A1AC-10A514D288B9}" sibTransId="{C19A0005-C5A2-40B6-8129-F51373F41EBA}"/>
    <dgm:cxn modelId="{6201C67F-230D-412B-B3E1-EBEBE60C1B1E}" type="presOf" srcId="{EE822E77-4D65-45B3-AE87-15283F7A3985}" destId="{0FC9DFE2-E8FD-4C6A-8531-9D71BE686498}" srcOrd="0" destOrd="0" presId="urn:microsoft.com/office/officeart/2005/8/layout/hierarchy1"/>
    <dgm:cxn modelId="{E5150088-8958-4F38-82D5-43BC0FD5B497}" srcId="{7F55D2E9-8660-4AAC-87A7-3B707809F529}" destId="{B855C68F-68BF-4604-93C5-1689770924A2}" srcOrd="3" destOrd="0" parTransId="{B8EC133B-B767-47D0-A270-BE48F70DFE31}" sibTransId="{6474AB30-C5EC-4C83-AE6A-3DCEAC100645}"/>
    <dgm:cxn modelId="{94812D97-89F8-4E6D-B812-F8A5428B83DD}" type="presOf" srcId="{9936C010-1DBE-40AC-8B26-2760BCD3BC99}" destId="{98A0D3F4-D4F5-4538-AF15-4AB03EB72033}" srcOrd="0" destOrd="0" presId="urn:microsoft.com/office/officeart/2005/8/layout/hierarchy1"/>
    <dgm:cxn modelId="{72C4AC98-C408-4C09-8BA4-438A230EACFC}" type="presOf" srcId="{C6098D76-4E49-45EB-A2C4-3285A0A24F8D}" destId="{ABA6626E-799C-4BEB-A92D-BE1158D6C94B}" srcOrd="0" destOrd="0" presId="urn:microsoft.com/office/officeart/2005/8/layout/hierarchy1"/>
    <dgm:cxn modelId="{D9D58199-FE4B-42B4-970D-1399300E90C1}" type="presOf" srcId="{2D48ABCC-2A36-4898-818B-13AAE5E4C63B}" destId="{CB55DC06-666C-406C-A574-4EEB78EB1B23}" srcOrd="0" destOrd="0" presId="urn:microsoft.com/office/officeart/2005/8/layout/hierarchy1"/>
    <dgm:cxn modelId="{3065C7A6-E4E5-48EE-AD66-A03258AA3EFE}" type="presOf" srcId="{7F55D2E9-8660-4AAC-87A7-3B707809F529}" destId="{D272F6FD-E0C3-42D9-9BEE-7C030ABDCF01}" srcOrd="0" destOrd="0" presId="urn:microsoft.com/office/officeart/2005/8/layout/hierarchy1"/>
    <dgm:cxn modelId="{E774E1A9-6735-4973-BF75-AF395AD354F7}" srcId="{7F55D2E9-8660-4AAC-87A7-3B707809F529}" destId="{AB5732B7-BA5A-4963-90CA-0F835960E54F}" srcOrd="2" destOrd="0" parTransId="{0166F127-3FCA-4723-A446-2F7F482260E5}" sibTransId="{1F249BCE-381D-4F75-AF4F-208080950343}"/>
    <dgm:cxn modelId="{701920B5-114A-4AB6-8397-7DE4115501D5}" type="presOf" srcId="{68ECF10E-EB77-4F85-8F1E-EF09B8CD386A}" destId="{5941094B-87B8-4720-8FA8-8D15CB700398}" srcOrd="0" destOrd="0" presId="urn:microsoft.com/office/officeart/2005/8/layout/hierarchy1"/>
    <dgm:cxn modelId="{49FC8CCA-248C-4148-9B7B-CC57CC833980}" type="presOf" srcId="{BB8365F8-CA6D-4B17-BD29-B8E11F73D199}" destId="{2A178EA1-D42E-4644-AF71-0B492CAF491B}" srcOrd="0" destOrd="0" presId="urn:microsoft.com/office/officeart/2005/8/layout/hierarchy1"/>
    <dgm:cxn modelId="{B2CE55CE-456B-4F61-965B-BE25139433E0}" type="presOf" srcId="{B0276A9C-AE35-474C-8171-15DCBCE6FD31}" destId="{F6AABE72-D04D-47AB-830E-C1DF203C2FF6}" srcOrd="0" destOrd="0" presId="urn:microsoft.com/office/officeart/2005/8/layout/hierarchy1"/>
    <dgm:cxn modelId="{96D464D0-9AF5-4B10-BF70-C7C6919A78D4}" type="presOf" srcId="{6C0BC150-B1E8-42AA-A1AC-10A514D288B9}" destId="{64F6BEA9-830E-475E-95FF-90AF890C1BDE}" srcOrd="0" destOrd="0" presId="urn:microsoft.com/office/officeart/2005/8/layout/hierarchy1"/>
    <dgm:cxn modelId="{A095C9D0-5D2F-4457-850D-67E16D679CE4}" srcId="{7F55D2E9-8660-4AAC-87A7-3B707809F529}" destId="{0105B907-2D25-43E2-8AD8-0447EB2DB41E}" srcOrd="1" destOrd="0" parTransId="{EE822E77-4D65-45B3-AE87-15283F7A3985}" sibTransId="{B36EFA0C-8913-4BEB-8666-4B77FE742A5C}"/>
    <dgm:cxn modelId="{26CEA0DC-8D7F-4C0F-9D7E-7179DD0A9FCB}" type="presOf" srcId="{B99AB86D-8A1B-48F0-9F4F-198B2F29CF5A}" destId="{26EA3F81-5904-432F-ADD2-7D4EB6DB3877}" srcOrd="0" destOrd="0" presId="urn:microsoft.com/office/officeart/2005/8/layout/hierarchy1"/>
    <dgm:cxn modelId="{3EB0D8DC-ED8D-4033-A224-ABEF92690AB6}" type="presOf" srcId="{C61B3349-BF2B-4415-BFCD-638A9DFEE6D4}" destId="{EE90FDA8-D3EB-4FE9-B6E0-B7D6CDDDB90F}" srcOrd="0" destOrd="0" presId="urn:microsoft.com/office/officeart/2005/8/layout/hierarchy1"/>
    <dgm:cxn modelId="{D5BC1FDF-041A-4CAF-911C-FD71CCE27774}" srcId="{C6098D76-4E49-45EB-A2C4-3285A0A24F8D}" destId="{7F55D2E9-8660-4AAC-87A7-3B707809F529}" srcOrd="0" destOrd="0" parTransId="{65F18338-F2B3-466E-BDA0-AA1692F8D7D4}" sibTransId="{8EB3D85C-50B3-43D6-A9D2-B8E6D9C044C8}"/>
    <dgm:cxn modelId="{ED27F3E1-F1C2-4081-B03D-BBB67ECB4716}" type="presOf" srcId="{D6974487-22C2-4998-9C10-28E8B2B413CE}" destId="{1CDE7B6A-DF1E-4B03-85DE-F169C60DB6A0}" srcOrd="0" destOrd="0" presId="urn:microsoft.com/office/officeart/2005/8/layout/hierarchy1"/>
    <dgm:cxn modelId="{783705E4-80F9-47DA-B0B4-C30EB43529FB}" type="presOf" srcId="{B8EC133B-B767-47D0-A270-BE48F70DFE31}" destId="{67F6B6B7-D63A-4508-85A0-60B82B00359A}" srcOrd="0" destOrd="0" presId="urn:microsoft.com/office/officeart/2005/8/layout/hierarchy1"/>
    <dgm:cxn modelId="{70B107E9-3258-4A30-852D-66DA2B2DE53A}" type="presOf" srcId="{50312BE3-5D0E-4712-AE46-4B031E95C432}" destId="{E8EC4938-4357-4909-AA57-E39CF2D49A2D}" srcOrd="0" destOrd="0" presId="urn:microsoft.com/office/officeart/2005/8/layout/hierarchy1"/>
    <dgm:cxn modelId="{89EF41F6-15DE-433C-8060-5302F4D4DDDD}" srcId="{7F55D2E9-8660-4AAC-87A7-3B707809F529}" destId="{C61B3349-BF2B-4415-BFCD-638A9DFEE6D4}" srcOrd="6" destOrd="0" parTransId="{EF50FB8E-180E-4896-826F-F00DE660E5B6}" sibTransId="{3EA40BEC-B5A6-4A3E-9BFF-7BD16F4E5185}"/>
    <dgm:cxn modelId="{785B07FC-92CA-444D-B3DA-B7131247486F}" srcId="{7F55D2E9-8660-4AAC-87A7-3B707809F529}" destId="{B0276A9C-AE35-474C-8171-15DCBCE6FD31}" srcOrd="8" destOrd="0" parTransId="{47EB810C-67DD-4480-8677-224E8D1C6048}" sibTransId="{0E15B6F8-1896-4648-A913-988D3D8741CA}"/>
    <dgm:cxn modelId="{F6B38FFC-1012-4E21-A3BC-7E2A22B43BF3}" srcId="{7F55D2E9-8660-4AAC-87A7-3B707809F529}" destId="{D6974487-22C2-4998-9C10-28E8B2B413CE}" srcOrd="5" destOrd="0" parTransId="{9936C010-1DBE-40AC-8B26-2760BCD3BC99}" sibTransId="{9E3CB6B6-7508-4F92-BF6F-F015266CDC73}"/>
    <dgm:cxn modelId="{6BE52A91-A42B-49F3-9501-7F3F895724EF}" type="presParOf" srcId="{ABA6626E-799C-4BEB-A92D-BE1158D6C94B}" destId="{8A008E5F-ACBC-4844-8464-4F46B5A0B7B3}" srcOrd="0" destOrd="0" presId="urn:microsoft.com/office/officeart/2005/8/layout/hierarchy1"/>
    <dgm:cxn modelId="{C9BBD766-1FE4-4A1C-A940-C0584523EF54}" type="presParOf" srcId="{8A008E5F-ACBC-4844-8464-4F46B5A0B7B3}" destId="{DD8AA925-5516-40CE-AC4F-AA0837BBD2FC}" srcOrd="0" destOrd="0" presId="urn:microsoft.com/office/officeart/2005/8/layout/hierarchy1"/>
    <dgm:cxn modelId="{340811FC-C435-49DB-900F-D92A7F993909}" type="presParOf" srcId="{DD8AA925-5516-40CE-AC4F-AA0837BBD2FC}" destId="{1BFB4B2C-9C8A-4095-B8C5-6F5D187EE06A}" srcOrd="0" destOrd="0" presId="urn:microsoft.com/office/officeart/2005/8/layout/hierarchy1"/>
    <dgm:cxn modelId="{AFE31020-6DE7-4B54-A31F-FEA52093102A}" type="presParOf" srcId="{DD8AA925-5516-40CE-AC4F-AA0837BBD2FC}" destId="{D272F6FD-E0C3-42D9-9BEE-7C030ABDCF01}" srcOrd="1" destOrd="0" presId="urn:microsoft.com/office/officeart/2005/8/layout/hierarchy1"/>
    <dgm:cxn modelId="{882D50BF-9B39-4C1B-B1E1-8A5A3305F9D9}" type="presParOf" srcId="{8A008E5F-ACBC-4844-8464-4F46B5A0B7B3}" destId="{AA882AE6-A817-46A3-875C-44504C89EC62}" srcOrd="1" destOrd="0" presId="urn:microsoft.com/office/officeart/2005/8/layout/hierarchy1"/>
    <dgm:cxn modelId="{2ED2CEC8-12F4-4D84-91EF-6B84FEA5219E}" type="presParOf" srcId="{AA882AE6-A817-46A3-875C-44504C89EC62}" destId="{26EA3F81-5904-432F-ADD2-7D4EB6DB3877}" srcOrd="0" destOrd="0" presId="urn:microsoft.com/office/officeart/2005/8/layout/hierarchy1"/>
    <dgm:cxn modelId="{97318F25-E7BA-4D5C-B08B-8323AA8698B9}" type="presParOf" srcId="{AA882AE6-A817-46A3-875C-44504C89EC62}" destId="{7E3EA709-2A7B-4FC8-942F-1113C24AB404}" srcOrd="1" destOrd="0" presId="urn:microsoft.com/office/officeart/2005/8/layout/hierarchy1"/>
    <dgm:cxn modelId="{42EA9EB3-3789-4360-A1EF-E04D641257B5}" type="presParOf" srcId="{7E3EA709-2A7B-4FC8-942F-1113C24AB404}" destId="{918EF70F-20AF-4EBB-AAC8-A78C2153773E}" srcOrd="0" destOrd="0" presId="urn:microsoft.com/office/officeart/2005/8/layout/hierarchy1"/>
    <dgm:cxn modelId="{44F32962-F959-4AEC-927B-3E8B8566F6A1}" type="presParOf" srcId="{918EF70F-20AF-4EBB-AAC8-A78C2153773E}" destId="{8B9929C5-186F-42AB-95EF-07A88182305A}" srcOrd="0" destOrd="0" presId="urn:microsoft.com/office/officeart/2005/8/layout/hierarchy1"/>
    <dgm:cxn modelId="{E1D3B73F-A3AB-427E-9761-A0E997306BF3}" type="presParOf" srcId="{918EF70F-20AF-4EBB-AAC8-A78C2153773E}" destId="{578DD644-DE15-43CE-B476-F16F7432FEF6}" srcOrd="1" destOrd="0" presId="urn:microsoft.com/office/officeart/2005/8/layout/hierarchy1"/>
    <dgm:cxn modelId="{E552F3DA-4323-4759-B56C-DA3F96EC3299}" type="presParOf" srcId="{7E3EA709-2A7B-4FC8-942F-1113C24AB404}" destId="{2968A713-8DE1-4BA4-A678-6C6FF9AAC165}" srcOrd="1" destOrd="0" presId="urn:microsoft.com/office/officeart/2005/8/layout/hierarchy1"/>
    <dgm:cxn modelId="{2797BAD6-374F-4C55-BAC5-8F8DFE2C06FE}" type="presParOf" srcId="{AA882AE6-A817-46A3-875C-44504C89EC62}" destId="{0FC9DFE2-E8FD-4C6A-8531-9D71BE686498}" srcOrd="2" destOrd="0" presId="urn:microsoft.com/office/officeart/2005/8/layout/hierarchy1"/>
    <dgm:cxn modelId="{B03BF98B-D804-46D3-B571-CF9F58293FF1}" type="presParOf" srcId="{AA882AE6-A817-46A3-875C-44504C89EC62}" destId="{FDC1EDF8-5B8F-44C5-A7AB-E77731AA0071}" srcOrd="3" destOrd="0" presId="urn:microsoft.com/office/officeart/2005/8/layout/hierarchy1"/>
    <dgm:cxn modelId="{CC6DC74A-96E6-4131-93D1-95624D657560}" type="presParOf" srcId="{FDC1EDF8-5B8F-44C5-A7AB-E77731AA0071}" destId="{9AFD6F6D-E8D9-479A-A755-6B6049F27C8E}" srcOrd="0" destOrd="0" presId="urn:microsoft.com/office/officeart/2005/8/layout/hierarchy1"/>
    <dgm:cxn modelId="{1BD084E2-B819-4E7E-BA8E-D4F5F0F343C5}" type="presParOf" srcId="{9AFD6F6D-E8D9-479A-A755-6B6049F27C8E}" destId="{D9932155-42BD-40F0-ADE1-D92C08A6C7C2}" srcOrd="0" destOrd="0" presId="urn:microsoft.com/office/officeart/2005/8/layout/hierarchy1"/>
    <dgm:cxn modelId="{EA224C84-2491-4C39-90FF-724B8B9449CC}" type="presParOf" srcId="{9AFD6F6D-E8D9-479A-A755-6B6049F27C8E}" destId="{0D3334EA-1588-4FDB-8FD4-5D54C8E605A5}" srcOrd="1" destOrd="0" presId="urn:microsoft.com/office/officeart/2005/8/layout/hierarchy1"/>
    <dgm:cxn modelId="{DD0449B5-8F66-4280-BEB3-3900AB9FC597}" type="presParOf" srcId="{FDC1EDF8-5B8F-44C5-A7AB-E77731AA0071}" destId="{37EC715A-02FE-466F-97BF-73CCEB9412AC}" srcOrd="1" destOrd="0" presId="urn:microsoft.com/office/officeart/2005/8/layout/hierarchy1"/>
    <dgm:cxn modelId="{EBF42223-E7EF-4B22-9632-EB698221B48A}" type="presParOf" srcId="{AA882AE6-A817-46A3-875C-44504C89EC62}" destId="{7EE0E76F-02DD-474C-AA06-6696E9F8B6D5}" srcOrd="4" destOrd="0" presId="urn:microsoft.com/office/officeart/2005/8/layout/hierarchy1"/>
    <dgm:cxn modelId="{CBB3C57F-7980-4BB4-A4DD-837656EF46AA}" type="presParOf" srcId="{AA882AE6-A817-46A3-875C-44504C89EC62}" destId="{06438717-6366-4F59-81A9-78EF4745CFF4}" srcOrd="5" destOrd="0" presId="urn:microsoft.com/office/officeart/2005/8/layout/hierarchy1"/>
    <dgm:cxn modelId="{A2BC5714-C662-4923-A611-EB7486ED7A08}" type="presParOf" srcId="{06438717-6366-4F59-81A9-78EF4745CFF4}" destId="{598B6D91-F641-42F2-A7C5-C8162F386CD8}" srcOrd="0" destOrd="0" presId="urn:microsoft.com/office/officeart/2005/8/layout/hierarchy1"/>
    <dgm:cxn modelId="{E37279E1-B705-4A94-80A0-F9F746B96041}" type="presParOf" srcId="{598B6D91-F641-42F2-A7C5-C8162F386CD8}" destId="{6496F607-4C66-4E23-9937-2B3B6672E451}" srcOrd="0" destOrd="0" presId="urn:microsoft.com/office/officeart/2005/8/layout/hierarchy1"/>
    <dgm:cxn modelId="{453EC942-CA57-44D1-BDAB-50A69FC171B5}" type="presParOf" srcId="{598B6D91-F641-42F2-A7C5-C8162F386CD8}" destId="{B816C8D7-21A6-4F93-B757-E71BC1621907}" srcOrd="1" destOrd="0" presId="urn:microsoft.com/office/officeart/2005/8/layout/hierarchy1"/>
    <dgm:cxn modelId="{6A131063-DBDB-47FD-8817-C4005ED26BCF}" type="presParOf" srcId="{06438717-6366-4F59-81A9-78EF4745CFF4}" destId="{06CB6F0D-FB40-4858-AB13-14FE0B1B4FBB}" srcOrd="1" destOrd="0" presId="urn:microsoft.com/office/officeart/2005/8/layout/hierarchy1"/>
    <dgm:cxn modelId="{4BB99A9C-9E03-438E-A3AE-76444AC0C3D5}" type="presParOf" srcId="{AA882AE6-A817-46A3-875C-44504C89EC62}" destId="{67F6B6B7-D63A-4508-85A0-60B82B00359A}" srcOrd="6" destOrd="0" presId="urn:microsoft.com/office/officeart/2005/8/layout/hierarchy1"/>
    <dgm:cxn modelId="{A75AD7D0-198D-43A5-AA5E-AE2DA18C5246}" type="presParOf" srcId="{AA882AE6-A817-46A3-875C-44504C89EC62}" destId="{D0E15B4F-4BD7-4C0A-BDA4-3A99F76559A5}" srcOrd="7" destOrd="0" presId="urn:microsoft.com/office/officeart/2005/8/layout/hierarchy1"/>
    <dgm:cxn modelId="{D2BE21D6-81A4-41D0-B711-93DA000E947C}" type="presParOf" srcId="{D0E15B4F-4BD7-4C0A-BDA4-3A99F76559A5}" destId="{5B2F4A7E-FA7D-4D48-ACC9-5A220B04EC88}" srcOrd="0" destOrd="0" presId="urn:microsoft.com/office/officeart/2005/8/layout/hierarchy1"/>
    <dgm:cxn modelId="{6597C2BA-D783-4AF4-BFAA-A3F8BE727D20}" type="presParOf" srcId="{5B2F4A7E-FA7D-4D48-ACC9-5A220B04EC88}" destId="{710FA1E6-CC9B-451F-8C58-870DC2BC3FD1}" srcOrd="0" destOrd="0" presId="urn:microsoft.com/office/officeart/2005/8/layout/hierarchy1"/>
    <dgm:cxn modelId="{33CB52BC-46CD-44EE-9CDC-955218F983A9}" type="presParOf" srcId="{5B2F4A7E-FA7D-4D48-ACC9-5A220B04EC88}" destId="{17BA14BD-CAC6-4A88-AACC-9C76EBFF91BD}" srcOrd="1" destOrd="0" presId="urn:microsoft.com/office/officeart/2005/8/layout/hierarchy1"/>
    <dgm:cxn modelId="{4A1DA1C7-7E92-4747-89DC-F92269667B59}" type="presParOf" srcId="{D0E15B4F-4BD7-4C0A-BDA4-3A99F76559A5}" destId="{5BD6B199-BE34-4483-AF4C-60E5D0CF18AC}" srcOrd="1" destOrd="0" presId="urn:microsoft.com/office/officeart/2005/8/layout/hierarchy1"/>
    <dgm:cxn modelId="{3DA48878-A71C-4158-BBCF-EBA87F081B83}" type="presParOf" srcId="{AA882AE6-A817-46A3-875C-44504C89EC62}" destId="{2A178EA1-D42E-4644-AF71-0B492CAF491B}" srcOrd="8" destOrd="0" presId="urn:microsoft.com/office/officeart/2005/8/layout/hierarchy1"/>
    <dgm:cxn modelId="{08ECDA74-5307-4E6E-AC19-D32D6A4D6974}" type="presParOf" srcId="{AA882AE6-A817-46A3-875C-44504C89EC62}" destId="{12949807-9CA2-4A18-860F-DCAD762F2FC6}" srcOrd="9" destOrd="0" presId="urn:microsoft.com/office/officeart/2005/8/layout/hierarchy1"/>
    <dgm:cxn modelId="{03711323-58AD-4B2B-8FB5-1655058613D3}" type="presParOf" srcId="{12949807-9CA2-4A18-860F-DCAD762F2FC6}" destId="{4290ABCA-E4DE-4193-ACDE-464083481202}" srcOrd="0" destOrd="0" presId="urn:microsoft.com/office/officeart/2005/8/layout/hierarchy1"/>
    <dgm:cxn modelId="{E0C38A6C-4D99-4ED1-BA67-32D028746BED}" type="presParOf" srcId="{4290ABCA-E4DE-4193-ACDE-464083481202}" destId="{E8BA2016-EB52-464B-A54C-77B2983DBFBC}" srcOrd="0" destOrd="0" presId="urn:microsoft.com/office/officeart/2005/8/layout/hierarchy1"/>
    <dgm:cxn modelId="{07636449-212E-419A-BCA6-431FB6405FCE}" type="presParOf" srcId="{4290ABCA-E4DE-4193-ACDE-464083481202}" destId="{CB55DC06-666C-406C-A574-4EEB78EB1B23}" srcOrd="1" destOrd="0" presId="urn:microsoft.com/office/officeart/2005/8/layout/hierarchy1"/>
    <dgm:cxn modelId="{C0D34864-9A63-433F-87BD-2B34807B19AB}" type="presParOf" srcId="{12949807-9CA2-4A18-860F-DCAD762F2FC6}" destId="{3F287303-60E5-4C1B-939C-0E23A2DAF8CC}" srcOrd="1" destOrd="0" presId="urn:microsoft.com/office/officeart/2005/8/layout/hierarchy1"/>
    <dgm:cxn modelId="{77F5BBAD-6402-4842-B306-4B39E96B2B48}" type="presParOf" srcId="{AA882AE6-A817-46A3-875C-44504C89EC62}" destId="{98A0D3F4-D4F5-4538-AF15-4AB03EB72033}" srcOrd="10" destOrd="0" presId="urn:microsoft.com/office/officeart/2005/8/layout/hierarchy1"/>
    <dgm:cxn modelId="{D2695104-B696-4A05-8FB6-3E0B63DF34DF}" type="presParOf" srcId="{AA882AE6-A817-46A3-875C-44504C89EC62}" destId="{ACBE8AF6-45CE-42A2-A9BB-F11992592BF4}" srcOrd="11" destOrd="0" presId="urn:microsoft.com/office/officeart/2005/8/layout/hierarchy1"/>
    <dgm:cxn modelId="{17A0012C-2129-4EF7-A6A7-3A63964531FD}" type="presParOf" srcId="{ACBE8AF6-45CE-42A2-A9BB-F11992592BF4}" destId="{EE8CC7F3-7DAA-4E72-B11A-7CB4BE0BBEB6}" srcOrd="0" destOrd="0" presId="urn:microsoft.com/office/officeart/2005/8/layout/hierarchy1"/>
    <dgm:cxn modelId="{F5E78CE6-958F-4613-80F5-83C571573838}" type="presParOf" srcId="{EE8CC7F3-7DAA-4E72-B11A-7CB4BE0BBEB6}" destId="{41A28869-F5C2-4143-9C93-530760343522}" srcOrd="0" destOrd="0" presId="urn:microsoft.com/office/officeart/2005/8/layout/hierarchy1"/>
    <dgm:cxn modelId="{0427FE99-ECBF-4D1C-B7EA-95895B893A6C}" type="presParOf" srcId="{EE8CC7F3-7DAA-4E72-B11A-7CB4BE0BBEB6}" destId="{1CDE7B6A-DF1E-4B03-85DE-F169C60DB6A0}" srcOrd="1" destOrd="0" presId="urn:microsoft.com/office/officeart/2005/8/layout/hierarchy1"/>
    <dgm:cxn modelId="{00640127-8152-4CCC-9070-5AFD773FC2D8}" type="presParOf" srcId="{ACBE8AF6-45CE-42A2-A9BB-F11992592BF4}" destId="{654A0776-AF0B-423D-8050-8CA0F5302367}" srcOrd="1" destOrd="0" presId="urn:microsoft.com/office/officeart/2005/8/layout/hierarchy1"/>
    <dgm:cxn modelId="{9E69BF7D-36FE-44AD-85F8-211E0DB01C80}" type="presParOf" srcId="{AA882AE6-A817-46A3-875C-44504C89EC62}" destId="{E14168DA-A3C1-4C76-BBA5-1475535003D3}" srcOrd="12" destOrd="0" presId="urn:microsoft.com/office/officeart/2005/8/layout/hierarchy1"/>
    <dgm:cxn modelId="{0E1F9980-2E87-4548-A54F-49A96705848C}" type="presParOf" srcId="{AA882AE6-A817-46A3-875C-44504C89EC62}" destId="{B2C2DB80-5227-4B0E-A52A-22EDAB7D4478}" srcOrd="13" destOrd="0" presId="urn:microsoft.com/office/officeart/2005/8/layout/hierarchy1"/>
    <dgm:cxn modelId="{027F6D6A-901D-4F0F-8389-A1483F10CD46}" type="presParOf" srcId="{B2C2DB80-5227-4B0E-A52A-22EDAB7D4478}" destId="{73B07DDA-1B0D-4DFA-98FE-0D3DC14A71D6}" srcOrd="0" destOrd="0" presId="urn:microsoft.com/office/officeart/2005/8/layout/hierarchy1"/>
    <dgm:cxn modelId="{7ADDD841-5938-463E-A482-75D252F6F136}" type="presParOf" srcId="{73B07DDA-1B0D-4DFA-98FE-0D3DC14A71D6}" destId="{69513878-3CF8-41C8-B211-004DBBCC816F}" srcOrd="0" destOrd="0" presId="urn:microsoft.com/office/officeart/2005/8/layout/hierarchy1"/>
    <dgm:cxn modelId="{50613E47-E323-4B9B-9A70-11446D72763A}" type="presParOf" srcId="{73B07DDA-1B0D-4DFA-98FE-0D3DC14A71D6}" destId="{EE90FDA8-D3EB-4FE9-B6E0-B7D6CDDDB90F}" srcOrd="1" destOrd="0" presId="urn:microsoft.com/office/officeart/2005/8/layout/hierarchy1"/>
    <dgm:cxn modelId="{3214376D-3FF3-4E90-911A-8C48F08AE709}" type="presParOf" srcId="{B2C2DB80-5227-4B0E-A52A-22EDAB7D4478}" destId="{E15C082A-2E86-4273-B642-289A7C4E8CF6}" srcOrd="1" destOrd="0" presId="urn:microsoft.com/office/officeart/2005/8/layout/hierarchy1"/>
    <dgm:cxn modelId="{1B9E024A-8779-4C1C-9A9A-508DC707E74F}" type="presParOf" srcId="{AA882AE6-A817-46A3-875C-44504C89EC62}" destId="{64F6BEA9-830E-475E-95FF-90AF890C1BDE}" srcOrd="14" destOrd="0" presId="urn:microsoft.com/office/officeart/2005/8/layout/hierarchy1"/>
    <dgm:cxn modelId="{5CED489B-9848-4481-BF62-83F25A6E4438}" type="presParOf" srcId="{AA882AE6-A817-46A3-875C-44504C89EC62}" destId="{9D2333D0-C485-40AC-B500-1BFBDDB2987C}" srcOrd="15" destOrd="0" presId="urn:microsoft.com/office/officeart/2005/8/layout/hierarchy1"/>
    <dgm:cxn modelId="{0B1AF47F-3496-4462-B975-05185B7028DA}" type="presParOf" srcId="{9D2333D0-C485-40AC-B500-1BFBDDB2987C}" destId="{6B6FF28F-7088-4A4E-BBEC-E2610B3DE409}" srcOrd="0" destOrd="0" presId="urn:microsoft.com/office/officeart/2005/8/layout/hierarchy1"/>
    <dgm:cxn modelId="{68729EB8-CE5F-4FD6-8DEA-F09C8E5E8E88}" type="presParOf" srcId="{6B6FF28F-7088-4A4E-BBEC-E2610B3DE409}" destId="{35B72795-47D0-4149-9842-C78CCB619967}" srcOrd="0" destOrd="0" presId="urn:microsoft.com/office/officeart/2005/8/layout/hierarchy1"/>
    <dgm:cxn modelId="{19EC73BB-9DD2-4977-91D4-00CA4E28A2D0}" type="presParOf" srcId="{6B6FF28F-7088-4A4E-BBEC-E2610B3DE409}" destId="{5941094B-87B8-4720-8FA8-8D15CB700398}" srcOrd="1" destOrd="0" presId="urn:microsoft.com/office/officeart/2005/8/layout/hierarchy1"/>
    <dgm:cxn modelId="{7CF496D1-AC1A-43DF-8811-E32C66F1366C}" type="presParOf" srcId="{9D2333D0-C485-40AC-B500-1BFBDDB2987C}" destId="{0DBC3CEA-6E9A-405D-A1BB-56A48F99FCBB}" srcOrd="1" destOrd="0" presId="urn:microsoft.com/office/officeart/2005/8/layout/hierarchy1"/>
    <dgm:cxn modelId="{F7E6C21D-2E4C-4FFA-A502-30E0C71D962B}" type="presParOf" srcId="{AA882AE6-A817-46A3-875C-44504C89EC62}" destId="{FCA47C92-8D64-4F4B-A33D-0DA90C4AD41B}" srcOrd="16" destOrd="0" presId="urn:microsoft.com/office/officeart/2005/8/layout/hierarchy1"/>
    <dgm:cxn modelId="{0191CB93-F63E-405C-AE9E-4B7C8E05162B}" type="presParOf" srcId="{AA882AE6-A817-46A3-875C-44504C89EC62}" destId="{5CA37A07-633E-4310-8318-72185F9DEF2A}" srcOrd="17" destOrd="0" presId="urn:microsoft.com/office/officeart/2005/8/layout/hierarchy1"/>
    <dgm:cxn modelId="{0E7B217F-D5B9-4FD5-B373-8D2FB02998EB}" type="presParOf" srcId="{5CA37A07-633E-4310-8318-72185F9DEF2A}" destId="{04A69E6D-A3B0-4440-8AC5-FEC9AA9403CA}" srcOrd="0" destOrd="0" presId="urn:microsoft.com/office/officeart/2005/8/layout/hierarchy1"/>
    <dgm:cxn modelId="{1AEBF481-12E5-4851-84C6-41F0F156A637}" type="presParOf" srcId="{04A69E6D-A3B0-4440-8AC5-FEC9AA9403CA}" destId="{873D118D-E3E1-48EE-A167-5626C3AAA572}" srcOrd="0" destOrd="0" presId="urn:microsoft.com/office/officeart/2005/8/layout/hierarchy1"/>
    <dgm:cxn modelId="{8C358816-8EB4-4C81-8ADB-D9644952F4D1}" type="presParOf" srcId="{04A69E6D-A3B0-4440-8AC5-FEC9AA9403CA}" destId="{F6AABE72-D04D-47AB-830E-C1DF203C2FF6}" srcOrd="1" destOrd="0" presId="urn:microsoft.com/office/officeart/2005/8/layout/hierarchy1"/>
    <dgm:cxn modelId="{ABB5B35E-CA9D-4DE1-9ECD-D5BA552F2007}" type="presParOf" srcId="{5CA37A07-633E-4310-8318-72185F9DEF2A}" destId="{3197A284-BFE4-4E72-91F1-7C3A9A078B33}" srcOrd="1" destOrd="0" presId="urn:microsoft.com/office/officeart/2005/8/layout/hierarchy1"/>
    <dgm:cxn modelId="{7D4372AC-2D72-4416-8CF9-B402E11D3025}" type="presParOf" srcId="{AA882AE6-A817-46A3-875C-44504C89EC62}" destId="{A20B009C-AC42-456B-A9BF-684CE0FD6E15}" srcOrd="18" destOrd="0" presId="urn:microsoft.com/office/officeart/2005/8/layout/hierarchy1"/>
    <dgm:cxn modelId="{94AD12EC-B491-46E5-9768-E6C8FD14C758}" type="presParOf" srcId="{AA882AE6-A817-46A3-875C-44504C89EC62}" destId="{1A3D2D0D-095C-458F-BB36-CD03E4B9D9B9}" srcOrd="19" destOrd="0" presId="urn:microsoft.com/office/officeart/2005/8/layout/hierarchy1"/>
    <dgm:cxn modelId="{9F27CAD9-E357-4F97-83D3-A3997F6681FF}" type="presParOf" srcId="{1A3D2D0D-095C-458F-BB36-CD03E4B9D9B9}" destId="{0D75D619-9E24-4A82-9A4F-9D050EB917A8}" srcOrd="0" destOrd="0" presId="urn:microsoft.com/office/officeart/2005/8/layout/hierarchy1"/>
    <dgm:cxn modelId="{177F90D1-891C-49AB-B4FA-1958D9761DE5}" type="presParOf" srcId="{0D75D619-9E24-4A82-9A4F-9D050EB917A8}" destId="{E615B13E-00D7-4B50-9DC4-01646C3F8031}" srcOrd="0" destOrd="0" presId="urn:microsoft.com/office/officeart/2005/8/layout/hierarchy1"/>
    <dgm:cxn modelId="{9F5A262B-E9B4-4230-85A6-3F509302512A}" type="presParOf" srcId="{0D75D619-9E24-4A82-9A4F-9D050EB917A8}" destId="{E8EC4938-4357-4909-AA57-E39CF2D49A2D}" srcOrd="1" destOrd="0" presId="urn:microsoft.com/office/officeart/2005/8/layout/hierarchy1"/>
    <dgm:cxn modelId="{2A57820F-B04F-4F09-A721-6989BD4A1DE6}" type="presParOf" srcId="{1A3D2D0D-095C-458F-BB36-CD03E4B9D9B9}" destId="{D11AB401-FBC9-4D1B-96B3-A83820C128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Buy</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Confirmation</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C55AE611-2C36-4FAE-A2D1-29F36EC268D6}">
      <dgm:prSet phldrT="[Text]"/>
      <dgm:spPr>
        <a:solidFill>
          <a:srgbClr val="3B8D62"/>
        </a:solidFill>
      </dgm:spPr>
      <dgm:t>
        <a:bodyPr/>
        <a:lstStyle/>
        <a:p>
          <a:r>
            <a:rPr lang="en-US" dirty="0"/>
            <a:t>Accept Request</a:t>
          </a:r>
          <a:endParaRPr lang="x-none" dirty="0"/>
        </a:p>
      </dgm:t>
    </dgm:pt>
    <dgm:pt modelId="{97012A29-AE8E-4FBD-AED7-6003CE1B7843}" type="parTrans" cxnId="{915032B2-6DF3-49DB-949A-A22A56E8418F}">
      <dgm:prSet/>
      <dgm:spPr/>
      <dgm:t>
        <a:bodyPr/>
        <a:lstStyle/>
        <a:p>
          <a:endParaRPr lang="x-none"/>
        </a:p>
      </dgm:t>
    </dgm:pt>
    <dgm:pt modelId="{1E474133-E6EE-4270-AD79-4ECAC59E3DC8}" type="sibTrans" cxnId="{915032B2-6DF3-49DB-949A-A22A56E8418F}">
      <dgm:prSet/>
      <dgm:spPr/>
      <dgm:t>
        <a:bodyPr/>
        <a:lstStyle/>
        <a:p>
          <a:endParaRPr lang="x-none"/>
        </a:p>
      </dgm:t>
    </dgm:pt>
    <dgm:pt modelId="{F567EEE5-48AE-461C-A37D-202BC1F803E1}">
      <dgm:prSet phldrT="[Text]"/>
      <dgm:spPr>
        <a:solidFill>
          <a:srgbClr val="3B8D62"/>
        </a:solidFill>
      </dgm:spPr>
      <dgm:t>
        <a:bodyPr/>
        <a:lstStyle/>
        <a:p>
          <a:r>
            <a:rPr lang="en-US" dirty="0"/>
            <a:t>Reject Request</a:t>
          </a:r>
          <a:endParaRPr lang="x-none" dirty="0"/>
        </a:p>
      </dgm:t>
    </dgm:pt>
    <dgm:pt modelId="{62D4433E-8CBF-4F21-9FFD-CD46FCCEAF0E}" type="parTrans" cxnId="{81B0B8CC-F5C5-40AB-98D4-6E1A4F56AC50}">
      <dgm:prSet/>
      <dgm:spPr/>
      <dgm:t>
        <a:bodyPr/>
        <a:lstStyle/>
        <a:p>
          <a:endParaRPr lang="x-none"/>
        </a:p>
      </dgm:t>
    </dgm:pt>
    <dgm:pt modelId="{3E2024BA-FB24-42BA-B58A-F441B0438669}" type="sibTrans" cxnId="{81B0B8CC-F5C5-40AB-98D4-6E1A4F56AC50}">
      <dgm:prSet/>
      <dgm:spPr/>
      <dgm:t>
        <a:bodyPr/>
        <a:lstStyle/>
        <a:p>
          <a:endParaRPr lang="x-none"/>
        </a:p>
      </dgm:t>
    </dgm:pt>
    <dgm:pt modelId="{705554AD-3041-483F-B5DC-0F5A146A7DC5}">
      <dgm:prSet phldrT="[Text]"/>
      <dgm:spPr>
        <a:solidFill>
          <a:srgbClr val="3B8D62"/>
        </a:solidFill>
      </dgm:spPr>
      <dgm:t>
        <a:bodyPr/>
        <a:lstStyle/>
        <a:p>
          <a:r>
            <a:rPr lang="en-US" dirty="0"/>
            <a:t>Cancel Request</a:t>
          </a:r>
          <a:endParaRPr lang="x-none" dirty="0"/>
        </a:p>
      </dgm:t>
    </dgm:pt>
    <dgm:pt modelId="{2E36F61C-A0E5-49B9-9EB0-E52A276EE96A}" type="parTrans" cxnId="{C3DE80B7-B5EF-4C9D-BB62-ABE69BEBDE74}">
      <dgm:prSet/>
      <dgm:spPr/>
      <dgm:t>
        <a:bodyPr/>
        <a:lstStyle/>
        <a:p>
          <a:endParaRPr lang="x-none"/>
        </a:p>
      </dgm:t>
    </dgm:pt>
    <dgm:pt modelId="{C38822F1-2627-4B47-8D08-60E07D708BAB}" type="sibTrans" cxnId="{C3DE80B7-B5EF-4C9D-BB62-ABE69BEBDE74}">
      <dgm:prSet/>
      <dgm:spPr/>
      <dgm:t>
        <a:bodyPr/>
        <a:lstStyle/>
        <a:p>
          <a:endParaRPr lang="x-none"/>
        </a:p>
      </dgm:t>
    </dgm:pt>
    <dgm:pt modelId="{B406F5B9-EF27-438B-A40C-768D9F249E21}">
      <dgm:prSet phldrT="[Text]"/>
      <dgm:spPr>
        <a:solidFill>
          <a:srgbClr val="3B8D62"/>
        </a:solidFill>
      </dgm:spPr>
      <dgm:t>
        <a:bodyPr/>
        <a:lstStyle/>
        <a:p>
          <a:r>
            <a:rPr lang="en-US" dirty="0"/>
            <a:t>Show my requests</a:t>
          </a:r>
          <a:endParaRPr lang="x-none" dirty="0"/>
        </a:p>
      </dgm:t>
    </dgm:pt>
    <dgm:pt modelId="{56CD8125-35C1-4271-8557-A953A81CF55D}" type="parTrans" cxnId="{D928440F-53D1-4097-865C-B73C9812BE6F}">
      <dgm:prSet/>
      <dgm:spPr/>
      <dgm:t>
        <a:bodyPr/>
        <a:lstStyle/>
        <a:p>
          <a:endParaRPr lang="x-none"/>
        </a:p>
      </dgm:t>
    </dgm:pt>
    <dgm:pt modelId="{339CC127-96A9-4B70-A560-6A7D709D8280}" type="sibTrans" cxnId="{D928440F-53D1-4097-865C-B73C9812BE6F}">
      <dgm:prSet/>
      <dgm:spPr/>
      <dgm:t>
        <a:bodyPr/>
        <a:lstStyle/>
        <a:p>
          <a:endParaRPr lang="x-none"/>
        </a:p>
      </dgm:t>
    </dgm:pt>
    <dgm:pt modelId="{C24B7448-8334-480B-BF42-E8BD36EA7DC6}">
      <dgm:prSet phldrT="[Text]"/>
      <dgm:spPr>
        <a:solidFill>
          <a:srgbClr val="3B8D62"/>
        </a:solidFill>
      </dgm:spPr>
      <dgm:t>
        <a:bodyPr/>
        <a:lstStyle/>
        <a:p>
          <a:r>
            <a:rPr lang="en-US" dirty="0"/>
            <a:t>Show buyer requests</a:t>
          </a:r>
          <a:endParaRPr lang="x-none" dirty="0"/>
        </a:p>
      </dgm:t>
    </dgm:pt>
    <dgm:pt modelId="{DF232BA9-4452-4AD2-9D3C-52EFAEE38AC9}" type="parTrans" cxnId="{333C69BB-1A3E-4D5C-A0DB-C1685A587C9D}">
      <dgm:prSet/>
      <dgm:spPr/>
      <dgm:t>
        <a:bodyPr/>
        <a:lstStyle/>
        <a:p>
          <a:endParaRPr lang="x-none"/>
        </a:p>
      </dgm:t>
    </dgm:pt>
    <dgm:pt modelId="{D081098C-6EC6-45D0-B6FC-21F73BB2B356}" type="sibTrans" cxnId="{333C69BB-1A3E-4D5C-A0DB-C1685A587C9D}">
      <dgm:prSet/>
      <dgm:spPr/>
      <dgm:t>
        <a:bodyPr/>
        <a:lstStyle/>
        <a:p>
          <a:endParaRPr lang="x-none"/>
        </a:p>
      </dgm:t>
    </dgm:pt>
    <dgm:pt modelId="{9C5F7058-8564-4658-92E3-89D65185921E}">
      <dgm:prSet phldrT="[Text]"/>
      <dgm:spPr>
        <a:solidFill>
          <a:srgbClr val="3B8D62"/>
        </a:solidFill>
      </dgm:spPr>
      <dgm:t>
        <a:bodyPr/>
        <a:lstStyle/>
        <a:p>
          <a:r>
            <a:rPr lang="en-US" dirty="0"/>
            <a:t>Feedback</a:t>
          </a:r>
          <a:endParaRPr lang="x-none" dirty="0"/>
        </a:p>
      </dgm:t>
    </dgm:pt>
    <dgm:pt modelId="{63B086D2-96E1-4003-BE76-F2E5B35CF6BD}" type="parTrans" cxnId="{CCFEDE2B-F468-49EC-96C8-796883383A43}">
      <dgm:prSet/>
      <dgm:spPr/>
      <dgm:t>
        <a:bodyPr/>
        <a:lstStyle/>
        <a:p>
          <a:endParaRPr lang="x-none"/>
        </a:p>
      </dgm:t>
    </dgm:pt>
    <dgm:pt modelId="{FB273670-D53A-47D3-A9EF-4C5AFAD9D90B}" type="sibTrans" cxnId="{CCFEDE2B-F468-49EC-96C8-796883383A43}">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8" custScaleY="133417"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8" custScaleY="133417" custLinFactX="58585" custLinFactNeighborX="100000" custLinFactNeighborY="50003">
        <dgm:presLayoutVars>
          <dgm:chMax val="0"/>
          <dgm:bulletEnabled val="1"/>
        </dgm:presLayoutVars>
      </dgm:prSet>
      <dgm:spPr/>
    </dgm:pt>
    <dgm:pt modelId="{051F3873-B8BC-4653-96A6-649D47B227BC}" type="pres">
      <dgm:prSet presAssocID="{605CDA8C-AC1F-4268-9523-8D66A99CBB4D}" presName="spacer" presStyleCnt="0"/>
      <dgm:spPr/>
    </dgm:pt>
    <dgm:pt modelId="{DA1CA527-6BB9-49A0-AE02-2C75A75641C7}" type="pres">
      <dgm:prSet presAssocID="{C55AE611-2C36-4FAE-A2D1-29F36EC268D6}" presName="parentText" presStyleLbl="node1" presStyleIdx="2" presStyleCnt="8" custScaleY="133417">
        <dgm:presLayoutVars>
          <dgm:chMax val="0"/>
          <dgm:bulletEnabled val="1"/>
        </dgm:presLayoutVars>
      </dgm:prSet>
      <dgm:spPr/>
    </dgm:pt>
    <dgm:pt modelId="{6E6EB389-2A64-4056-A041-982403EDD905}" type="pres">
      <dgm:prSet presAssocID="{1E474133-E6EE-4270-AD79-4ECAC59E3DC8}" presName="spacer" presStyleCnt="0"/>
      <dgm:spPr/>
    </dgm:pt>
    <dgm:pt modelId="{BFCEF9D1-54AC-4D76-A904-702BCB09EB04}" type="pres">
      <dgm:prSet presAssocID="{F567EEE5-48AE-461C-A37D-202BC1F803E1}" presName="parentText" presStyleLbl="node1" presStyleIdx="3" presStyleCnt="8" custScaleY="133417">
        <dgm:presLayoutVars>
          <dgm:chMax val="0"/>
          <dgm:bulletEnabled val="1"/>
        </dgm:presLayoutVars>
      </dgm:prSet>
      <dgm:spPr/>
    </dgm:pt>
    <dgm:pt modelId="{71D754F6-17A1-4615-87D7-9D71EC1927A8}" type="pres">
      <dgm:prSet presAssocID="{3E2024BA-FB24-42BA-B58A-F441B0438669}" presName="spacer" presStyleCnt="0"/>
      <dgm:spPr/>
    </dgm:pt>
    <dgm:pt modelId="{B691F928-057D-4697-9257-F4E988A97DEC}" type="pres">
      <dgm:prSet presAssocID="{705554AD-3041-483F-B5DC-0F5A146A7DC5}" presName="parentText" presStyleLbl="node1" presStyleIdx="4" presStyleCnt="8" custScaleY="133417">
        <dgm:presLayoutVars>
          <dgm:chMax val="0"/>
          <dgm:bulletEnabled val="1"/>
        </dgm:presLayoutVars>
      </dgm:prSet>
      <dgm:spPr/>
    </dgm:pt>
    <dgm:pt modelId="{44278A78-7DB2-4BC3-8195-493DADA63BA7}" type="pres">
      <dgm:prSet presAssocID="{C38822F1-2627-4B47-8D08-60E07D708BAB}" presName="spacer" presStyleCnt="0"/>
      <dgm:spPr/>
    </dgm:pt>
    <dgm:pt modelId="{87ABD45F-F3B1-4CC1-880C-934F57F7027B}" type="pres">
      <dgm:prSet presAssocID="{B406F5B9-EF27-438B-A40C-768D9F249E21}" presName="parentText" presStyleLbl="node1" presStyleIdx="5" presStyleCnt="8" custScaleY="133417">
        <dgm:presLayoutVars>
          <dgm:chMax val="0"/>
          <dgm:bulletEnabled val="1"/>
        </dgm:presLayoutVars>
      </dgm:prSet>
      <dgm:spPr/>
    </dgm:pt>
    <dgm:pt modelId="{5E0DC5D3-608C-4E48-B36A-967442EFB31F}" type="pres">
      <dgm:prSet presAssocID="{339CC127-96A9-4B70-A560-6A7D709D8280}" presName="spacer" presStyleCnt="0"/>
      <dgm:spPr/>
    </dgm:pt>
    <dgm:pt modelId="{782A1E96-FA25-4327-8828-FC45D5CABD85}" type="pres">
      <dgm:prSet presAssocID="{C24B7448-8334-480B-BF42-E8BD36EA7DC6}" presName="parentText" presStyleLbl="node1" presStyleIdx="6" presStyleCnt="8" custScaleY="133417">
        <dgm:presLayoutVars>
          <dgm:chMax val="0"/>
          <dgm:bulletEnabled val="1"/>
        </dgm:presLayoutVars>
      </dgm:prSet>
      <dgm:spPr/>
    </dgm:pt>
    <dgm:pt modelId="{864A406C-A2E5-438D-8A32-C31528304DD0}" type="pres">
      <dgm:prSet presAssocID="{D081098C-6EC6-45D0-B6FC-21F73BB2B356}" presName="spacer" presStyleCnt="0"/>
      <dgm:spPr/>
    </dgm:pt>
    <dgm:pt modelId="{825BCD6E-391E-4313-A0DB-861AA40A30B9}" type="pres">
      <dgm:prSet presAssocID="{9C5F7058-8564-4658-92E3-89D65185921E}" presName="parentText" presStyleLbl="node1" presStyleIdx="7" presStyleCnt="8" custScaleY="133417">
        <dgm:presLayoutVars>
          <dgm:chMax val="0"/>
          <dgm:bulletEnabled val="1"/>
        </dgm:presLayoutVars>
      </dgm:prSet>
      <dgm:spPr/>
    </dgm:pt>
  </dgm:ptLst>
  <dgm:cxnLst>
    <dgm:cxn modelId="{4300F303-26DF-480A-9C0C-B5CAB66C081C}" type="presOf" srcId="{F567EEE5-48AE-461C-A37D-202BC1F803E1}" destId="{BFCEF9D1-54AC-4D76-A904-702BCB09EB04}" srcOrd="0" destOrd="0" presId="urn:microsoft.com/office/officeart/2005/8/layout/vList2"/>
    <dgm:cxn modelId="{D928440F-53D1-4097-865C-B73C9812BE6F}" srcId="{663FDDFD-413C-4027-BD48-4859ABEA3D9B}" destId="{B406F5B9-EF27-438B-A40C-768D9F249E21}" srcOrd="5" destOrd="0" parTransId="{56CD8125-35C1-4271-8557-A953A81CF55D}" sibTransId="{339CC127-96A9-4B70-A560-6A7D709D8280}"/>
    <dgm:cxn modelId="{6AB3F318-A29D-49CE-B407-DE839C258417}" type="presOf" srcId="{B406F5B9-EF27-438B-A40C-768D9F249E21}" destId="{87ABD45F-F3B1-4CC1-880C-934F57F7027B}" srcOrd="0" destOrd="0" presId="urn:microsoft.com/office/officeart/2005/8/layout/vList2"/>
    <dgm:cxn modelId="{1D401B1A-7808-42D9-BCCF-D1B5F987E1D3}" type="presOf" srcId="{C24B7448-8334-480B-BF42-E8BD36EA7DC6}" destId="{782A1E96-FA25-4327-8828-FC45D5CABD85}" srcOrd="0" destOrd="0" presId="urn:microsoft.com/office/officeart/2005/8/layout/vList2"/>
    <dgm:cxn modelId="{CCFEDE2B-F468-49EC-96C8-796883383A43}" srcId="{663FDDFD-413C-4027-BD48-4859ABEA3D9B}" destId="{9C5F7058-8564-4658-92E3-89D65185921E}" srcOrd="7" destOrd="0" parTransId="{63B086D2-96E1-4003-BE76-F2E5B35CF6BD}" sibTransId="{FB273670-D53A-47D3-A9EF-4C5AFAD9D90B}"/>
    <dgm:cxn modelId="{CF4F924D-9B56-4302-B730-BB71C16A1078}" srcId="{663FDDFD-413C-4027-BD48-4859ABEA3D9B}" destId="{D5C1A70B-DB10-4DAE-8EE1-0AEF887870A6}" srcOrd="0" destOrd="0" parTransId="{D4FE17F8-0B4D-4877-8E39-ADDDFE57254A}" sibTransId="{66AEDC53-5DD2-43E8-99CD-D630E300C0D8}"/>
    <dgm:cxn modelId="{C93C4EA5-24E3-4165-AB99-507387A1AF01}" type="presOf" srcId="{D5C1A70B-DB10-4DAE-8EE1-0AEF887870A6}" destId="{A275C063-F614-4E82-B65A-F51795E8CB6B}" srcOrd="0" destOrd="0" presId="urn:microsoft.com/office/officeart/2005/8/layout/vList2"/>
    <dgm:cxn modelId="{A5C0A2A7-2A70-4ECE-94E1-36B6056D6C09}" type="presOf" srcId="{C55AE611-2C36-4FAE-A2D1-29F36EC268D6}" destId="{DA1CA527-6BB9-49A0-AE02-2C75A75641C7}" srcOrd="0" destOrd="0" presId="urn:microsoft.com/office/officeart/2005/8/layout/vList2"/>
    <dgm:cxn modelId="{CDA0AEAE-570D-4250-A518-FC18E02492CD}" type="presOf" srcId="{705554AD-3041-483F-B5DC-0F5A146A7DC5}" destId="{B691F928-057D-4697-9257-F4E988A97DEC}" srcOrd="0" destOrd="0" presId="urn:microsoft.com/office/officeart/2005/8/layout/vList2"/>
    <dgm:cxn modelId="{915032B2-6DF3-49DB-949A-A22A56E8418F}" srcId="{663FDDFD-413C-4027-BD48-4859ABEA3D9B}" destId="{C55AE611-2C36-4FAE-A2D1-29F36EC268D6}" srcOrd="2" destOrd="0" parTransId="{97012A29-AE8E-4FBD-AED7-6003CE1B7843}" sibTransId="{1E474133-E6EE-4270-AD79-4ECAC59E3DC8}"/>
    <dgm:cxn modelId="{C3DE80B7-B5EF-4C9D-BB62-ABE69BEBDE74}" srcId="{663FDDFD-413C-4027-BD48-4859ABEA3D9B}" destId="{705554AD-3041-483F-B5DC-0F5A146A7DC5}" srcOrd="4" destOrd="0" parTransId="{2E36F61C-A0E5-49B9-9EB0-E52A276EE96A}" sibTransId="{C38822F1-2627-4B47-8D08-60E07D708BAB}"/>
    <dgm:cxn modelId="{333C69BB-1A3E-4D5C-A0DB-C1685A587C9D}" srcId="{663FDDFD-413C-4027-BD48-4859ABEA3D9B}" destId="{C24B7448-8334-480B-BF42-E8BD36EA7DC6}" srcOrd="6" destOrd="0" parTransId="{DF232BA9-4452-4AD2-9D3C-52EFAEE38AC9}" sibTransId="{D081098C-6EC6-45D0-B6FC-21F73BB2B356}"/>
    <dgm:cxn modelId="{5F811BBC-8691-41AE-88B6-D045C330F015}" srcId="{663FDDFD-413C-4027-BD48-4859ABEA3D9B}" destId="{B52262AB-C9D6-42D1-AE08-86BECE18F1E6}" srcOrd="1" destOrd="0" parTransId="{66AA9A36-7DDB-482E-ADFA-A6486E6BAC2D}" sibTransId="{605CDA8C-AC1F-4268-9523-8D66A99CBB4D}"/>
    <dgm:cxn modelId="{81B0B8CC-F5C5-40AB-98D4-6E1A4F56AC50}" srcId="{663FDDFD-413C-4027-BD48-4859ABEA3D9B}" destId="{F567EEE5-48AE-461C-A37D-202BC1F803E1}" srcOrd="3" destOrd="0" parTransId="{62D4433E-8CBF-4F21-9FFD-CD46FCCEAF0E}" sibTransId="{3E2024BA-FB24-42BA-B58A-F441B0438669}"/>
    <dgm:cxn modelId="{21D0FEEF-3A4F-4533-A573-0021286BDEF6}" type="presOf" srcId="{663FDDFD-413C-4027-BD48-4859ABEA3D9B}" destId="{A0659DC2-864B-4FEA-8502-A828B5AA457D}" srcOrd="0" destOrd="0" presId="urn:microsoft.com/office/officeart/2005/8/layout/vList2"/>
    <dgm:cxn modelId="{39319DF0-41EE-41E9-814C-3D0447E79044}" type="presOf" srcId="{9C5F7058-8564-4658-92E3-89D65185921E}" destId="{825BCD6E-391E-4313-A0DB-861AA40A30B9}" srcOrd="0" destOrd="0" presId="urn:microsoft.com/office/officeart/2005/8/layout/vList2"/>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99AC7B0B-0A8E-4531-A8DE-3AA492ECA6E5}" type="presParOf" srcId="{A0659DC2-864B-4FEA-8502-A828B5AA457D}" destId="{051F3873-B8BC-4653-96A6-649D47B227BC}" srcOrd="3" destOrd="0" presId="urn:microsoft.com/office/officeart/2005/8/layout/vList2"/>
    <dgm:cxn modelId="{12344940-AB5C-4E52-9450-52151DBB757A}" type="presParOf" srcId="{A0659DC2-864B-4FEA-8502-A828B5AA457D}" destId="{DA1CA527-6BB9-49A0-AE02-2C75A75641C7}" srcOrd="4" destOrd="0" presId="urn:microsoft.com/office/officeart/2005/8/layout/vList2"/>
    <dgm:cxn modelId="{1CF143AD-A2BF-495F-8F77-713B63BB4C32}" type="presParOf" srcId="{A0659DC2-864B-4FEA-8502-A828B5AA457D}" destId="{6E6EB389-2A64-4056-A041-982403EDD905}" srcOrd="5" destOrd="0" presId="urn:microsoft.com/office/officeart/2005/8/layout/vList2"/>
    <dgm:cxn modelId="{C064D1DF-EA10-4675-BE50-07D98AE07CB8}" type="presParOf" srcId="{A0659DC2-864B-4FEA-8502-A828B5AA457D}" destId="{BFCEF9D1-54AC-4D76-A904-702BCB09EB04}" srcOrd="6" destOrd="0" presId="urn:microsoft.com/office/officeart/2005/8/layout/vList2"/>
    <dgm:cxn modelId="{C428DF3C-2464-468A-BEEF-1F266D0BC589}" type="presParOf" srcId="{A0659DC2-864B-4FEA-8502-A828B5AA457D}" destId="{71D754F6-17A1-4615-87D7-9D71EC1927A8}" srcOrd="7" destOrd="0" presId="urn:microsoft.com/office/officeart/2005/8/layout/vList2"/>
    <dgm:cxn modelId="{6BF29A0E-1763-4F4F-942F-0AE6A40E52E2}" type="presParOf" srcId="{A0659DC2-864B-4FEA-8502-A828B5AA457D}" destId="{B691F928-057D-4697-9257-F4E988A97DEC}" srcOrd="8" destOrd="0" presId="urn:microsoft.com/office/officeart/2005/8/layout/vList2"/>
    <dgm:cxn modelId="{4F1922AA-D4F8-469A-8ACE-35E5163B1D70}" type="presParOf" srcId="{A0659DC2-864B-4FEA-8502-A828B5AA457D}" destId="{44278A78-7DB2-4BC3-8195-493DADA63BA7}" srcOrd="9" destOrd="0" presId="urn:microsoft.com/office/officeart/2005/8/layout/vList2"/>
    <dgm:cxn modelId="{8CE831E4-8323-4AE2-BE88-84553087130E}" type="presParOf" srcId="{A0659DC2-864B-4FEA-8502-A828B5AA457D}" destId="{87ABD45F-F3B1-4CC1-880C-934F57F7027B}" srcOrd="10" destOrd="0" presId="urn:microsoft.com/office/officeart/2005/8/layout/vList2"/>
    <dgm:cxn modelId="{F25B6157-10FF-4905-B97D-48BF4105349D}" type="presParOf" srcId="{A0659DC2-864B-4FEA-8502-A828B5AA457D}" destId="{5E0DC5D3-608C-4E48-B36A-967442EFB31F}" srcOrd="11" destOrd="0" presId="urn:microsoft.com/office/officeart/2005/8/layout/vList2"/>
    <dgm:cxn modelId="{A1842979-FDCA-4F90-A0CA-C8940A404EF5}" type="presParOf" srcId="{A0659DC2-864B-4FEA-8502-A828B5AA457D}" destId="{782A1E96-FA25-4327-8828-FC45D5CABD85}" srcOrd="12" destOrd="0" presId="urn:microsoft.com/office/officeart/2005/8/layout/vList2"/>
    <dgm:cxn modelId="{D1C05658-9089-471C-A9D7-ABF2C5E09982}" type="presParOf" srcId="{A0659DC2-864B-4FEA-8502-A828B5AA457D}" destId="{864A406C-A2E5-438D-8A32-C31528304DD0}" srcOrd="13" destOrd="0" presId="urn:microsoft.com/office/officeart/2005/8/layout/vList2"/>
    <dgm:cxn modelId="{4F5EA9A5-D662-4419-9FEA-A6D830E58CD7}" type="presParOf" srcId="{A0659DC2-864B-4FEA-8502-A828B5AA457D}" destId="{825BCD6E-391E-4313-A0DB-861AA40A30B9}" srcOrd="14" destOrd="0" presId="urn:microsoft.com/office/officeart/2005/8/layout/vList2"/>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To mobile device</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To web browser</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2"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2" custLinFactX="58585" custLinFactNeighborX="100000" custLinFactNeighborY="50003">
        <dgm:presLayoutVars>
          <dgm:chMax val="0"/>
          <dgm:bulletEnabled val="1"/>
        </dgm:presLayoutVars>
      </dgm:prSet>
      <dgm:spPr/>
    </dgm:pt>
  </dgm:ptLst>
  <dgm:cxnLst>
    <dgm:cxn modelId="{72B19C06-CED5-4EDB-BDBF-50EFAD2CB441}" type="presOf" srcId="{663FDDFD-413C-4027-BD48-4859ABEA3D9B}" destId="{A0659DC2-864B-4FEA-8502-A828B5AA457D}" srcOrd="0" destOrd="0" presId="urn:microsoft.com/office/officeart/2005/8/layout/vList2"/>
    <dgm:cxn modelId="{5E0E232F-FA6A-4CA7-B3DA-C9309DE5414B}" type="presOf" srcId="{D5C1A70B-DB10-4DAE-8EE1-0AEF887870A6}" destId="{A275C063-F614-4E82-B65A-F51795E8CB6B}" srcOrd="0" destOrd="0" presId="urn:microsoft.com/office/officeart/2005/8/layout/vList2"/>
    <dgm:cxn modelId="{CF4F924D-9B56-4302-B730-BB71C16A1078}" srcId="{663FDDFD-413C-4027-BD48-4859ABEA3D9B}" destId="{D5C1A70B-DB10-4DAE-8EE1-0AEF887870A6}" srcOrd="0" destOrd="0" parTransId="{D4FE17F8-0B4D-4877-8E39-ADDDFE57254A}" sibTransId="{66AEDC53-5DD2-43E8-99CD-D630E300C0D8}"/>
    <dgm:cxn modelId="{5F811BBC-8691-41AE-88B6-D045C330F015}" srcId="{663FDDFD-413C-4027-BD48-4859ABEA3D9B}" destId="{B52262AB-C9D6-42D1-AE08-86BECE18F1E6}" srcOrd="1" destOrd="0" parTransId="{66AA9A36-7DDB-482E-ADFA-A6486E6BAC2D}" sibTransId="{605CDA8C-AC1F-4268-9523-8D66A99CBB4D}"/>
    <dgm:cxn modelId="{1ACDD2EC-48AF-4F5C-B100-470FC90B48FA}" type="presOf" srcId="{B52262AB-C9D6-42D1-AE08-86BECE18F1E6}" destId="{B9E8101B-A0A8-481C-9773-5F67F6B2D2A4}" srcOrd="0" destOrd="0" presId="urn:microsoft.com/office/officeart/2005/8/layout/vList2"/>
    <dgm:cxn modelId="{70CE2C06-0589-417B-AFED-808548DE48B3}" type="presParOf" srcId="{A0659DC2-864B-4FEA-8502-A828B5AA457D}" destId="{A275C063-F614-4E82-B65A-F51795E8CB6B}" srcOrd="0" destOrd="0" presId="urn:microsoft.com/office/officeart/2005/8/layout/vList2"/>
    <dgm:cxn modelId="{84D659FC-BB6B-4D9B-9F92-2609B88FEEAD}" type="presParOf" srcId="{A0659DC2-864B-4FEA-8502-A828B5AA457D}" destId="{67427CF9-E649-44B7-9C1F-D486C4022288}" srcOrd="1" destOrd="0" presId="urn:microsoft.com/office/officeart/2005/8/layout/vList2"/>
    <dgm:cxn modelId="{6AAD0FA0-C1CC-4A60-9F79-24A94A9F90AE}" type="presParOf" srcId="{A0659DC2-864B-4FEA-8502-A828B5AA457D}" destId="{B9E8101B-A0A8-481C-9773-5F67F6B2D2A4}" srcOrd="2" destOrd="0" presId="urn:microsoft.com/office/officeart/2005/8/layout/vList2"/>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Mobile</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Web</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2"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2" custLinFactX="58585" custLinFactNeighborX="100000" custLinFactNeighborY="50003">
        <dgm:presLayoutVars>
          <dgm:chMax val="0"/>
          <dgm:bulletEnabled val="1"/>
        </dgm:presLayoutVars>
      </dgm:prSet>
      <dgm:spPr/>
    </dgm:pt>
  </dgm:ptLst>
  <dgm:cxnLst>
    <dgm:cxn modelId="{CF4F924D-9B56-4302-B730-BB71C16A1078}" srcId="{663FDDFD-413C-4027-BD48-4859ABEA3D9B}" destId="{D5C1A70B-DB10-4DAE-8EE1-0AEF887870A6}" srcOrd="0" destOrd="0" parTransId="{D4FE17F8-0B4D-4877-8E39-ADDDFE57254A}" sibTransId="{66AEDC53-5DD2-43E8-99CD-D630E300C0D8}"/>
    <dgm:cxn modelId="{C93C4EA5-24E3-4165-AB99-507387A1AF01}" type="presOf" srcId="{D5C1A70B-DB10-4DAE-8EE1-0AEF887870A6}" destId="{A275C063-F614-4E82-B65A-F51795E8CB6B}"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User Management</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User Profile Management</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Buy Request Processing</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Product Management</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Web Views</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5"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5"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5">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5">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5">
        <dgm:presLayoutVars>
          <dgm:chMax val="0"/>
          <dgm:bulletEnabled val="1"/>
        </dgm:presLayoutVars>
      </dgm:prSet>
      <dgm:spPr/>
    </dgm:pt>
  </dgm:ptLst>
  <dgm:cxnLst>
    <dgm:cxn modelId="{BFFA0C29-E853-4874-ABA9-217DB094CF36}" srcId="{663FDDFD-413C-4027-BD48-4859ABEA3D9B}" destId="{137A2326-CBB3-49CF-9653-F15CB9B828E6}" srcOrd="3" destOrd="0" parTransId="{5A8D79E8-1D2F-4ED2-81B5-67E4A560E8CB}" sibTransId="{F8B84E26-30F1-4CE7-B2AC-0E62EA3B51E6}"/>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User Management</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User Profile Management</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Buy Request Processing</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Product Management</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Web Views</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5"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5"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5">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5">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5">
        <dgm:presLayoutVars>
          <dgm:chMax val="0"/>
          <dgm:bulletEnabled val="1"/>
        </dgm:presLayoutVars>
      </dgm:prSet>
      <dgm:spPr/>
    </dgm:pt>
  </dgm:ptLst>
  <dgm:cxnLst>
    <dgm:cxn modelId="{BFFA0C29-E853-4874-ABA9-217DB094CF36}" srcId="{663FDDFD-413C-4027-BD48-4859ABEA3D9B}" destId="{137A2326-CBB3-49CF-9653-F15CB9B828E6}" srcOrd="3" destOrd="0" parTransId="{5A8D79E8-1D2F-4ED2-81B5-67E4A560E8CB}" sibTransId="{F8B84E26-30F1-4CE7-B2AC-0E62EA3B51E6}"/>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B52262AB-C9D6-42D1-AE08-86BECE18F1E6}">
      <dgm:prSet phldrT="[Text]"/>
      <dgm:spPr>
        <a:solidFill>
          <a:srgbClr val="3B8D62"/>
        </a:solidFill>
      </dgm:spPr>
      <dgm:t>
        <a:bodyPr/>
        <a:lstStyle/>
        <a:p>
          <a:r>
            <a:rPr lang="en-US" dirty="0"/>
            <a:t>User</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err="1"/>
            <a:t>Buy_Request</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Product</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Feedback</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F737FCC7-7B1A-42CF-89C7-7A06E1C88F4F}">
      <dgm:prSet phldrT="[Text]"/>
      <dgm:spPr>
        <a:solidFill>
          <a:srgbClr val="3B8D62"/>
        </a:solidFill>
      </dgm:spPr>
      <dgm:t>
        <a:bodyPr/>
        <a:lstStyle/>
        <a:p>
          <a:r>
            <a:rPr lang="en-US" dirty="0"/>
            <a:t>Blog</a:t>
          </a:r>
          <a:endParaRPr lang="x-none" dirty="0"/>
        </a:p>
      </dgm:t>
    </dgm:pt>
    <dgm:pt modelId="{671D4D3D-3E13-4BA3-9A98-708C26E293FD}" type="parTrans" cxnId="{64BC8629-8406-4939-9DE5-E4CA7B2FE435}">
      <dgm:prSet/>
      <dgm:spPr/>
      <dgm:t>
        <a:bodyPr/>
        <a:lstStyle/>
        <a:p>
          <a:endParaRPr lang="x-none"/>
        </a:p>
      </dgm:t>
    </dgm:pt>
    <dgm:pt modelId="{F85A608B-6036-4EA1-88E6-B31E09CA4DEC}" type="sibTrans" cxnId="{64BC8629-8406-4939-9DE5-E4CA7B2FE435}">
      <dgm:prSet/>
      <dgm:spPr/>
      <dgm:t>
        <a:bodyPr/>
        <a:lstStyle/>
        <a:p>
          <a:endParaRPr lang="x-none"/>
        </a:p>
      </dgm:t>
    </dgm:pt>
    <dgm:pt modelId="{6ECA9287-FFCE-4ECA-BA6D-D300F154F2B1}">
      <dgm:prSet phldrT="[Text]"/>
      <dgm:spPr>
        <a:solidFill>
          <a:srgbClr val="3B8D62"/>
        </a:solidFill>
      </dgm:spPr>
      <dgm:t>
        <a:bodyPr/>
        <a:lstStyle/>
        <a:p>
          <a:r>
            <a:rPr lang="en-US" dirty="0"/>
            <a:t>Wishlist</a:t>
          </a:r>
          <a:endParaRPr lang="x-none" dirty="0"/>
        </a:p>
      </dgm:t>
    </dgm:pt>
    <dgm:pt modelId="{8DA1226B-974F-421E-A3F9-E28FAC480AB1}" type="parTrans" cxnId="{64D68F84-EB49-4A70-988E-95634585B644}">
      <dgm:prSet/>
      <dgm:spPr/>
      <dgm:t>
        <a:bodyPr/>
        <a:lstStyle/>
        <a:p>
          <a:endParaRPr lang="x-none"/>
        </a:p>
      </dgm:t>
    </dgm:pt>
    <dgm:pt modelId="{4F45C5BC-DFA7-4A34-A78D-87E586AED0B9}" type="sibTrans" cxnId="{64D68F84-EB49-4A70-988E-95634585B644}">
      <dgm:prSet/>
      <dgm:spPr/>
      <dgm:t>
        <a:bodyPr/>
        <a:lstStyle/>
        <a:p>
          <a:endParaRPr lang="x-none"/>
        </a:p>
      </dgm:t>
    </dgm:pt>
    <dgm:pt modelId="{E7361D60-5616-4BA8-A5D3-02152B379C07}">
      <dgm:prSet phldrT="[Text]"/>
      <dgm:spPr>
        <a:solidFill>
          <a:srgbClr val="3B8D62"/>
        </a:solidFill>
      </dgm:spPr>
      <dgm:t>
        <a:bodyPr/>
        <a:lstStyle/>
        <a:p>
          <a:r>
            <a:rPr lang="en-US" dirty="0"/>
            <a:t>Notification</a:t>
          </a:r>
          <a:endParaRPr lang="x-none" dirty="0"/>
        </a:p>
      </dgm:t>
    </dgm:pt>
    <dgm:pt modelId="{21421DE9-8997-4D64-92F8-9CF4134DAB14}" type="parTrans" cxnId="{95FE525E-5D3E-46AE-8F8F-A225B5A3B9ED}">
      <dgm:prSet/>
      <dgm:spPr/>
      <dgm:t>
        <a:bodyPr/>
        <a:lstStyle/>
        <a:p>
          <a:endParaRPr lang="x-none"/>
        </a:p>
      </dgm:t>
    </dgm:pt>
    <dgm:pt modelId="{3AE70215-9430-4B4D-B139-F45FE2190B94}" type="sibTrans" cxnId="{95FE525E-5D3E-46AE-8F8F-A225B5A3B9ED}">
      <dgm:prSet/>
      <dgm:spPr/>
      <dgm:t>
        <a:bodyPr/>
        <a:lstStyle/>
        <a:p>
          <a:endParaRPr lang="x-none"/>
        </a:p>
      </dgm:t>
    </dgm:pt>
    <dgm:pt modelId="{B5EC7B34-871B-48D8-9DFC-1006D7C625E9}">
      <dgm:prSet phldrT="[Text]"/>
      <dgm:spPr>
        <a:solidFill>
          <a:srgbClr val="3B8D62"/>
        </a:solidFill>
      </dgm:spPr>
      <dgm:t>
        <a:bodyPr/>
        <a:lstStyle/>
        <a:p>
          <a:r>
            <a:rPr lang="en-US" dirty="0"/>
            <a:t>Subscription</a:t>
          </a:r>
          <a:endParaRPr lang="x-none" dirty="0"/>
        </a:p>
      </dgm:t>
    </dgm:pt>
    <dgm:pt modelId="{2FC2BBFD-CC9A-454C-B19F-2F99548548C9}" type="parTrans" cxnId="{0706F030-1DE7-464A-A8E2-5C19A747A08B}">
      <dgm:prSet/>
      <dgm:spPr/>
      <dgm:t>
        <a:bodyPr/>
        <a:lstStyle/>
        <a:p>
          <a:endParaRPr lang="x-none"/>
        </a:p>
      </dgm:t>
    </dgm:pt>
    <dgm:pt modelId="{65E883B7-205D-4312-ABAB-364D5B87A0FC}" type="sibTrans" cxnId="{0706F030-1DE7-464A-A8E2-5C19A747A08B}">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B9E8101B-A0A8-481C-9773-5F67F6B2D2A4}" type="pres">
      <dgm:prSet presAssocID="{B52262AB-C9D6-42D1-AE08-86BECE18F1E6}" presName="parentText" presStyleLbl="node1" presStyleIdx="0" presStyleCnt="8"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1" presStyleCnt="8">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2" presStyleCnt="8">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3" presStyleCnt="8">
        <dgm:presLayoutVars>
          <dgm:chMax val="0"/>
          <dgm:bulletEnabled val="1"/>
        </dgm:presLayoutVars>
      </dgm:prSet>
      <dgm:spPr/>
    </dgm:pt>
    <dgm:pt modelId="{4A80700F-8042-429F-A278-1A5597BA8623}" type="pres">
      <dgm:prSet presAssocID="{4DFEEDBE-0088-474B-8CA7-E88624F27CB7}" presName="spacer" presStyleCnt="0"/>
      <dgm:spPr/>
    </dgm:pt>
    <dgm:pt modelId="{995C6AA6-F4B6-494A-A6E6-49F28D57BB9E}" type="pres">
      <dgm:prSet presAssocID="{F737FCC7-7B1A-42CF-89C7-7A06E1C88F4F}" presName="parentText" presStyleLbl="node1" presStyleIdx="4" presStyleCnt="8">
        <dgm:presLayoutVars>
          <dgm:chMax val="0"/>
          <dgm:bulletEnabled val="1"/>
        </dgm:presLayoutVars>
      </dgm:prSet>
      <dgm:spPr/>
    </dgm:pt>
    <dgm:pt modelId="{F3563236-3207-4F81-A92B-E9B3D58FA5D1}" type="pres">
      <dgm:prSet presAssocID="{F85A608B-6036-4EA1-88E6-B31E09CA4DEC}" presName="spacer" presStyleCnt="0"/>
      <dgm:spPr/>
    </dgm:pt>
    <dgm:pt modelId="{3F500A17-3A36-424B-A988-6E32EC0B6400}" type="pres">
      <dgm:prSet presAssocID="{6ECA9287-FFCE-4ECA-BA6D-D300F154F2B1}" presName="parentText" presStyleLbl="node1" presStyleIdx="5" presStyleCnt="8">
        <dgm:presLayoutVars>
          <dgm:chMax val="0"/>
          <dgm:bulletEnabled val="1"/>
        </dgm:presLayoutVars>
      </dgm:prSet>
      <dgm:spPr/>
    </dgm:pt>
    <dgm:pt modelId="{E2516046-0F5B-4AFD-B65D-F489C633EE2B}" type="pres">
      <dgm:prSet presAssocID="{4F45C5BC-DFA7-4A34-A78D-87E586AED0B9}" presName="spacer" presStyleCnt="0"/>
      <dgm:spPr/>
    </dgm:pt>
    <dgm:pt modelId="{5F3324C5-434F-4D88-91C8-B4184E59C6AA}" type="pres">
      <dgm:prSet presAssocID="{E7361D60-5616-4BA8-A5D3-02152B379C07}" presName="parentText" presStyleLbl="node1" presStyleIdx="6" presStyleCnt="8">
        <dgm:presLayoutVars>
          <dgm:chMax val="0"/>
          <dgm:bulletEnabled val="1"/>
        </dgm:presLayoutVars>
      </dgm:prSet>
      <dgm:spPr/>
    </dgm:pt>
    <dgm:pt modelId="{BB2344F4-8394-4656-8D7E-7B5115917400}" type="pres">
      <dgm:prSet presAssocID="{3AE70215-9430-4B4D-B139-F45FE2190B94}" presName="spacer" presStyleCnt="0"/>
      <dgm:spPr/>
    </dgm:pt>
    <dgm:pt modelId="{28CB1F80-E773-451C-8209-13789D5EDBF4}" type="pres">
      <dgm:prSet presAssocID="{B5EC7B34-871B-48D8-9DFC-1006D7C625E9}" presName="parentText" presStyleLbl="node1" presStyleIdx="7" presStyleCnt="8" custLinFactNeighborY="-15602">
        <dgm:presLayoutVars>
          <dgm:chMax val="0"/>
          <dgm:bulletEnabled val="1"/>
        </dgm:presLayoutVars>
      </dgm:prSet>
      <dgm:spPr/>
    </dgm:pt>
  </dgm:ptLst>
  <dgm:cxnLst>
    <dgm:cxn modelId="{BFFA0C29-E853-4874-ABA9-217DB094CF36}" srcId="{663FDDFD-413C-4027-BD48-4859ABEA3D9B}" destId="{137A2326-CBB3-49CF-9653-F15CB9B828E6}" srcOrd="2" destOrd="0" parTransId="{5A8D79E8-1D2F-4ED2-81B5-67E4A560E8CB}" sibTransId="{F8B84E26-30F1-4CE7-B2AC-0E62EA3B51E6}"/>
    <dgm:cxn modelId="{64BC8629-8406-4939-9DE5-E4CA7B2FE435}" srcId="{663FDDFD-413C-4027-BD48-4859ABEA3D9B}" destId="{F737FCC7-7B1A-42CF-89C7-7A06E1C88F4F}" srcOrd="4" destOrd="0" parTransId="{671D4D3D-3E13-4BA3-9A98-708C26E293FD}" sibTransId="{F85A608B-6036-4EA1-88E6-B31E09CA4DEC}"/>
    <dgm:cxn modelId="{228A9A2C-A970-4199-8B18-D879CCCB1FB0}" type="presOf" srcId="{F737FCC7-7B1A-42CF-89C7-7A06E1C88F4F}" destId="{995C6AA6-F4B6-494A-A6E6-49F28D57BB9E}" srcOrd="0" destOrd="0" presId="urn:microsoft.com/office/officeart/2005/8/layout/vList2"/>
    <dgm:cxn modelId="{0706F030-1DE7-464A-A8E2-5C19A747A08B}" srcId="{663FDDFD-413C-4027-BD48-4859ABEA3D9B}" destId="{B5EC7B34-871B-48D8-9DFC-1006D7C625E9}" srcOrd="7" destOrd="0" parTransId="{2FC2BBFD-CC9A-454C-B19F-2F99548548C9}" sibTransId="{65E883B7-205D-4312-ABAB-364D5B87A0FC}"/>
    <dgm:cxn modelId="{D53B903F-DDFD-43DE-ACD2-EB4FB46F9F5D}" type="presOf" srcId="{6ECA9287-FFCE-4ECA-BA6D-D300F154F2B1}" destId="{3F500A17-3A36-424B-A988-6E32EC0B6400}" srcOrd="0" destOrd="0" presId="urn:microsoft.com/office/officeart/2005/8/layout/vList2"/>
    <dgm:cxn modelId="{95FE525E-5D3E-46AE-8F8F-A225B5A3B9ED}" srcId="{663FDDFD-413C-4027-BD48-4859ABEA3D9B}" destId="{E7361D60-5616-4BA8-A5D3-02152B379C07}" srcOrd="6" destOrd="0" parTransId="{21421DE9-8997-4D64-92F8-9CF4134DAB14}" sibTransId="{3AE70215-9430-4B4D-B139-F45FE2190B94}"/>
    <dgm:cxn modelId="{9D4BB749-6D58-404B-BE9D-D1FE701B74E5}" type="presOf" srcId="{B5EC7B34-871B-48D8-9DFC-1006D7C625E9}" destId="{28CB1F80-E773-451C-8209-13789D5EDBF4}" srcOrd="0" destOrd="0" presId="urn:microsoft.com/office/officeart/2005/8/layout/vList2"/>
    <dgm:cxn modelId="{DCC3C975-9156-4AA6-A0FA-269D70EFD2FC}" type="presOf" srcId="{137A2326-CBB3-49CF-9653-F15CB9B828E6}" destId="{5E91A735-B848-4F01-A7E7-9E485DDD8666}" srcOrd="0" destOrd="0" presId="urn:microsoft.com/office/officeart/2005/8/layout/vList2"/>
    <dgm:cxn modelId="{64D68F84-EB49-4A70-988E-95634585B644}" srcId="{663FDDFD-413C-4027-BD48-4859ABEA3D9B}" destId="{6ECA9287-FFCE-4ECA-BA6D-D300F154F2B1}" srcOrd="5" destOrd="0" parTransId="{8DA1226B-974F-421E-A3F9-E28FAC480AB1}" sibTransId="{4F45C5BC-DFA7-4A34-A78D-87E586AED0B9}"/>
    <dgm:cxn modelId="{5B3019A2-8D6B-42FF-8ACA-335AEEB4297C}" type="presOf" srcId="{4A686D6A-2963-41B5-BEA7-A214708A90FC}" destId="{953B417D-284E-4225-AAD7-597BB765F6E2}" srcOrd="0" destOrd="0" presId="urn:microsoft.com/office/officeart/2005/8/layout/vList2"/>
    <dgm:cxn modelId="{5F6D20A7-F638-4A9E-AD9A-9BD913D16D34}" srcId="{663FDDFD-413C-4027-BD48-4859ABEA3D9B}" destId="{4F57C543-F9D0-47DA-A1DE-D1A8C97ADEAD}" srcOrd="3" destOrd="0" parTransId="{49CA1458-7EDC-42F9-898F-5C6D26827273}" sibTransId="{4DFEEDBE-0088-474B-8CA7-E88624F27CB7}"/>
    <dgm:cxn modelId="{78CAD5A7-E701-4D3F-BA16-395DD9B53051}" type="presOf" srcId="{E7361D60-5616-4BA8-A5D3-02152B379C07}" destId="{5F3324C5-434F-4D88-91C8-B4184E59C6AA}" srcOrd="0" destOrd="0" presId="urn:microsoft.com/office/officeart/2005/8/layout/vList2"/>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0"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1"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4E6C5F1D-FBDA-41E0-A9B1-25934039DFA0}" type="presParOf" srcId="{A0659DC2-864B-4FEA-8502-A828B5AA457D}" destId="{B9E8101B-A0A8-481C-9773-5F67F6B2D2A4}" srcOrd="0" destOrd="0" presId="urn:microsoft.com/office/officeart/2005/8/layout/vList2"/>
    <dgm:cxn modelId="{591669CD-4405-4825-99F7-4DF5B01BC7C4}" type="presParOf" srcId="{A0659DC2-864B-4FEA-8502-A828B5AA457D}" destId="{0F633D8A-FF6B-4B15-9DB2-FE8F6487F873}" srcOrd="1" destOrd="0" presId="urn:microsoft.com/office/officeart/2005/8/layout/vList2"/>
    <dgm:cxn modelId="{81DE75E0-101F-446A-A434-3791C12A60EE}" type="presParOf" srcId="{A0659DC2-864B-4FEA-8502-A828B5AA457D}" destId="{953B417D-284E-4225-AAD7-597BB765F6E2}" srcOrd="2" destOrd="0" presId="urn:microsoft.com/office/officeart/2005/8/layout/vList2"/>
    <dgm:cxn modelId="{1CA67F1D-EB40-4B13-8D8D-233C8B094034}" type="presParOf" srcId="{A0659DC2-864B-4FEA-8502-A828B5AA457D}" destId="{E8A800E7-75E7-4E8E-AE9F-33835838D20A}" srcOrd="3" destOrd="0" presId="urn:microsoft.com/office/officeart/2005/8/layout/vList2"/>
    <dgm:cxn modelId="{F5A7044C-5146-4B71-A922-87DA20A3AD74}" type="presParOf" srcId="{A0659DC2-864B-4FEA-8502-A828B5AA457D}" destId="{5E91A735-B848-4F01-A7E7-9E485DDD8666}" srcOrd="4" destOrd="0" presId="urn:microsoft.com/office/officeart/2005/8/layout/vList2"/>
    <dgm:cxn modelId="{263A56E1-8C42-4A4A-9F91-0369E4904008}" type="presParOf" srcId="{A0659DC2-864B-4FEA-8502-A828B5AA457D}" destId="{46AF10FE-A535-4BFC-A116-91784EE64497}" srcOrd="5" destOrd="0" presId="urn:microsoft.com/office/officeart/2005/8/layout/vList2"/>
    <dgm:cxn modelId="{10CA9AD5-EDA9-4854-91C8-35B0F875EEF1}" type="presParOf" srcId="{A0659DC2-864B-4FEA-8502-A828B5AA457D}" destId="{2A941ECF-B3FD-4898-B730-1BA3BD741DE0}" srcOrd="6" destOrd="0" presId="urn:microsoft.com/office/officeart/2005/8/layout/vList2"/>
    <dgm:cxn modelId="{DE2EA1D2-2FA0-40B9-AAA9-7C6736F1234B}" type="presParOf" srcId="{A0659DC2-864B-4FEA-8502-A828B5AA457D}" destId="{4A80700F-8042-429F-A278-1A5597BA8623}" srcOrd="7" destOrd="0" presId="urn:microsoft.com/office/officeart/2005/8/layout/vList2"/>
    <dgm:cxn modelId="{37D951B6-DAE5-4300-AC46-B71BD6196888}" type="presParOf" srcId="{A0659DC2-864B-4FEA-8502-A828B5AA457D}" destId="{995C6AA6-F4B6-494A-A6E6-49F28D57BB9E}" srcOrd="8" destOrd="0" presId="urn:microsoft.com/office/officeart/2005/8/layout/vList2"/>
    <dgm:cxn modelId="{CFFE3011-7E82-41E0-8C34-3460B863DC3A}" type="presParOf" srcId="{A0659DC2-864B-4FEA-8502-A828B5AA457D}" destId="{F3563236-3207-4F81-A92B-E9B3D58FA5D1}" srcOrd="9" destOrd="0" presId="urn:microsoft.com/office/officeart/2005/8/layout/vList2"/>
    <dgm:cxn modelId="{CF467F94-4CD7-4697-A573-2A17355EE160}" type="presParOf" srcId="{A0659DC2-864B-4FEA-8502-A828B5AA457D}" destId="{3F500A17-3A36-424B-A988-6E32EC0B6400}" srcOrd="10" destOrd="0" presId="urn:microsoft.com/office/officeart/2005/8/layout/vList2"/>
    <dgm:cxn modelId="{EED30DC2-E311-49C2-9CE4-E22726CCD144}" type="presParOf" srcId="{A0659DC2-864B-4FEA-8502-A828B5AA457D}" destId="{E2516046-0F5B-4AFD-B65D-F489C633EE2B}" srcOrd="11" destOrd="0" presId="urn:microsoft.com/office/officeart/2005/8/layout/vList2"/>
    <dgm:cxn modelId="{43CC461D-9BD5-42F2-9FE6-E9861A35501B}" type="presParOf" srcId="{A0659DC2-864B-4FEA-8502-A828B5AA457D}" destId="{5F3324C5-434F-4D88-91C8-B4184E59C6AA}" srcOrd="12" destOrd="0" presId="urn:microsoft.com/office/officeart/2005/8/layout/vList2"/>
    <dgm:cxn modelId="{AF29D9C7-F26C-41B4-970D-2D2D7408D222}" type="presParOf" srcId="{A0659DC2-864B-4FEA-8502-A828B5AA457D}" destId="{BB2344F4-8394-4656-8D7E-7B5115917400}" srcOrd="13" destOrd="0" presId="urn:microsoft.com/office/officeart/2005/8/layout/vList2"/>
    <dgm:cxn modelId="{1ACA9C3F-D574-4870-903A-21BEA5D0E7EF}" type="presParOf" srcId="{A0659DC2-864B-4FEA-8502-A828B5AA457D}" destId="{28CB1F80-E773-451C-8209-13789D5EDBF4}" srcOrd="14"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Login</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Registration</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Email Verification</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Forget Password</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Login via Facebook</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5"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5"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5">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5">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5">
        <dgm:presLayoutVars>
          <dgm:chMax val="0"/>
          <dgm:bulletEnabled val="1"/>
        </dgm:presLayoutVars>
      </dgm:prSet>
      <dgm:spPr/>
    </dgm:pt>
  </dgm:ptLst>
  <dgm:cxnLst>
    <dgm:cxn modelId="{BFFA0C29-E853-4874-ABA9-217DB094CF36}" srcId="{663FDDFD-413C-4027-BD48-4859ABEA3D9B}" destId="{137A2326-CBB3-49CF-9653-F15CB9B828E6}" srcOrd="3" destOrd="0" parTransId="{5A8D79E8-1D2F-4ED2-81B5-67E4A560E8CB}" sibTransId="{F8B84E26-30F1-4CE7-B2AC-0E62EA3B51E6}"/>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Auth Profile</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Public Profile</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Change password</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Account Setting</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Delete Account</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F6B14631-FCE4-4823-B96F-3DD23046DD95}">
      <dgm:prSet phldrT="[Text]"/>
      <dgm:spPr>
        <a:solidFill>
          <a:srgbClr val="3B8D62"/>
        </a:solidFill>
      </dgm:spPr>
      <dgm:t>
        <a:bodyPr/>
        <a:lstStyle/>
        <a:p>
          <a:r>
            <a:rPr lang="en-US" dirty="0"/>
            <a:t>Subscription</a:t>
          </a:r>
          <a:endParaRPr lang="x-none" dirty="0"/>
        </a:p>
      </dgm:t>
    </dgm:pt>
    <dgm:pt modelId="{F2D1F44D-1F1E-4381-AABD-0A4DD5EB3F03}" type="parTrans" cxnId="{3EFB41D9-317F-411A-9CB9-E426B9666900}">
      <dgm:prSet/>
      <dgm:spPr/>
      <dgm:t>
        <a:bodyPr/>
        <a:lstStyle/>
        <a:p>
          <a:endParaRPr lang="x-none"/>
        </a:p>
      </dgm:t>
    </dgm:pt>
    <dgm:pt modelId="{57FE3D32-4F28-43EB-A2E2-FF713F005CF6}" type="sibTrans" cxnId="{3EFB41D9-317F-411A-9CB9-E426B9666900}">
      <dgm:prSet/>
      <dgm:spPr/>
      <dgm:t>
        <a:bodyPr/>
        <a:lstStyle/>
        <a:p>
          <a:endParaRPr lang="x-none"/>
        </a:p>
      </dgm:t>
    </dgm:pt>
    <dgm:pt modelId="{4C13A131-AEF8-4142-94DA-CAD1D58FA866}">
      <dgm:prSet phldrT="[Text]"/>
      <dgm:spPr>
        <a:solidFill>
          <a:srgbClr val="3B8D62"/>
        </a:solidFill>
      </dgm:spPr>
      <dgm:t>
        <a:bodyPr/>
        <a:lstStyle/>
        <a:p>
          <a:r>
            <a:rPr lang="en-US" dirty="0"/>
            <a:t>Reviews</a:t>
          </a:r>
          <a:endParaRPr lang="x-none" dirty="0"/>
        </a:p>
      </dgm:t>
    </dgm:pt>
    <dgm:pt modelId="{B13F3343-1C59-4159-9407-8169E7A57B69}" type="parTrans" cxnId="{4520E24B-6E55-4965-9C27-8C22C5B9C2C7}">
      <dgm:prSet/>
      <dgm:spPr/>
      <dgm:t>
        <a:bodyPr/>
        <a:lstStyle/>
        <a:p>
          <a:endParaRPr lang="x-none"/>
        </a:p>
      </dgm:t>
    </dgm:pt>
    <dgm:pt modelId="{33A9B849-AD92-4DBB-88C4-752CFCB29242}" type="sibTrans" cxnId="{4520E24B-6E55-4965-9C27-8C22C5B9C2C7}">
      <dgm:prSet/>
      <dgm:spPr/>
      <dgm:t>
        <a:bodyPr/>
        <a:lstStyle/>
        <a:p>
          <a:endParaRPr lang="x-none"/>
        </a:p>
      </dgm:t>
    </dgm:pt>
    <dgm:pt modelId="{FE3D064F-E5ED-4DFF-B2EA-36547BEE053E}">
      <dgm:prSet phldrT="[Text]"/>
      <dgm:spPr>
        <a:solidFill>
          <a:srgbClr val="3B8D62"/>
        </a:solidFill>
      </dgm:spPr>
      <dgm:t>
        <a:bodyPr/>
        <a:lstStyle/>
        <a:p>
          <a:r>
            <a:rPr lang="en-US" dirty="0"/>
            <a:t>Wishlist</a:t>
          </a:r>
          <a:endParaRPr lang="x-none" dirty="0"/>
        </a:p>
      </dgm:t>
    </dgm:pt>
    <dgm:pt modelId="{21C2E9AF-B988-4B2E-8F15-84500FC9F829}" type="parTrans" cxnId="{DB5122EF-EF88-4561-A1F5-A0DD3194FEDA}">
      <dgm:prSet/>
      <dgm:spPr/>
      <dgm:t>
        <a:bodyPr/>
        <a:lstStyle/>
        <a:p>
          <a:endParaRPr lang="x-none"/>
        </a:p>
      </dgm:t>
    </dgm:pt>
    <dgm:pt modelId="{CA5E4467-7747-43C6-967C-D672C8C10387}" type="sibTrans" cxnId="{DB5122EF-EF88-4561-A1F5-A0DD3194FEDA}">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8"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8"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8" custLinFactNeighborY="68724">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8" custLinFactNeighborY="68724">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8" custLinFactY="4497" custLinFactNeighborY="100000">
        <dgm:presLayoutVars>
          <dgm:chMax val="0"/>
          <dgm:bulletEnabled val="1"/>
        </dgm:presLayoutVars>
      </dgm:prSet>
      <dgm:spPr/>
    </dgm:pt>
    <dgm:pt modelId="{E222F470-4A9A-455F-9732-71D1776261EB}" type="pres">
      <dgm:prSet presAssocID="{4DFEEDBE-0088-474B-8CA7-E88624F27CB7}" presName="spacer" presStyleCnt="0"/>
      <dgm:spPr/>
    </dgm:pt>
    <dgm:pt modelId="{FA8B9FA4-C491-4BCB-8179-719A15140120}" type="pres">
      <dgm:prSet presAssocID="{F6B14631-FCE4-4823-B96F-3DD23046DD95}" presName="parentText" presStyleLbl="node1" presStyleIdx="5" presStyleCnt="8" custLinFactY="12502" custLinFactNeighborY="100000">
        <dgm:presLayoutVars>
          <dgm:chMax val="0"/>
          <dgm:bulletEnabled val="1"/>
        </dgm:presLayoutVars>
      </dgm:prSet>
      <dgm:spPr/>
    </dgm:pt>
    <dgm:pt modelId="{363236F4-D484-44EE-8898-906FC6241C76}" type="pres">
      <dgm:prSet presAssocID="{57FE3D32-4F28-43EB-A2E2-FF713F005CF6}" presName="spacer" presStyleCnt="0"/>
      <dgm:spPr/>
    </dgm:pt>
    <dgm:pt modelId="{2F09DDD6-5611-438D-9AE5-6B7A6D0CD142}" type="pres">
      <dgm:prSet presAssocID="{FE3D064F-E5ED-4DFF-B2EA-36547BEE053E}" presName="parentText" presStyleLbl="node1" presStyleIdx="6" presStyleCnt="8" custLinFactY="18908" custLinFactNeighborY="100000">
        <dgm:presLayoutVars>
          <dgm:chMax val="0"/>
          <dgm:bulletEnabled val="1"/>
        </dgm:presLayoutVars>
      </dgm:prSet>
      <dgm:spPr/>
    </dgm:pt>
    <dgm:pt modelId="{F1D323A0-1AC8-4409-8D17-400AB28B463D}" type="pres">
      <dgm:prSet presAssocID="{CA5E4467-7747-43C6-967C-D672C8C10387}" presName="spacer" presStyleCnt="0"/>
      <dgm:spPr/>
    </dgm:pt>
    <dgm:pt modelId="{61F6A6B2-D196-4B0B-9BE2-DF40246F26CF}" type="pres">
      <dgm:prSet presAssocID="{4C13A131-AEF8-4142-94DA-CAD1D58FA866}" presName="parentText" presStyleLbl="node1" presStyleIdx="7" presStyleCnt="8" custLinFactY="22851" custLinFactNeighborX="-818" custLinFactNeighborY="100000">
        <dgm:presLayoutVars>
          <dgm:chMax val="0"/>
          <dgm:bulletEnabled val="1"/>
        </dgm:presLayoutVars>
      </dgm:prSet>
      <dgm:spPr/>
    </dgm:pt>
  </dgm:ptLst>
  <dgm:cxnLst>
    <dgm:cxn modelId="{80602F16-7C7C-4A79-9E19-96FFCE9C7B8A}" type="presOf" srcId="{F6B14631-FCE4-4823-B96F-3DD23046DD95}" destId="{FA8B9FA4-C491-4BCB-8179-719A15140120}" srcOrd="0" destOrd="0" presId="urn:microsoft.com/office/officeart/2005/8/layout/vList2"/>
    <dgm:cxn modelId="{BFFA0C29-E853-4874-ABA9-217DB094CF36}" srcId="{663FDDFD-413C-4027-BD48-4859ABEA3D9B}" destId="{137A2326-CBB3-49CF-9653-F15CB9B828E6}" srcOrd="3" destOrd="0" parTransId="{5A8D79E8-1D2F-4ED2-81B5-67E4A560E8CB}" sibTransId="{F8B84E26-30F1-4CE7-B2AC-0E62EA3B51E6}"/>
    <dgm:cxn modelId="{4520E24B-6E55-4965-9C27-8C22C5B9C2C7}" srcId="{663FDDFD-413C-4027-BD48-4859ABEA3D9B}" destId="{4C13A131-AEF8-4142-94DA-CAD1D58FA866}" srcOrd="7" destOrd="0" parTransId="{B13F3343-1C59-4159-9407-8169E7A57B69}" sibTransId="{33A9B849-AD92-4DBB-88C4-752CFCB29242}"/>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8B108384-FA3F-422A-BA81-5DACC6DE5D9F}" type="presOf" srcId="{FE3D064F-E5ED-4DFF-B2EA-36547BEE053E}" destId="{2F09DDD6-5611-438D-9AE5-6B7A6D0CD142}" srcOrd="0" destOrd="0" presId="urn:microsoft.com/office/officeart/2005/8/layout/vList2"/>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3EFB41D9-317F-411A-9CB9-E426B9666900}" srcId="{663FDDFD-413C-4027-BD48-4859ABEA3D9B}" destId="{F6B14631-FCE4-4823-B96F-3DD23046DD95}" srcOrd="5" destOrd="0" parTransId="{F2D1F44D-1F1E-4381-AABD-0A4DD5EB3F03}" sibTransId="{57FE3D32-4F28-43EB-A2E2-FF713F005CF6}"/>
    <dgm:cxn modelId="{DB5122EF-EF88-4561-A1F5-A0DD3194FEDA}" srcId="{663FDDFD-413C-4027-BD48-4859ABEA3D9B}" destId="{FE3D064F-E5ED-4DFF-B2EA-36547BEE053E}" srcOrd="6" destOrd="0" parTransId="{21C2E9AF-B988-4B2E-8F15-84500FC9F829}" sibTransId="{CA5E4467-7747-43C6-967C-D672C8C10387}"/>
    <dgm:cxn modelId="{21D0FEEF-3A4F-4533-A573-0021286BDEF6}" type="presOf" srcId="{663FDDFD-413C-4027-BD48-4859ABEA3D9B}" destId="{A0659DC2-864B-4FEA-8502-A828B5AA457D}" srcOrd="0" destOrd="0" presId="urn:microsoft.com/office/officeart/2005/8/layout/vList2"/>
    <dgm:cxn modelId="{FA83D1F0-F984-4E7A-B8AF-5B650BD474BA}" type="presOf" srcId="{4C13A131-AEF8-4142-94DA-CAD1D58FA866}" destId="{61F6A6B2-D196-4B0B-9BE2-DF40246F26CF}"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 modelId="{9C075076-72BE-469C-A3D8-B700F9D71F51}" type="presParOf" srcId="{A0659DC2-864B-4FEA-8502-A828B5AA457D}" destId="{E222F470-4A9A-455F-9732-71D1776261EB}" srcOrd="9" destOrd="0" presId="urn:microsoft.com/office/officeart/2005/8/layout/vList2"/>
    <dgm:cxn modelId="{E424487F-5CD8-4DB4-89C1-E507B4656402}" type="presParOf" srcId="{A0659DC2-864B-4FEA-8502-A828B5AA457D}" destId="{FA8B9FA4-C491-4BCB-8179-719A15140120}" srcOrd="10" destOrd="0" presId="urn:microsoft.com/office/officeart/2005/8/layout/vList2"/>
    <dgm:cxn modelId="{8A2635D9-E6BE-4927-A71E-71E1EF7D3442}" type="presParOf" srcId="{A0659DC2-864B-4FEA-8502-A828B5AA457D}" destId="{363236F4-D484-44EE-8898-906FC6241C76}" srcOrd="11" destOrd="0" presId="urn:microsoft.com/office/officeart/2005/8/layout/vList2"/>
    <dgm:cxn modelId="{328C892B-86DB-4A6D-90C2-B1E11B4F8D3D}" type="presParOf" srcId="{A0659DC2-864B-4FEA-8502-A828B5AA457D}" destId="{2F09DDD6-5611-438D-9AE5-6B7A6D0CD142}" srcOrd="12" destOrd="0" presId="urn:microsoft.com/office/officeart/2005/8/layout/vList2"/>
    <dgm:cxn modelId="{98E4E64C-2AD0-46A2-8454-F3EF47BE6BEC}" type="presParOf" srcId="{A0659DC2-864B-4FEA-8502-A828B5AA457D}" destId="{F1D323A0-1AC8-4409-8D17-400AB28B463D}" srcOrd="13" destOrd="0" presId="urn:microsoft.com/office/officeart/2005/8/layout/vList2"/>
    <dgm:cxn modelId="{968AA7A4-E4DA-4CCA-B1B8-A91794726BBB}" type="presParOf" srcId="{A0659DC2-864B-4FEA-8502-A828B5AA457D}" destId="{61F6A6B2-D196-4B0B-9BE2-DF40246F26CF}" srcOrd="14"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Add Product</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Update Product</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137A2326-CBB3-49CF-9653-F15CB9B828E6}">
      <dgm:prSet phldrT="[Text]"/>
      <dgm:spPr>
        <a:solidFill>
          <a:srgbClr val="3B8D62"/>
        </a:solidFill>
      </dgm:spPr>
      <dgm:t>
        <a:bodyPr/>
        <a:lstStyle/>
        <a:p>
          <a:r>
            <a:rPr lang="en-US" dirty="0"/>
            <a:t>Hide Product</a:t>
          </a:r>
          <a:endParaRPr lang="x-none" dirty="0"/>
        </a:p>
      </dgm:t>
    </dgm:pt>
    <dgm:pt modelId="{5A8D79E8-1D2F-4ED2-81B5-67E4A560E8CB}" type="parTrans" cxnId="{BFFA0C29-E853-4874-ABA9-217DB094CF36}">
      <dgm:prSet/>
      <dgm:spPr/>
      <dgm:t>
        <a:bodyPr/>
        <a:lstStyle/>
        <a:p>
          <a:endParaRPr lang="x-none"/>
        </a:p>
      </dgm:t>
    </dgm:pt>
    <dgm:pt modelId="{F8B84E26-30F1-4CE7-B2AC-0E62EA3B51E6}" type="sibTrans" cxnId="{BFFA0C29-E853-4874-ABA9-217DB094CF36}">
      <dgm:prSet/>
      <dgm:spPr/>
      <dgm:t>
        <a:bodyPr/>
        <a:lstStyle/>
        <a:p>
          <a:endParaRPr lang="x-none"/>
        </a:p>
      </dgm:t>
    </dgm:pt>
    <dgm:pt modelId="{4A686D6A-2963-41B5-BEA7-A214708A90FC}">
      <dgm:prSet phldrT="[Text]"/>
      <dgm:spPr>
        <a:solidFill>
          <a:srgbClr val="3B8D62"/>
        </a:solidFill>
      </dgm:spPr>
      <dgm:t>
        <a:bodyPr/>
        <a:lstStyle/>
        <a:p>
          <a:r>
            <a:rPr lang="en-US" dirty="0"/>
            <a:t>Delete Product</a:t>
          </a:r>
          <a:endParaRPr lang="x-none" dirty="0"/>
        </a:p>
      </dgm:t>
    </dgm:pt>
    <dgm:pt modelId="{1D82C84E-5E03-43A3-BD13-44C146BBE679}" type="parTrans" cxnId="{B54AABF4-ADBF-442F-B3DE-0D85C1A08DB5}">
      <dgm:prSet/>
      <dgm:spPr/>
      <dgm:t>
        <a:bodyPr/>
        <a:lstStyle/>
        <a:p>
          <a:endParaRPr lang="x-none"/>
        </a:p>
      </dgm:t>
    </dgm:pt>
    <dgm:pt modelId="{772FEE25-924C-4E06-BDD7-C0221F0BABCB}" type="sibTrans" cxnId="{B54AABF4-ADBF-442F-B3DE-0D85C1A08DB5}">
      <dgm:prSet/>
      <dgm:spPr/>
      <dgm:t>
        <a:bodyPr/>
        <a:lstStyle/>
        <a:p>
          <a:endParaRPr lang="x-none"/>
        </a:p>
      </dgm:t>
    </dgm:pt>
    <dgm:pt modelId="{4F57C543-F9D0-47DA-A1DE-D1A8C97ADEAD}">
      <dgm:prSet phldrT="[Text]"/>
      <dgm:spPr>
        <a:solidFill>
          <a:srgbClr val="3B8D62"/>
        </a:solidFill>
      </dgm:spPr>
      <dgm:t>
        <a:bodyPr/>
        <a:lstStyle/>
        <a:p>
          <a:r>
            <a:rPr lang="en-US" dirty="0"/>
            <a:t>Show public products</a:t>
          </a:r>
          <a:endParaRPr lang="x-none" dirty="0"/>
        </a:p>
      </dgm:t>
    </dgm:pt>
    <dgm:pt modelId="{49CA1458-7EDC-42F9-898F-5C6D26827273}" type="parTrans" cxnId="{5F6D20A7-F638-4A9E-AD9A-9BD913D16D34}">
      <dgm:prSet/>
      <dgm:spPr/>
      <dgm:t>
        <a:bodyPr/>
        <a:lstStyle/>
        <a:p>
          <a:endParaRPr lang="x-none"/>
        </a:p>
      </dgm:t>
    </dgm:pt>
    <dgm:pt modelId="{4DFEEDBE-0088-474B-8CA7-E88624F27CB7}" type="sibTrans" cxnId="{5F6D20A7-F638-4A9E-AD9A-9BD913D16D34}">
      <dgm:prSet/>
      <dgm:spPr/>
      <dgm:t>
        <a:bodyPr/>
        <a:lstStyle/>
        <a:p>
          <a:endParaRPr lang="x-none"/>
        </a:p>
      </dgm:t>
    </dgm:pt>
    <dgm:pt modelId="{F238F818-1A74-4996-B358-93B913C421D0}">
      <dgm:prSet phldrT="[Text]"/>
      <dgm:spPr>
        <a:solidFill>
          <a:srgbClr val="3B8D62"/>
        </a:solidFill>
      </dgm:spPr>
      <dgm:t>
        <a:bodyPr/>
        <a:lstStyle/>
        <a:p>
          <a:r>
            <a:rPr lang="en-US" dirty="0"/>
            <a:t>My Products</a:t>
          </a:r>
          <a:endParaRPr lang="x-none" dirty="0"/>
        </a:p>
      </dgm:t>
    </dgm:pt>
    <dgm:pt modelId="{F0B490F1-7E39-4E52-BBBB-0396628C743B}" type="parTrans" cxnId="{87BDB593-CE9C-440A-AB2D-26D2A5ABE5A6}">
      <dgm:prSet/>
      <dgm:spPr/>
      <dgm:t>
        <a:bodyPr/>
        <a:lstStyle/>
        <a:p>
          <a:endParaRPr lang="x-none"/>
        </a:p>
      </dgm:t>
    </dgm:pt>
    <dgm:pt modelId="{08C3D294-C244-4EDF-A2EE-153399084056}" type="sibTrans" cxnId="{87BDB593-CE9C-440A-AB2D-26D2A5ABE5A6}">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6"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6" custLinFactX="58585" custLinFactNeighborX="100000" custLinFactNeighborY="50003">
        <dgm:presLayoutVars>
          <dgm:chMax val="0"/>
          <dgm:bulletEnabled val="1"/>
        </dgm:presLayoutVars>
      </dgm:prSet>
      <dgm:spPr/>
    </dgm:pt>
    <dgm:pt modelId="{0F633D8A-FF6B-4B15-9DB2-FE8F6487F873}" type="pres">
      <dgm:prSet presAssocID="{605CDA8C-AC1F-4268-9523-8D66A99CBB4D}" presName="spacer" presStyleCnt="0"/>
      <dgm:spPr/>
    </dgm:pt>
    <dgm:pt modelId="{953B417D-284E-4225-AAD7-597BB765F6E2}" type="pres">
      <dgm:prSet presAssocID="{4A686D6A-2963-41B5-BEA7-A214708A90FC}" presName="parentText" presStyleLbl="node1" presStyleIdx="2" presStyleCnt="6">
        <dgm:presLayoutVars>
          <dgm:chMax val="0"/>
          <dgm:bulletEnabled val="1"/>
        </dgm:presLayoutVars>
      </dgm:prSet>
      <dgm:spPr/>
    </dgm:pt>
    <dgm:pt modelId="{E8A800E7-75E7-4E8E-AE9F-33835838D20A}" type="pres">
      <dgm:prSet presAssocID="{772FEE25-924C-4E06-BDD7-C0221F0BABCB}" presName="spacer" presStyleCnt="0"/>
      <dgm:spPr/>
    </dgm:pt>
    <dgm:pt modelId="{5E91A735-B848-4F01-A7E7-9E485DDD8666}" type="pres">
      <dgm:prSet presAssocID="{137A2326-CBB3-49CF-9653-F15CB9B828E6}" presName="parentText" presStyleLbl="node1" presStyleIdx="3" presStyleCnt="6">
        <dgm:presLayoutVars>
          <dgm:chMax val="0"/>
          <dgm:bulletEnabled val="1"/>
        </dgm:presLayoutVars>
      </dgm:prSet>
      <dgm:spPr/>
    </dgm:pt>
    <dgm:pt modelId="{46AF10FE-A535-4BFC-A116-91784EE64497}" type="pres">
      <dgm:prSet presAssocID="{F8B84E26-30F1-4CE7-B2AC-0E62EA3B51E6}" presName="spacer" presStyleCnt="0"/>
      <dgm:spPr/>
    </dgm:pt>
    <dgm:pt modelId="{2A941ECF-B3FD-4898-B730-1BA3BD741DE0}" type="pres">
      <dgm:prSet presAssocID="{4F57C543-F9D0-47DA-A1DE-D1A8C97ADEAD}" presName="parentText" presStyleLbl="node1" presStyleIdx="4" presStyleCnt="6">
        <dgm:presLayoutVars>
          <dgm:chMax val="0"/>
          <dgm:bulletEnabled val="1"/>
        </dgm:presLayoutVars>
      </dgm:prSet>
      <dgm:spPr/>
    </dgm:pt>
    <dgm:pt modelId="{4C17FC74-5069-4DEB-965E-776C4628608B}" type="pres">
      <dgm:prSet presAssocID="{4DFEEDBE-0088-474B-8CA7-E88624F27CB7}" presName="spacer" presStyleCnt="0"/>
      <dgm:spPr/>
    </dgm:pt>
    <dgm:pt modelId="{758BBDDF-F9FD-477C-9E68-648900611D0B}" type="pres">
      <dgm:prSet presAssocID="{F238F818-1A74-4996-B358-93B913C421D0}" presName="parentText" presStyleLbl="node1" presStyleIdx="5" presStyleCnt="6">
        <dgm:presLayoutVars>
          <dgm:chMax val="0"/>
          <dgm:bulletEnabled val="1"/>
        </dgm:presLayoutVars>
      </dgm:prSet>
      <dgm:spPr/>
    </dgm:pt>
  </dgm:ptLst>
  <dgm:cxnLst>
    <dgm:cxn modelId="{BFFA0C29-E853-4874-ABA9-217DB094CF36}" srcId="{663FDDFD-413C-4027-BD48-4859ABEA3D9B}" destId="{137A2326-CBB3-49CF-9653-F15CB9B828E6}" srcOrd="3" destOrd="0" parTransId="{5A8D79E8-1D2F-4ED2-81B5-67E4A560E8CB}" sibTransId="{F8B84E26-30F1-4CE7-B2AC-0E62EA3B51E6}"/>
    <dgm:cxn modelId="{CF4F924D-9B56-4302-B730-BB71C16A1078}" srcId="{663FDDFD-413C-4027-BD48-4859ABEA3D9B}" destId="{D5C1A70B-DB10-4DAE-8EE1-0AEF887870A6}" srcOrd="0" destOrd="0" parTransId="{D4FE17F8-0B4D-4877-8E39-ADDDFE57254A}" sibTransId="{66AEDC53-5DD2-43E8-99CD-D630E300C0D8}"/>
    <dgm:cxn modelId="{DCC3C975-9156-4AA6-A0FA-269D70EFD2FC}" type="presOf" srcId="{137A2326-CBB3-49CF-9653-F15CB9B828E6}" destId="{5E91A735-B848-4F01-A7E7-9E485DDD8666}" srcOrd="0" destOrd="0" presId="urn:microsoft.com/office/officeart/2005/8/layout/vList2"/>
    <dgm:cxn modelId="{0FFFD259-B224-4797-A998-FDC620396D5F}" type="presOf" srcId="{F238F818-1A74-4996-B358-93B913C421D0}" destId="{758BBDDF-F9FD-477C-9E68-648900611D0B}" srcOrd="0" destOrd="0" presId="urn:microsoft.com/office/officeart/2005/8/layout/vList2"/>
    <dgm:cxn modelId="{87BDB593-CE9C-440A-AB2D-26D2A5ABE5A6}" srcId="{663FDDFD-413C-4027-BD48-4859ABEA3D9B}" destId="{F238F818-1A74-4996-B358-93B913C421D0}" srcOrd="5" destOrd="0" parTransId="{F0B490F1-7E39-4E52-BBBB-0396628C743B}" sibTransId="{08C3D294-C244-4EDF-A2EE-153399084056}"/>
    <dgm:cxn modelId="{5B3019A2-8D6B-42FF-8ACA-335AEEB4297C}" type="presOf" srcId="{4A686D6A-2963-41B5-BEA7-A214708A90FC}" destId="{953B417D-284E-4225-AAD7-597BB765F6E2}" srcOrd="0" destOrd="0" presId="urn:microsoft.com/office/officeart/2005/8/layout/vList2"/>
    <dgm:cxn modelId="{C93C4EA5-24E3-4165-AB99-507387A1AF01}" type="presOf" srcId="{D5C1A70B-DB10-4DAE-8EE1-0AEF887870A6}" destId="{A275C063-F614-4E82-B65A-F51795E8CB6B}" srcOrd="0" destOrd="0" presId="urn:microsoft.com/office/officeart/2005/8/layout/vList2"/>
    <dgm:cxn modelId="{5F6D20A7-F638-4A9E-AD9A-9BD913D16D34}" srcId="{663FDDFD-413C-4027-BD48-4859ABEA3D9B}" destId="{4F57C543-F9D0-47DA-A1DE-D1A8C97ADEAD}" srcOrd="4" destOrd="0" parTransId="{49CA1458-7EDC-42F9-898F-5C6D26827273}" sibTransId="{4DFEEDBE-0088-474B-8CA7-E88624F27CB7}"/>
    <dgm:cxn modelId="{9E6AAEB2-B7B5-4E39-A5FA-737B3DBDCD88}" type="presOf" srcId="{4F57C543-F9D0-47DA-A1DE-D1A8C97ADEAD}" destId="{2A941ECF-B3FD-4898-B730-1BA3BD741DE0}" srcOrd="0" destOrd="0" presId="urn:microsoft.com/office/officeart/2005/8/layout/vList2"/>
    <dgm:cxn modelId="{5F811BBC-8691-41AE-88B6-D045C330F015}" srcId="{663FDDFD-413C-4027-BD48-4859ABEA3D9B}" destId="{B52262AB-C9D6-42D1-AE08-86BECE18F1E6}" srcOrd="1" destOrd="0" parTransId="{66AA9A36-7DDB-482E-ADFA-A6486E6BAC2D}" sibTransId="{605CDA8C-AC1F-4268-9523-8D66A99CBB4D}"/>
    <dgm:cxn modelId="{21D0FEEF-3A4F-4533-A573-0021286BDEF6}" type="presOf" srcId="{663FDDFD-413C-4027-BD48-4859ABEA3D9B}" destId="{A0659DC2-864B-4FEA-8502-A828B5AA457D}" srcOrd="0" destOrd="0" presId="urn:microsoft.com/office/officeart/2005/8/layout/vList2"/>
    <dgm:cxn modelId="{B54AABF4-ADBF-442F-B3DE-0D85C1A08DB5}" srcId="{663FDDFD-413C-4027-BD48-4859ABEA3D9B}" destId="{4A686D6A-2963-41B5-BEA7-A214708A90FC}" srcOrd="2" destOrd="0" parTransId="{1D82C84E-5E03-43A3-BD13-44C146BBE679}" sibTransId="{772FEE25-924C-4E06-BDD7-C0221F0BABCB}"/>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591669CD-4405-4825-99F7-4DF5B01BC7C4}" type="presParOf" srcId="{A0659DC2-864B-4FEA-8502-A828B5AA457D}" destId="{0F633D8A-FF6B-4B15-9DB2-FE8F6487F873}" srcOrd="3" destOrd="0" presId="urn:microsoft.com/office/officeart/2005/8/layout/vList2"/>
    <dgm:cxn modelId="{81DE75E0-101F-446A-A434-3791C12A60EE}" type="presParOf" srcId="{A0659DC2-864B-4FEA-8502-A828B5AA457D}" destId="{953B417D-284E-4225-AAD7-597BB765F6E2}" srcOrd="4" destOrd="0" presId="urn:microsoft.com/office/officeart/2005/8/layout/vList2"/>
    <dgm:cxn modelId="{1CA67F1D-EB40-4B13-8D8D-233C8B094034}" type="presParOf" srcId="{A0659DC2-864B-4FEA-8502-A828B5AA457D}" destId="{E8A800E7-75E7-4E8E-AE9F-33835838D20A}" srcOrd="5" destOrd="0" presId="urn:microsoft.com/office/officeart/2005/8/layout/vList2"/>
    <dgm:cxn modelId="{F5A7044C-5146-4B71-A922-87DA20A3AD74}" type="presParOf" srcId="{A0659DC2-864B-4FEA-8502-A828B5AA457D}" destId="{5E91A735-B848-4F01-A7E7-9E485DDD8666}" srcOrd="6" destOrd="0" presId="urn:microsoft.com/office/officeart/2005/8/layout/vList2"/>
    <dgm:cxn modelId="{263A56E1-8C42-4A4A-9F91-0369E4904008}" type="presParOf" srcId="{A0659DC2-864B-4FEA-8502-A828B5AA457D}" destId="{46AF10FE-A535-4BFC-A116-91784EE64497}" srcOrd="7" destOrd="0" presId="urn:microsoft.com/office/officeart/2005/8/layout/vList2"/>
    <dgm:cxn modelId="{10CA9AD5-EDA9-4854-91C8-35B0F875EEF1}" type="presParOf" srcId="{A0659DC2-864B-4FEA-8502-A828B5AA457D}" destId="{2A941ECF-B3FD-4898-B730-1BA3BD741DE0}" srcOrd="8" destOrd="0" presId="urn:microsoft.com/office/officeart/2005/8/layout/vList2"/>
    <dgm:cxn modelId="{D5032BCE-AAB2-4C0C-A0AD-41719249C7BA}" type="presParOf" srcId="{A0659DC2-864B-4FEA-8502-A828B5AA457D}" destId="{4C17FC74-5069-4DEB-965E-776C4628608B}" srcOrd="9" destOrd="0" presId="urn:microsoft.com/office/officeart/2005/8/layout/vList2"/>
    <dgm:cxn modelId="{637C654E-4BE3-40F2-BD2A-2DEDBECA51BC}" type="presParOf" srcId="{A0659DC2-864B-4FEA-8502-A828B5AA457D}" destId="{758BBDDF-F9FD-477C-9E68-648900611D0B}" srcOrd="10" destOrd="0" presId="urn:microsoft.com/office/officeart/2005/8/layout/vList2"/>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3FDDFD-413C-4027-BD48-4859ABEA3D9B}" type="doc">
      <dgm:prSet loTypeId="urn:microsoft.com/office/officeart/2005/8/layout/vList2" loCatId="list" qsTypeId="urn:microsoft.com/office/officeart/2005/8/quickstyle/simple1" qsCatId="simple" csTypeId="urn:microsoft.com/office/officeart/2005/8/colors/accent1_2" csCatId="accent1" phldr="1"/>
      <dgm:spPr/>
    </dgm:pt>
    <dgm:pt modelId="{D5C1A70B-DB10-4DAE-8EE1-0AEF887870A6}">
      <dgm:prSet phldrT="[Text]"/>
      <dgm:spPr>
        <a:solidFill>
          <a:srgbClr val="3B8D62"/>
        </a:solidFill>
      </dgm:spPr>
      <dgm:t>
        <a:bodyPr/>
        <a:lstStyle/>
        <a:p>
          <a:r>
            <a:rPr lang="en-US" dirty="0"/>
            <a:t>Food</a:t>
          </a:r>
          <a:endParaRPr lang="x-none" dirty="0"/>
        </a:p>
      </dgm:t>
    </dgm:pt>
    <dgm:pt modelId="{D4FE17F8-0B4D-4877-8E39-ADDDFE57254A}" type="parTrans" cxnId="{CF4F924D-9B56-4302-B730-BB71C16A1078}">
      <dgm:prSet/>
      <dgm:spPr/>
      <dgm:t>
        <a:bodyPr/>
        <a:lstStyle/>
        <a:p>
          <a:endParaRPr lang="x-none"/>
        </a:p>
      </dgm:t>
    </dgm:pt>
    <dgm:pt modelId="{66AEDC53-5DD2-43E8-99CD-D630E300C0D8}" type="sibTrans" cxnId="{CF4F924D-9B56-4302-B730-BB71C16A1078}">
      <dgm:prSet/>
      <dgm:spPr/>
      <dgm:t>
        <a:bodyPr/>
        <a:lstStyle/>
        <a:p>
          <a:endParaRPr lang="x-none"/>
        </a:p>
      </dgm:t>
    </dgm:pt>
    <dgm:pt modelId="{B52262AB-C9D6-42D1-AE08-86BECE18F1E6}">
      <dgm:prSet phldrT="[Text]"/>
      <dgm:spPr>
        <a:solidFill>
          <a:srgbClr val="3B8D62"/>
        </a:solidFill>
      </dgm:spPr>
      <dgm:t>
        <a:bodyPr/>
        <a:lstStyle/>
        <a:p>
          <a:r>
            <a:rPr lang="en-US" dirty="0"/>
            <a:t>Category</a:t>
          </a:r>
          <a:endParaRPr lang="x-none" dirty="0"/>
        </a:p>
      </dgm:t>
    </dgm:pt>
    <dgm:pt modelId="{66AA9A36-7DDB-482E-ADFA-A6486E6BAC2D}" type="parTrans" cxnId="{5F811BBC-8691-41AE-88B6-D045C330F015}">
      <dgm:prSet/>
      <dgm:spPr/>
      <dgm:t>
        <a:bodyPr/>
        <a:lstStyle/>
        <a:p>
          <a:endParaRPr lang="x-none"/>
        </a:p>
      </dgm:t>
    </dgm:pt>
    <dgm:pt modelId="{605CDA8C-AC1F-4268-9523-8D66A99CBB4D}" type="sibTrans" cxnId="{5F811BBC-8691-41AE-88B6-D045C330F015}">
      <dgm:prSet/>
      <dgm:spPr/>
      <dgm:t>
        <a:bodyPr/>
        <a:lstStyle/>
        <a:p>
          <a:endParaRPr lang="x-none"/>
        </a:p>
      </dgm:t>
    </dgm:pt>
    <dgm:pt modelId="{C55AE611-2C36-4FAE-A2D1-29F36EC268D6}">
      <dgm:prSet phldrT="[Text]"/>
      <dgm:spPr>
        <a:solidFill>
          <a:srgbClr val="3B8D62"/>
        </a:solidFill>
      </dgm:spPr>
      <dgm:t>
        <a:bodyPr/>
        <a:lstStyle/>
        <a:p>
          <a:r>
            <a:rPr lang="en-US" dirty="0"/>
            <a:t>Seller</a:t>
          </a:r>
          <a:endParaRPr lang="x-none" dirty="0"/>
        </a:p>
      </dgm:t>
    </dgm:pt>
    <dgm:pt modelId="{97012A29-AE8E-4FBD-AED7-6003CE1B7843}" type="parTrans" cxnId="{915032B2-6DF3-49DB-949A-A22A56E8418F}">
      <dgm:prSet/>
      <dgm:spPr/>
      <dgm:t>
        <a:bodyPr/>
        <a:lstStyle/>
        <a:p>
          <a:endParaRPr lang="x-none"/>
        </a:p>
      </dgm:t>
    </dgm:pt>
    <dgm:pt modelId="{1E474133-E6EE-4270-AD79-4ECAC59E3DC8}" type="sibTrans" cxnId="{915032B2-6DF3-49DB-949A-A22A56E8418F}">
      <dgm:prSet/>
      <dgm:spPr/>
      <dgm:t>
        <a:bodyPr/>
        <a:lstStyle/>
        <a:p>
          <a:endParaRPr lang="x-none"/>
        </a:p>
      </dgm:t>
    </dgm:pt>
    <dgm:pt modelId="{F567EEE5-48AE-461C-A37D-202BC1F803E1}">
      <dgm:prSet phldrT="[Text]"/>
      <dgm:spPr>
        <a:solidFill>
          <a:srgbClr val="3B8D62"/>
        </a:solidFill>
      </dgm:spPr>
      <dgm:t>
        <a:bodyPr/>
        <a:lstStyle/>
        <a:p>
          <a:r>
            <a:rPr lang="en-US" dirty="0"/>
            <a:t>Location</a:t>
          </a:r>
          <a:endParaRPr lang="x-none" dirty="0"/>
        </a:p>
      </dgm:t>
    </dgm:pt>
    <dgm:pt modelId="{62D4433E-8CBF-4F21-9FFD-CD46FCCEAF0E}" type="parTrans" cxnId="{81B0B8CC-F5C5-40AB-98D4-6E1A4F56AC50}">
      <dgm:prSet/>
      <dgm:spPr/>
      <dgm:t>
        <a:bodyPr/>
        <a:lstStyle/>
        <a:p>
          <a:endParaRPr lang="x-none"/>
        </a:p>
      </dgm:t>
    </dgm:pt>
    <dgm:pt modelId="{3E2024BA-FB24-42BA-B58A-F441B0438669}" type="sibTrans" cxnId="{81B0B8CC-F5C5-40AB-98D4-6E1A4F56AC50}">
      <dgm:prSet/>
      <dgm:spPr/>
      <dgm:t>
        <a:bodyPr/>
        <a:lstStyle/>
        <a:p>
          <a:endParaRPr lang="x-none"/>
        </a:p>
      </dgm:t>
    </dgm:pt>
    <dgm:pt modelId="{705554AD-3041-483F-B5DC-0F5A146A7DC5}">
      <dgm:prSet phldrT="[Text]"/>
      <dgm:spPr>
        <a:solidFill>
          <a:srgbClr val="3B8D62"/>
        </a:solidFill>
      </dgm:spPr>
      <dgm:t>
        <a:bodyPr/>
        <a:lstStyle/>
        <a:p>
          <a:r>
            <a:rPr lang="en-US" dirty="0"/>
            <a:t>Sub-Location</a:t>
          </a:r>
          <a:endParaRPr lang="x-none" dirty="0"/>
        </a:p>
      </dgm:t>
    </dgm:pt>
    <dgm:pt modelId="{2E36F61C-A0E5-49B9-9EB0-E52A276EE96A}" type="parTrans" cxnId="{C3DE80B7-B5EF-4C9D-BB62-ABE69BEBDE74}">
      <dgm:prSet/>
      <dgm:spPr/>
      <dgm:t>
        <a:bodyPr/>
        <a:lstStyle/>
        <a:p>
          <a:endParaRPr lang="x-none"/>
        </a:p>
      </dgm:t>
    </dgm:pt>
    <dgm:pt modelId="{C38822F1-2627-4B47-8D08-60E07D708BAB}" type="sibTrans" cxnId="{C3DE80B7-B5EF-4C9D-BB62-ABE69BEBDE74}">
      <dgm:prSet/>
      <dgm:spPr/>
      <dgm:t>
        <a:bodyPr/>
        <a:lstStyle/>
        <a:p>
          <a:endParaRPr lang="x-none"/>
        </a:p>
      </dgm:t>
    </dgm:pt>
    <dgm:pt modelId="{A0659DC2-864B-4FEA-8502-A828B5AA457D}" type="pres">
      <dgm:prSet presAssocID="{663FDDFD-413C-4027-BD48-4859ABEA3D9B}" presName="linear" presStyleCnt="0">
        <dgm:presLayoutVars>
          <dgm:animLvl val="lvl"/>
          <dgm:resizeHandles val="exact"/>
        </dgm:presLayoutVars>
      </dgm:prSet>
      <dgm:spPr/>
    </dgm:pt>
    <dgm:pt modelId="{A275C063-F614-4E82-B65A-F51795E8CB6B}" type="pres">
      <dgm:prSet presAssocID="{D5C1A70B-DB10-4DAE-8EE1-0AEF887870A6}" presName="parentText" presStyleLbl="node1" presStyleIdx="0" presStyleCnt="5" custLinFactX="70924" custLinFactNeighborX="100000" custLinFactNeighborY="50003">
        <dgm:presLayoutVars>
          <dgm:chMax val="0"/>
          <dgm:bulletEnabled val="1"/>
        </dgm:presLayoutVars>
      </dgm:prSet>
      <dgm:spPr/>
    </dgm:pt>
    <dgm:pt modelId="{67427CF9-E649-44B7-9C1F-D486C4022288}" type="pres">
      <dgm:prSet presAssocID="{66AEDC53-5DD2-43E8-99CD-D630E300C0D8}" presName="spacer" presStyleCnt="0"/>
      <dgm:spPr/>
    </dgm:pt>
    <dgm:pt modelId="{B9E8101B-A0A8-481C-9773-5F67F6B2D2A4}" type="pres">
      <dgm:prSet presAssocID="{B52262AB-C9D6-42D1-AE08-86BECE18F1E6}" presName="parentText" presStyleLbl="node1" presStyleIdx="1" presStyleCnt="5" custLinFactX="58585" custLinFactNeighborX="100000" custLinFactNeighborY="50003">
        <dgm:presLayoutVars>
          <dgm:chMax val="0"/>
          <dgm:bulletEnabled val="1"/>
        </dgm:presLayoutVars>
      </dgm:prSet>
      <dgm:spPr/>
    </dgm:pt>
    <dgm:pt modelId="{051F3873-B8BC-4653-96A6-649D47B227BC}" type="pres">
      <dgm:prSet presAssocID="{605CDA8C-AC1F-4268-9523-8D66A99CBB4D}" presName="spacer" presStyleCnt="0"/>
      <dgm:spPr/>
    </dgm:pt>
    <dgm:pt modelId="{DA1CA527-6BB9-49A0-AE02-2C75A75641C7}" type="pres">
      <dgm:prSet presAssocID="{C55AE611-2C36-4FAE-A2D1-29F36EC268D6}" presName="parentText" presStyleLbl="node1" presStyleIdx="2" presStyleCnt="5">
        <dgm:presLayoutVars>
          <dgm:chMax val="0"/>
          <dgm:bulletEnabled val="1"/>
        </dgm:presLayoutVars>
      </dgm:prSet>
      <dgm:spPr/>
    </dgm:pt>
    <dgm:pt modelId="{6E6EB389-2A64-4056-A041-982403EDD905}" type="pres">
      <dgm:prSet presAssocID="{1E474133-E6EE-4270-AD79-4ECAC59E3DC8}" presName="spacer" presStyleCnt="0"/>
      <dgm:spPr/>
    </dgm:pt>
    <dgm:pt modelId="{BFCEF9D1-54AC-4D76-A904-702BCB09EB04}" type="pres">
      <dgm:prSet presAssocID="{F567EEE5-48AE-461C-A37D-202BC1F803E1}" presName="parentText" presStyleLbl="node1" presStyleIdx="3" presStyleCnt="5">
        <dgm:presLayoutVars>
          <dgm:chMax val="0"/>
          <dgm:bulletEnabled val="1"/>
        </dgm:presLayoutVars>
      </dgm:prSet>
      <dgm:spPr/>
    </dgm:pt>
    <dgm:pt modelId="{71D754F6-17A1-4615-87D7-9D71EC1927A8}" type="pres">
      <dgm:prSet presAssocID="{3E2024BA-FB24-42BA-B58A-F441B0438669}" presName="spacer" presStyleCnt="0"/>
      <dgm:spPr/>
    </dgm:pt>
    <dgm:pt modelId="{B691F928-057D-4697-9257-F4E988A97DEC}" type="pres">
      <dgm:prSet presAssocID="{705554AD-3041-483F-B5DC-0F5A146A7DC5}" presName="parentText" presStyleLbl="node1" presStyleIdx="4" presStyleCnt="5">
        <dgm:presLayoutVars>
          <dgm:chMax val="0"/>
          <dgm:bulletEnabled val="1"/>
        </dgm:presLayoutVars>
      </dgm:prSet>
      <dgm:spPr/>
    </dgm:pt>
  </dgm:ptLst>
  <dgm:cxnLst>
    <dgm:cxn modelId="{4300F303-26DF-480A-9C0C-B5CAB66C081C}" type="presOf" srcId="{F567EEE5-48AE-461C-A37D-202BC1F803E1}" destId="{BFCEF9D1-54AC-4D76-A904-702BCB09EB04}" srcOrd="0" destOrd="0" presId="urn:microsoft.com/office/officeart/2005/8/layout/vList2"/>
    <dgm:cxn modelId="{CF4F924D-9B56-4302-B730-BB71C16A1078}" srcId="{663FDDFD-413C-4027-BD48-4859ABEA3D9B}" destId="{D5C1A70B-DB10-4DAE-8EE1-0AEF887870A6}" srcOrd="0" destOrd="0" parTransId="{D4FE17F8-0B4D-4877-8E39-ADDDFE57254A}" sibTransId="{66AEDC53-5DD2-43E8-99CD-D630E300C0D8}"/>
    <dgm:cxn modelId="{C93C4EA5-24E3-4165-AB99-507387A1AF01}" type="presOf" srcId="{D5C1A70B-DB10-4DAE-8EE1-0AEF887870A6}" destId="{A275C063-F614-4E82-B65A-F51795E8CB6B}" srcOrd="0" destOrd="0" presId="urn:microsoft.com/office/officeart/2005/8/layout/vList2"/>
    <dgm:cxn modelId="{A5C0A2A7-2A70-4ECE-94E1-36B6056D6C09}" type="presOf" srcId="{C55AE611-2C36-4FAE-A2D1-29F36EC268D6}" destId="{DA1CA527-6BB9-49A0-AE02-2C75A75641C7}" srcOrd="0" destOrd="0" presId="urn:microsoft.com/office/officeart/2005/8/layout/vList2"/>
    <dgm:cxn modelId="{CDA0AEAE-570D-4250-A518-FC18E02492CD}" type="presOf" srcId="{705554AD-3041-483F-B5DC-0F5A146A7DC5}" destId="{B691F928-057D-4697-9257-F4E988A97DEC}" srcOrd="0" destOrd="0" presId="urn:microsoft.com/office/officeart/2005/8/layout/vList2"/>
    <dgm:cxn modelId="{915032B2-6DF3-49DB-949A-A22A56E8418F}" srcId="{663FDDFD-413C-4027-BD48-4859ABEA3D9B}" destId="{C55AE611-2C36-4FAE-A2D1-29F36EC268D6}" srcOrd="2" destOrd="0" parTransId="{97012A29-AE8E-4FBD-AED7-6003CE1B7843}" sibTransId="{1E474133-E6EE-4270-AD79-4ECAC59E3DC8}"/>
    <dgm:cxn modelId="{C3DE80B7-B5EF-4C9D-BB62-ABE69BEBDE74}" srcId="{663FDDFD-413C-4027-BD48-4859ABEA3D9B}" destId="{705554AD-3041-483F-B5DC-0F5A146A7DC5}" srcOrd="4" destOrd="0" parTransId="{2E36F61C-A0E5-49B9-9EB0-E52A276EE96A}" sibTransId="{C38822F1-2627-4B47-8D08-60E07D708BAB}"/>
    <dgm:cxn modelId="{5F811BBC-8691-41AE-88B6-D045C330F015}" srcId="{663FDDFD-413C-4027-BD48-4859ABEA3D9B}" destId="{B52262AB-C9D6-42D1-AE08-86BECE18F1E6}" srcOrd="1" destOrd="0" parTransId="{66AA9A36-7DDB-482E-ADFA-A6486E6BAC2D}" sibTransId="{605CDA8C-AC1F-4268-9523-8D66A99CBB4D}"/>
    <dgm:cxn modelId="{81B0B8CC-F5C5-40AB-98D4-6E1A4F56AC50}" srcId="{663FDDFD-413C-4027-BD48-4859ABEA3D9B}" destId="{F567EEE5-48AE-461C-A37D-202BC1F803E1}" srcOrd="3" destOrd="0" parTransId="{62D4433E-8CBF-4F21-9FFD-CD46FCCEAF0E}" sibTransId="{3E2024BA-FB24-42BA-B58A-F441B0438669}"/>
    <dgm:cxn modelId="{21D0FEEF-3A4F-4533-A573-0021286BDEF6}" type="presOf" srcId="{663FDDFD-413C-4027-BD48-4859ABEA3D9B}" destId="{A0659DC2-864B-4FEA-8502-A828B5AA457D}" srcOrd="0" destOrd="0" presId="urn:microsoft.com/office/officeart/2005/8/layout/vList2"/>
    <dgm:cxn modelId="{96B280FD-97F2-4D4A-BBE5-768B997F0137}" type="presOf" srcId="{B52262AB-C9D6-42D1-AE08-86BECE18F1E6}" destId="{B9E8101B-A0A8-481C-9773-5F67F6B2D2A4}" srcOrd="0" destOrd="0" presId="urn:microsoft.com/office/officeart/2005/8/layout/vList2"/>
    <dgm:cxn modelId="{24947EC7-06FE-4107-8569-2EFF61187A55}" type="presParOf" srcId="{A0659DC2-864B-4FEA-8502-A828B5AA457D}" destId="{A275C063-F614-4E82-B65A-F51795E8CB6B}" srcOrd="0" destOrd="0" presId="urn:microsoft.com/office/officeart/2005/8/layout/vList2"/>
    <dgm:cxn modelId="{3B42435C-7E3F-48E5-B9CD-9FC22B3F09A0}" type="presParOf" srcId="{A0659DC2-864B-4FEA-8502-A828B5AA457D}" destId="{67427CF9-E649-44B7-9C1F-D486C4022288}" srcOrd="1" destOrd="0" presId="urn:microsoft.com/office/officeart/2005/8/layout/vList2"/>
    <dgm:cxn modelId="{4E6C5F1D-FBDA-41E0-A9B1-25934039DFA0}" type="presParOf" srcId="{A0659DC2-864B-4FEA-8502-A828B5AA457D}" destId="{B9E8101B-A0A8-481C-9773-5F67F6B2D2A4}" srcOrd="2" destOrd="0" presId="urn:microsoft.com/office/officeart/2005/8/layout/vList2"/>
    <dgm:cxn modelId="{99AC7B0B-0A8E-4531-A8DE-3AA492ECA6E5}" type="presParOf" srcId="{A0659DC2-864B-4FEA-8502-A828B5AA457D}" destId="{051F3873-B8BC-4653-96A6-649D47B227BC}" srcOrd="3" destOrd="0" presId="urn:microsoft.com/office/officeart/2005/8/layout/vList2"/>
    <dgm:cxn modelId="{12344940-AB5C-4E52-9450-52151DBB757A}" type="presParOf" srcId="{A0659DC2-864B-4FEA-8502-A828B5AA457D}" destId="{DA1CA527-6BB9-49A0-AE02-2C75A75641C7}" srcOrd="4" destOrd="0" presId="urn:microsoft.com/office/officeart/2005/8/layout/vList2"/>
    <dgm:cxn modelId="{1CF143AD-A2BF-495F-8F77-713B63BB4C32}" type="presParOf" srcId="{A0659DC2-864B-4FEA-8502-A828B5AA457D}" destId="{6E6EB389-2A64-4056-A041-982403EDD905}" srcOrd="5" destOrd="0" presId="urn:microsoft.com/office/officeart/2005/8/layout/vList2"/>
    <dgm:cxn modelId="{C064D1DF-EA10-4675-BE50-07D98AE07CB8}" type="presParOf" srcId="{A0659DC2-864B-4FEA-8502-A828B5AA457D}" destId="{BFCEF9D1-54AC-4D76-A904-702BCB09EB04}" srcOrd="6" destOrd="0" presId="urn:microsoft.com/office/officeart/2005/8/layout/vList2"/>
    <dgm:cxn modelId="{C428DF3C-2464-468A-BEEF-1F266D0BC589}" type="presParOf" srcId="{A0659DC2-864B-4FEA-8502-A828B5AA457D}" destId="{71D754F6-17A1-4615-87D7-9D71EC1927A8}" srcOrd="7" destOrd="0" presId="urn:microsoft.com/office/officeart/2005/8/layout/vList2"/>
    <dgm:cxn modelId="{6BF29A0E-1763-4F4F-942F-0AE6A40E52E2}" type="presParOf" srcId="{A0659DC2-864B-4FEA-8502-A828B5AA457D}" destId="{B691F928-057D-4697-9257-F4E988A97DEC}" srcOrd="8" destOrd="0" presId="urn:microsoft.com/office/officeart/2005/8/layout/vList2"/>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B009C-AC42-456B-A9BF-684CE0FD6E15}">
      <dsp:nvSpPr>
        <dsp:cNvPr id="0" name=""/>
        <dsp:cNvSpPr/>
      </dsp:nvSpPr>
      <dsp:spPr>
        <a:xfrm>
          <a:off x="6040114" y="1248429"/>
          <a:ext cx="5532610" cy="292557"/>
        </a:xfrm>
        <a:custGeom>
          <a:avLst/>
          <a:gdLst/>
          <a:ahLst/>
          <a:cxnLst/>
          <a:rect l="0" t="0" r="0" b="0"/>
          <a:pathLst>
            <a:path>
              <a:moveTo>
                <a:pt x="0" y="0"/>
              </a:moveTo>
              <a:lnTo>
                <a:pt x="0" y="199369"/>
              </a:lnTo>
              <a:lnTo>
                <a:pt x="5532610" y="199369"/>
              </a:lnTo>
              <a:lnTo>
                <a:pt x="553261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FCA47C92-8D64-4F4B-A33D-0DA90C4AD41B}">
      <dsp:nvSpPr>
        <dsp:cNvPr id="0" name=""/>
        <dsp:cNvSpPr/>
      </dsp:nvSpPr>
      <dsp:spPr>
        <a:xfrm>
          <a:off x="6040114" y="1248429"/>
          <a:ext cx="4303141" cy="292557"/>
        </a:xfrm>
        <a:custGeom>
          <a:avLst/>
          <a:gdLst/>
          <a:ahLst/>
          <a:cxnLst/>
          <a:rect l="0" t="0" r="0" b="0"/>
          <a:pathLst>
            <a:path>
              <a:moveTo>
                <a:pt x="0" y="0"/>
              </a:moveTo>
              <a:lnTo>
                <a:pt x="0" y="199369"/>
              </a:lnTo>
              <a:lnTo>
                <a:pt x="4303141" y="199369"/>
              </a:lnTo>
              <a:lnTo>
                <a:pt x="4303141"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64F6BEA9-830E-475E-95FF-90AF890C1BDE}">
      <dsp:nvSpPr>
        <dsp:cNvPr id="0" name=""/>
        <dsp:cNvSpPr/>
      </dsp:nvSpPr>
      <dsp:spPr>
        <a:xfrm>
          <a:off x="6040114" y="1248429"/>
          <a:ext cx="3073672" cy="292557"/>
        </a:xfrm>
        <a:custGeom>
          <a:avLst/>
          <a:gdLst/>
          <a:ahLst/>
          <a:cxnLst/>
          <a:rect l="0" t="0" r="0" b="0"/>
          <a:pathLst>
            <a:path>
              <a:moveTo>
                <a:pt x="0" y="0"/>
              </a:moveTo>
              <a:lnTo>
                <a:pt x="0" y="199369"/>
              </a:lnTo>
              <a:lnTo>
                <a:pt x="3073672" y="199369"/>
              </a:lnTo>
              <a:lnTo>
                <a:pt x="3073672"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E14168DA-A3C1-4C76-BBA5-1475535003D3}">
      <dsp:nvSpPr>
        <dsp:cNvPr id="0" name=""/>
        <dsp:cNvSpPr/>
      </dsp:nvSpPr>
      <dsp:spPr>
        <a:xfrm>
          <a:off x="6040114" y="1248429"/>
          <a:ext cx="1844203" cy="292557"/>
        </a:xfrm>
        <a:custGeom>
          <a:avLst/>
          <a:gdLst/>
          <a:ahLst/>
          <a:cxnLst/>
          <a:rect l="0" t="0" r="0" b="0"/>
          <a:pathLst>
            <a:path>
              <a:moveTo>
                <a:pt x="0" y="0"/>
              </a:moveTo>
              <a:lnTo>
                <a:pt x="0" y="199369"/>
              </a:lnTo>
              <a:lnTo>
                <a:pt x="1844203" y="199369"/>
              </a:lnTo>
              <a:lnTo>
                <a:pt x="1844203"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98A0D3F4-D4F5-4538-AF15-4AB03EB72033}">
      <dsp:nvSpPr>
        <dsp:cNvPr id="0" name=""/>
        <dsp:cNvSpPr/>
      </dsp:nvSpPr>
      <dsp:spPr>
        <a:xfrm>
          <a:off x="6040114" y="1248429"/>
          <a:ext cx="614734" cy="292557"/>
        </a:xfrm>
        <a:custGeom>
          <a:avLst/>
          <a:gdLst/>
          <a:ahLst/>
          <a:cxnLst/>
          <a:rect l="0" t="0" r="0" b="0"/>
          <a:pathLst>
            <a:path>
              <a:moveTo>
                <a:pt x="0" y="0"/>
              </a:moveTo>
              <a:lnTo>
                <a:pt x="0" y="199369"/>
              </a:lnTo>
              <a:lnTo>
                <a:pt x="614734" y="199369"/>
              </a:lnTo>
              <a:lnTo>
                <a:pt x="614734"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2A178EA1-D42E-4644-AF71-0B492CAF491B}">
      <dsp:nvSpPr>
        <dsp:cNvPr id="0" name=""/>
        <dsp:cNvSpPr/>
      </dsp:nvSpPr>
      <dsp:spPr>
        <a:xfrm>
          <a:off x="5425380" y="1248429"/>
          <a:ext cx="614734" cy="292557"/>
        </a:xfrm>
        <a:custGeom>
          <a:avLst/>
          <a:gdLst/>
          <a:ahLst/>
          <a:cxnLst/>
          <a:rect l="0" t="0" r="0" b="0"/>
          <a:pathLst>
            <a:path>
              <a:moveTo>
                <a:pt x="614734" y="0"/>
              </a:moveTo>
              <a:lnTo>
                <a:pt x="614734" y="199369"/>
              </a:lnTo>
              <a:lnTo>
                <a:pt x="0" y="199369"/>
              </a:lnTo>
              <a:lnTo>
                <a:pt x="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67F6B6B7-D63A-4508-85A0-60B82B00359A}">
      <dsp:nvSpPr>
        <dsp:cNvPr id="0" name=""/>
        <dsp:cNvSpPr/>
      </dsp:nvSpPr>
      <dsp:spPr>
        <a:xfrm>
          <a:off x="4195910" y="1248429"/>
          <a:ext cx="1844203" cy="292557"/>
        </a:xfrm>
        <a:custGeom>
          <a:avLst/>
          <a:gdLst/>
          <a:ahLst/>
          <a:cxnLst/>
          <a:rect l="0" t="0" r="0" b="0"/>
          <a:pathLst>
            <a:path>
              <a:moveTo>
                <a:pt x="1844203" y="0"/>
              </a:moveTo>
              <a:lnTo>
                <a:pt x="1844203" y="199369"/>
              </a:lnTo>
              <a:lnTo>
                <a:pt x="0" y="199369"/>
              </a:lnTo>
              <a:lnTo>
                <a:pt x="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7EE0E76F-02DD-474C-AA06-6696E9F8B6D5}">
      <dsp:nvSpPr>
        <dsp:cNvPr id="0" name=""/>
        <dsp:cNvSpPr/>
      </dsp:nvSpPr>
      <dsp:spPr>
        <a:xfrm>
          <a:off x="2966441" y="1248429"/>
          <a:ext cx="3073672" cy="292557"/>
        </a:xfrm>
        <a:custGeom>
          <a:avLst/>
          <a:gdLst/>
          <a:ahLst/>
          <a:cxnLst/>
          <a:rect l="0" t="0" r="0" b="0"/>
          <a:pathLst>
            <a:path>
              <a:moveTo>
                <a:pt x="3073672" y="0"/>
              </a:moveTo>
              <a:lnTo>
                <a:pt x="3073672" y="199369"/>
              </a:lnTo>
              <a:lnTo>
                <a:pt x="0" y="199369"/>
              </a:lnTo>
              <a:lnTo>
                <a:pt x="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0FC9DFE2-E8FD-4C6A-8531-9D71BE686498}">
      <dsp:nvSpPr>
        <dsp:cNvPr id="0" name=""/>
        <dsp:cNvSpPr/>
      </dsp:nvSpPr>
      <dsp:spPr>
        <a:xfrm>
          <a:off x="1736972" y="1248429"/>
          <a:ext cx="4303141" cy="292557"/>
        </a:xfrm>
        <a:custGeom>
          <a:avLst/>
          <a:gdLst/>
          <a:ahLst/>
          <a:cxnLst/>
          <a:rect l="0" t="0" r="0" b="0"/>
          <a:pathLst>
            <a:path>
              <a:moveTo>
                <a:pt x="4303141" y="0"/>
              </a:moveTo>
              <a:lnTo>
                <a:pt x="4303141" y="199369"/>
              </a:lnTo>
              <a:lnTo>
                <a:pt x="0" y="199369"/>
              </a:lnTo>
              <a:lnTo>
                <a:pt x="0" y="292557"/>
              </a:lnTo>
            </a:path>
          </a:pathLst>
        </a:custGeom>
        <a:noFill/>
        <a:ln w="12700" cap="flat" cmpd="sng" algn="ctr">
          <a:solidFill>
            <a:srgbClr val="FFC000"/>
          </a:solidFill>
          <a:prstDash val="solid"/>
          <a:miter lim="800000"/>
        </a:ln>
        <a:effectLst/>
      </dsp:spPr>
      <dsp:style>
        <a:lnRef idx="2">
          <a:scrgbClr r="0" g="0" b="0"/>
        </a:lnRef>
        <a:fillRef idx="0">
          <a:scrgbClr r="0" g="0" b="0"/>
        </a:fillRef>
        <a:effectRef idx="0">
          <a:scrgbClr r="0" g="0" b="0"/>
        </a:effectRef>
        <a:fontRef idx="minor"/>
      </dsp:style>
    </dsp:sp>
    <dsp:sp modelId="{26EA3F81-5904-432F-ADD2-7D4EB6DB3877}">
      <dsp:nvSpPr>
        <dsp:cNvPr id="0" name=""/>
        <dsp:cNvSpPr/>
      </dsp:nvSpPr>
      <dsp:spPr>
        <a:xfrm>
          <a:off x="507503" y="1248429"/>
          <a:ext cx="5532610" cy="292557"/>
        </a:xfrm>
        <a:custGeom>
          <a:avLst/>
          <a:gdLst/>
          <a:ahLst/>
          <a:cxnLst/>
          <a:rect l="0" t="0" r="0" b="0"/>
          <a:pathLst>
            <a:path>
              <a:moveTo>
                <a:pt x="5532610" y="0"/>
              </a:moveTo>
              <a:lnTo>
                <a:pt x="5532610" y="199369"/>
              </a:lnTo>
              <a:lnTo>
                <a:pt x="0" y="199369"/>
              </a:lnTo>
              <a:lnTo>
                <a:pt x="0" y="292557"/>
              </a:lnTo>
            </a:path>
          </a:pathLst>
        </a:custGeom>
        <a:noFill/>
        <a:ln w="6350" cap="flat" cmpd="sng" algn="ctr">
          <a:noFill/>
          <a:prstDash val="solid"/>
          <a:miter lim="800000"/>
        </a:ln>
        <a:effectLst/>
      </dsp:spPr>
      <dsp:style>
        <a:lnRef idx="1">
          <a:schemeClr val="accent4"/>
        </a:lnRef>
        <a:fillRef idx="0">
          <a:schemeClr val="accent4"/>
        </a:fillRef>
        <a:effectRef idx="0">
          <a:schemeClr val="accent4"/>
        </a:effectRef>
        <a:fontRef idx="minor">
          <a:schemeClr val="tx1"/>
        </a:fontRef>
      </dsp:style>
    </dsp:sp>
    <dsp:sp modelId="{1BFB4B2C-9C8A-4095-B8C5-6F5D187EE06A}">
      <dsp:nvSpPr>
        <dsp:cNvPr id="0" name=""/>
        <dsp:cNvSpPr/>
      </dsp:nvSpPr>
      <dsp:spPr>
        <a:xfrm>
          <a:off x="5268576" y="609664"/>
          <a:ext cx="1543075"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272F6FD-E0C3-42D9-9BEE-7C030ABDCF01}">
      <dsp:nvSpPr>
        <dsp:cNvPr id="0" name=""/>
        <dsp:cNvSpPr/>
      </dsp:nvSpPr>
      <dsp:spPr>
        <a:xfrm>
          <a:off x="5380346" y="715846"/>
          <a:ext cx="1543075" cy="638765"/>
        </a:xfrm>
        <a:prstGeom prst="roundRect">
          <a:avLst>
            <a:gd name="adj" fmla="val 10000"/>
          </a:avLst>
        </a:prstGeom>
        <a:solidFill>
          <a:schemeClr val="lt1">
            <a:alpha val="90000"/>
            <a:hueOff val="0"/>
            <a:satOff val="0"/>
            <a:lumOff val="0"/>
            <a:alphaOff val="0"/>
          </a:schemeClr>
        </a:solidFill>
        <a:ln w="6350" cap="flat" cmpd="sng" algn="ctr">
          <a:solidFill>
            <a:schemeClr val="accent6">
              <a:lumMod val="7500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Eat Organic</a:t>
          </a:r>
          <a:endParaRPr lang="x-none" sz="1800" b="1" kern="1200" dirty="0"/>
        </a:p>
      </dsp:txBody>
      <dsp:txXfrm>
        <a:off x="5399055" y="734555"/>
        <a:ext cx="1505657" cy="601347"/>
      </dsp:txXfrm>
    </dsp:sp>
    <dsp:sp modelId="{8B9929C5-186F-42AB-95EF-07A88182305A}">
      <dsp:nvSpPr>
        <dsp:cNvPr id="0" name=""/>
        <dsp:cNvSpPr/>
      </dsp:nvSpPr>
      <dsp:spPr>
        <a:xfrm>
          <a:off x="4539"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78DD644-DE15-43CE-B476-F16F7432FEF6}">
      <dsp:nvSpPr>
        <dsp:cNvPr id="0" name=""/>
        <dsp:cNvSpPr/>
      </dsp:nvSpPr>
      <dsp:spPr>
        <a:xfrm>
          <a:off x="116309"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Mockups</a:t>
          </a:r>
          <a:endParaRPr lang="x-none" sz="1100" b="1" kern="1200" dirty="0"/>
        </a:p>
      </dsp:txBody>
      <dsp:txXfrm>
        <a:off x="135018" y="1665878"/>
        <a:ext cx="968511" cy="601347"/>
      </dsp:txXfrm>
    </dsp:sp>
    <dsp:sp modelId="{D9932155-42BD-40F0-ADE1-D92C08A6C7C2}">
      <dsp:nvSpPr>
        <dsp:cNvPr id="0" name=""/>
        <dsp:cNvSpPr/>
      </dsp:nvSpPr>
      <dsp:spPr>
        <a:xfrm>
          <a:off x="1234008"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0D3334EA-1588-4FDB-8FD4-5D54C8E605A5}">
      <dsp:nvSpPr>
        <dsp:cNvPr id="0" name=""/>
        <dsp:cNvSpPr/>
      </dsp:nvSpPr>
      <dsp:spPr>
        <a:xfrm>
          <a:off x="1345778"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API Document</a:t>
          </a:r>
          <a:endParaRPr lang="x-none" sz="1100" b="1" kern="1200" dirty="0"/>
        </a:p>
      </dsp:txBody>
      <dsp:txXfrm>
        <a:off x="1364487" y="1665878"/>
        <a:ext cx="968511" cy="601347"/>
      </dsp:txXfrm>
    </dsp:sp>
    <dsp:sp modelId="{6496F607-4C66-4E23-9937-2B3B6672E451}">
      <dsp:nvSpPr>
        <dsp:cNvPr id="0" name=""/>
        <dsp:cNvSpPr/>
      </dsp:nvSpPr>
      <dsp:spPr>
        <a:xfrm>
          <a:off x="2463477"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816C8D7-21A6-4F93-B757-E71BC1621907}">
      <dsp:nvSpPr>
        <dsp:cNvPr id="0" name=""/>
        <dsp:cNvSpPr/>
      </dsp:nvSpPr>
      <dsp:spPr>
        <a:xfrm>
          <a:off x="2575247"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UI Screens</a:t>
          </a:r>
          <a:endParaRPr lang="x-none" sz="1100" b="1" kern="1200" dirty="0"/>
        </a:p>
      </dsp:txBody>
      <dsp:txXfrm>
        <a:off x="2593956" y="1665878"/>
        <a:ext cx="968511" cy="601347"/>
      </dsp:txXfrm>
    </dsp:sp>
    <dsp:sp modelId="{710FA1E6-CC9B-451F-8C58-870DC2BC3FD1}">
      <dsp:nvSpPr>
        <dsp:cNvPr id="0" name=""/>
        <dsp:cNvSpPr/>
      </dsp:nvSpPr>
      <dsp:spPr>
        <a:xfrm>
          <a:off x="3692946"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7BA14BD-CAC6-4A88-AACC-9C76EBFF91BD}">
      <dsp:nvSpPr>
        <dsp:cNvPr id="0" name=""/>
        <dsp:cNvSpPr/>
      </dsp:nvSpPr>
      <dsp:spPr>
        <a:xfrm>
          <a:off x="3804716"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Database Schema</a:t>
          </a:r>
          <a:endParaRPr lang="x-none" sz="1100" b="1" kern="1200" dirty="0"/>
        </a:p>
      </dsp:txBody>
      <dsp:txXfrm>
        <a:off x="3823425" y="1665878"/>
        <a:ext cx="968511" cy="601347"/>
      </dsp:txXfrm>
    </dsp:sp>
    <dsp:sp modelId="{E8BA2016-EB52-464B-A54C-77B2983DBFBC}">
      <dsp:nvSpPr>
        <dsp:cNvPr id="0" name=""/>
        <dsp:cNvSpPr/>
      </dsp:nvSpPr>
      <dsp:spPr>
        <a:xfrm>
          <a:off x="4922415"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B55DC06-666C-406C-A574-4EEB78EB1B23}">
      <dsp:nvSpPr>
        <dsp:cNvPr id="0" name=""/>
        <dsp:cNvSpPr/>
      </dsp:nvSpPr>
      <dsp:spPr>
        <a:xfrm>
          <a:off x="5034185"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User Management</a:t>
          </a:r>
          <a:endParaRPr lang="x-none" sz="1100" b="1" kern="1200" dirty="0"/>
        </a:p>
      </dsp:txBody>
      <dsp:txXfrm>
        <a:off x="5052894" y="1665878"/>
        <a:ext cx="968511" cy="601347"/>
      </dsp:txXfrm>
    </dsp:sp>
    <dsp:sp modelId="{41A28869-F5C2-4143-9C93-530760343522}">
      <dsp:nvSpPr>
        <dsp:cNvPr id="0" name=""/>
        <dsp:cNvSpPr/>
      </dsp:nvSpPr>
      <dsp:spPr>
        <a:xfrm>
          <a:off x="6151884"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CDE7B6A-DF1E-4B03-85DE-F169C60DB6A0}">
      <dsp:nvSpPr>
        <dsp:cNvPr id="0" name=""/>
        <dsp:cNvSpPr/>
      </dsp:nvSpPr>
      <dsp:spPr>
        <a:xfrm>
          <a:off x="6263654"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User Profile Management</a:t>
          </a:r>
          <a:endParaRPr lang="x-none" sz="1100" b="1" kern="1200" dirty="0"/>
        </a:p>
      </dsp:txBody>
      <dsp:txXfrm>
        <a:off x="6282363" y="1665878"/>
        <a:ext cx="968511" cy="601347"/>
      </dsp:txXfrm>
    </dsp:sp>
    <dsp:sp modelId="{69513878-3CF8-41C8-B211-004DBBCC816F}">
      <dsp:nvSpPr>
        <dsp:cNvPr id="0" name=""/>
        <dsp:cNvSpPr/>
      </dsp:nvSpPr>
      <dsp:spPr>
        <a:xfrm>
          <a:off x="7381353"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E90FDA8-D3EB-4FE9-B6E0-B7D6CDDDB90F}">
      <dsp:nvSpPr>
        <dsp:cNvPr id="0" name=""/>
        <dsp:cNvSpPr/>
      </dsp:nvSpPr>
      <dsp:spPr>
        <a:xfrm>
          <a:off x="7493123"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Product Management</a:t>
          </a:r>
          <a:endParaRPr lang="x-none" sz="1100" b="1" kern="1200" dirty="0"/>
        </a:p>
      </dsp:txBody>
      <dsp:txXfrm>
        <a:off x="7511832" y="1665878"/>
        <a:ext cx="968511" cy="601347"/>
      </dsp:txXfrm>
    </dsp:sp>
    <dsp:sp modelId="{35B72795-47D0-4149-9842-C78CCB619967}">
      <dsp:nvSpPr>
        <dsp:cNvPr id="0" name=""/>
        <dsp:cNvSpPr/>
      </dsp:nvSpPr>
      <dsp:spPr>
        <a:xfrm>
          <a:off x="8610822"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5941094B-87B8-4720-8FA8-8D15CB700398}">
      <dsp:nvSpPr>
        <dsp:cNvPr id="0" name=""/>
        <dsp:cNvSpPr/>
      </dsp:nvSpPr>
      <dsp:spPr>
        <a:xfrm>
          <a:off x="8722592"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Searching &amp; Filtering</a:t>
          </a:r>
          <a:endParaRPr lang="x-none" sz="1100" b="1" kern="1200" dirty="0"/>
        </a:p>
      </dsp:txBody>
      <dsp:txXfrm>
        <a:off x="8741301" y="1665878"/>
        <a:ext cx="968511" cy="601347"/>
      </dsp:txXfrm>
    </dsp:sp>
    <dsp:sp modelId="{873D118D-E3E1-48EE-A167-5626C3AAA572}">
      <dsp:nvSpPr>
        <dsp:cNvPr id="0" name=""/>
        <dsp:cNvSpPr/>
      </dsp:nvSpPr>
      <dsp:spPr>
        <a:xfrm>
          <a:off x="9840291"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6AABE72-D04D-47AB-830E-C1DF203C2FF6}">
      <dsp:nvSpPr>
        <dsp:cNvPr id="0" name=""/>
        <dsp:cNvSpPr/>
      </dsp:nvSpPr>
      <dsp:spPr>
        <a:xfrm>
          <a:off x="9952061"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Buy Request Processing</a:t>
          </a:r>
          <a:endParaRPr lang="x-none" sz="1100" b="1" kern="1200" dirty="0"/>
        </a:p>
      </dsp:txBody>
      <dsp:txXfrm>
        <a:off x="9970770" y="1665878"/>
        <a:ext cx="968511" cy="601347"/>
      </dsp:txXfrm>
    </dsp:sp>
    <dsp:sp modelId="{E615B13E-00D7-4B50-9DC4-01646C3F8031}">
      <dsp:nvSpPr>
        <dsp:cNvPr id="0" name=""/>
        <dsp:cNvSpPr/>
      </dsp:nvSpPr>
      <dsp:spPr>
        <a:xfrm>
          <a:off x="11069760" y="1540987"/>
          <a:ext cx="1005929" cy="638765"/>
        </a:xfrm>
        <a:prstGeom prst="roundRect">
          <a:avLst>
            <a:gd name="adj" fmla="val 10000"/>
          </a:avLst>
        </a:prstGeom>
        <a:solidFill>
          <a:srgbClr val="236332"/>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8EC4938-4357-4909-AA57-E39CF2D49A2D}">
      <dsp:nvSpPr>
        <dsp:cNvPr id="0" name=""/>
        <dsp:cNvSpPr/>
      </dsp:nvSpPr>
      <dsp:spPr>
        <a:xfrm>
          <a:off x="11181530" y="1647169"/>
          <a:ext cx="1005929" cy="638765"/>
        </a:xfrm>
        <a:prstGeom prst="roundRect">
          <a:avLst>
            <a:gd name="adj" fmla="val 10000"/>
          </a:avLst>
        </a:prstGeom>
        <a:solidFill>
          <a:schemeClr val="lt1">
            <a:alpha val="90000"/>
            <a:hueOff val="0"/>
            <a:satOff val="0"/>
            <a:lumOff val="0"/>
            <a:alphaOff val="0"/>
          </a:schemeClr>
        </a:solidFill>
        <a:ln w="6350" cap="flat" cmpd="sng" algn="ctr">
          <a:solidFill>
            <a:srgbClr val="3B8D62"/>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Push Notification</a:t>
          </a:r>
        </a:p>
      </dsp:txBody>
      <dsp:txXfrm>
        <a:off x="11200239" y="1665878"/>
        <a:ext cx="968511" cy="6013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139377"/>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Buy</a:t>
          </a:r>
          <a:endParaRPr lang="x-none" sz="900" kern="1200" dirty="0"/>
        </a:p>
      </dsp:txBody>
      <dsp:txXfrm>
        <a:off x="14059" y="153436"/>
        <a:ext cx="1039846" cy="259882"/>
      </dsp:txXfrm>
    </dsp:sp>
    <dsp:sp modelId="{B9E8101B-A0A8-481C-9773-5F67F6B2D2A4}">
      <dsp:nvSpPr>
        <dsp:cNvPr id="0" name=""/>
        <dsp:cNvSpPr/>
      </dsp:nvSpPr>
      <dsp:spPr>
        <a:xfrm>
          <a:off x="0" y="453297"/>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Confirmation</a:t>
          </a:r>
          <a:endParaRPr lang="x-none" sz="900" kern="1200" dirty="0"/>
        </a:p>
      </dsp:txBody>
      <dsp:txXfrm>
        <a:off x="14059" y="467356"/>
        <a:ext cx="1039846" cy="259882"/>
      </dsp:txXfrm>
    </dsp:sp>
    <dsp:sp modelId="{DA1CA527-6BB9-49A0-AE02-2C75A75641C7}">
      <dsp:nvSpPr>
        <dsp:cNvPr id="0" name=""/>
        <dsp:cNvSpPr/>
      </dsp:nvSpPr>
      <dsp:spPr>
        <a:xfrm>
          <a:off x="0" y="754257"/>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Accept Request</a:t>
          </a:r>
          <a:endParaRPr lang="x-none" sz="900" kern="1200" dirty="0"/>
        </a:p>
      </dsp:txBody>
      <dsp:txXfrm>
        <a:off x="14059" y="768316"/>
        <a:ext cx="1039846" cy="259882"/>
      </dsp:txXfrm>
    </dsp:sp>
    <dsp:sp modelId="{BFCEF9D1-54AC-4D76-A904-702BCB09EB04}">
      <dsp:nvSpPr>
        <dsp:cNvPr id="0" name=""/>
        <dsp:cNvSpPr/>
      </dsp:nvSpPr>
      <dsp:spPr>
        <a:xfrm>
          <a:off x="0" y="1068178"/>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Reject Request</a:t>
          </a:r>
          <a:endParaRPr lang="x-none" sz="900" kern="1200" dirty="0"/>
        </a:p>
      </dsp:txBody>
      <dsp:txXfrm>
        <a:off x="14059" y="1082237"/>
        <a:ext cx="1039846" cy="259882"/>
      </dsp:txXfrm>
    </dsp:sp>
    <dsp:sp modelId="{B691F928-057D-4697-9257-F4E988A97DEC}">
      <dsp:nvSpPr>
        <dsp:cNvPr id="0" name=""/>
        <dsp:cNvSpPr/>
      </dsp:nvSpPr>
      <dsp:spPr>
        <a:xfrm>
          <a:off x="0" y="1382098"/>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Cancel Request</a:t>
          </a:r>
          <a:endParaRPr lang="x-none" sz="900" kern="1200" dirty="0"/>
        </a:p>
      </dsp:txBody>
      <dsp:txXfrm>
        <a:off x="14059" y="1396157"/>
        <a:ext cx="1039846" cy="259882"/>
      </dsp:txXfrm>
    </dsp:sp>
    <dsp:sp modelId="{87ABD45F-F3B1-4CC1-880C-934F57F7027B}">
      <dsp:nvSpPr>
        <dsp:cNvPr id="0" name=""/>
        <dsp:cNvSpPr/>
      </dsp:nvSpPr>
      <dsp:spPr>
        <a:xfrm>
          <a:off x="0" y="1696019"/>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Show my requests</a:t>
          </a:r>
          <a:endParaRPr lang="x-none" sz="900" kern="1200" dirty="0"/>
        </a:p>
      </dsp:txBody>
      <dsp:txXfrm>
        <a:off x="14059" y="1710078"/>
        <a:ext cx="1039846" cy="259882"/>
      </dsp:txXfrm>
    </dsp:sp>
    <dsp:sp modelId="{782A1E96-FA25-4327-8828-FC45D5CABD85}">
      <dsp:nvSpPr>
        <dsp:cNvPr id="0" name=""/>
        <dsp:cNvSpPr/>
      </dsp:nvSpPr>
      <dsp:spPr>
        <a:xfrm>
          <a:off x="0" y="2009940"/>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Show buyer requests</a:t>
          </a:r>
          <a:endParaRPr lang="x-none" sz="900" kern="1200" dirty="0"/>
        </a:p>
      </dsp:txBody>
      <dsp:txXfrm>
        <a:off x="14059" y="2023999"/>
        <a:ext cx="1039846" cy="259882"/>
      </dsp:txXfrm>
    </dsp:sp>
    <dsp:sp modelId="{825BCD6E-391E-4313-A0DB-861AA40A30B9}">
      <dsp:nvSpPr>
        <dsp:cNvPr id="0" name=""/>
        <dsp:cNvSpPr/>
      </dsp:nvSpPr>
      <dsp:spPr>
        <a:xfrm>
          <a:off x="0" y="2323860"/>
          <a:ext cx="1067964" cy="28800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Feedback</a:t>
          </a:r>
          <a:endParaRPr lang="x-none" sz="900" kern="1200" dirty="0"/>
        </a:p>
      </dsp:txBody>
      <dsp:txXfrm>
        <a:off x="14059" y="2337919"/>
        <a:ext cx="1039846" cy="2598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58872"/>
          <a:ext cx="896963" cy="55692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To mobile device</a:t>
          </a:r>
          <a:endParaRPr lang="x-none" sz="1400" kern="1200" dirty="0"/>
        </a:p>
      </dsp:txBody>
      <dsp:txXfrm>
        <a:off x="27187" y="86059"/>
        <a:ext cx="842589" cy="502546"/>
      </dsp:txXfrm>
    </dsp:sp>
    <dsp:sp modelId="{B9E8101B-A0A8-481C-9773-5F67F6B2D2A4}">
      <dsp:nvSpPr>
        <dsp:cNvPr id="0" name=""/>
        <dsp:cNvSpPr/>
      </dsp:nvSpPr>
      <dsp:spPr>
        <a:xfrm>
          <a:off x="0" y="656112"/>
          <a:ext cx="896963" cy="556920"/>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To web browser</a:t>
          </a:r>
          <a:endParaRPr lang="x-none" sz="1400" kern="1200" dirty="0"/>
        </a:p>
      </dsp:txBody>
      <dsp:txXfrm>
        <a:off x="27187" y="683299"/>
        <a:ext cx="842589" cy="502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25652"/>
          <a:ext cx="705755" cy="31180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Mobile</a:t>
          </a:r>
          <a:endParaRPr lang="x-none" sz="1300" kern="1200" dirty="0"/>
        </a:p>
      </dsp:txBody>
      <dsp:txXfrm>
        <a:off x="15221" y="40873"/>
        <a:ext cx="675313" cy="281363"/>
      </dsp:txXfrm>
    </dsp:sp>
    <dsp:sp modelId="{B9E8101B-A0A8-481C-9773-5F67F6B2D2A4}">
      <dsp:nvSpPr>
        <dsp:cNvPr id="0" name=""/>
        <dsp:cNvSpPr/>
      </dsp:nvSpPr>
      <dsp:spPr>
        <a:xfrm>
          <a:off x="0" y="363107"/>
          <a:ext cx="705755" cy="31180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Web</a:t>
          </a:r>
          <a:endParaRPr lang="x-none" sz="1300" kern="1200" dirty="0"/>
        </a:p>
      </dsp:txBody>
      <dsp:txXfrm>
        <a:off x="15221" y="378328"/>
        <a:ext cx="675313" cy="281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112211"/>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 Management</a:t>
          </a:r>
          <a:endParaRPr lang="x-none" sz="1200" kern="1200" dirty="0"/>
        </a:p>
      </dsp:txBody>
      <dsp:txXfrm>
        <a:off x="23303" y="135514"/>
        <a:ext cx="1107280" cy="430753"/>
      </dsp:txXfrm>
    </dsp:sp>
    <dsp:sp modelId="{B9E8101B-A0A8-481C-9773-5F67F6B2D2A4}">
      <dsp:nvSpPr>
        <dsp:cNvPr id="0" name=""/>
        <dsp:cNvSpPr/>
      </dsp:nvSpPr>
      <dsp:spPr>
        <a:xfrm>
          <a:off x="0" y="624131"/>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 Profile Management</a:t>
          </a:r>
          <a:endParaRPr lang="x-none" sz="1200" kern="1200" dirty="0"/>
        </a:p>
      </dsp:txBody>
      <dsp:txXfrm>
        <a:off x="23303" y="647434"/>
        <a:ext cx="1107280" cy="430753"/>
      </dsp:txXfrm>
    </dsp:sp>
    <dsp:sp modelId="{953B417D-284E-4225-AAD7-597BB765F6E2}">
      <dsp:nvSpPr>
        <dsp:cNvPr id="0" name=""/>
        <dsp:cNvSpPr/>
      </dsp:nvSpPr>
      <dsp:spPr>
        <a:xfrm>
          <a:off x="0" y="1118770"/>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Product Management</a:t>
          </a:r>
          <a:endParaRPr lang="x-none" sz="1200" kern="1200" dirty="0"/>
        </a:p>
      </dsp:txBody>
      <dsp:txXfrm>
        <a:off x="23303" y="1142073"/>
        <a:ext cx="1107280" cy="430753"/>
      </dsp:txXfrm>
    </dsp:sp>
    <dsp:sp modelId="{5E91A735-B848-4F01-A7E7-9E485DDD8666}">
      <dsp:nvSpPr>
        <dsp:cNvPr id="0" name=""/>
        <dsp:cNvSpPr/>
      </dsp:nvSpPr>
      <dsp:spPr>
        <a:xfrm>
          <a:off x="0" y="1630690"/>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Buy Request Processing</a:t>
          </a:r>
          <a:endParaRPr lang="x-none" sz="1200" kern="1200" dirty="0"/>
        </a:p>
      </dsp:txBody>
      <dsp:txXfrm>
        <a:off x="23303" y="1653993"/>
        <a:ext cx="1107280" cy="430753"/>
      </dsp:txXfrm>
    </dsp:sp>
    <dsp:sp modelId="{2A941ECF-B3FD-4898-B730-1BA3BD741DE0}">
      <dsp:nvSpPr>
        <dsp:cNvPr id="0" name=""/>
        <dsp:cNvSpPr/>
      </dsp:nvSpPr>
      <dsp:spPr>
        <a:xfrm>
          <a:off x="0" y="2142610"/>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Web Views</a:t>
          </a:r>
          <a:endParaRPr lang="x-none" sz="1200" kern="1200" dirty="0"/>
        </a:p>
      </dsp:txBody>
      <dsp:txXfrm>
        <a:off x="23303" y="2165913"/>
        <a:ext cx="1107280" cy="4307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39274"/>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 Management</a:t>
          </a:r>
          <a:endParaRPr lang="x-none" sz="1200" kern="1200" dirty="0"/>
        </a:p>
      </dsp:txBody>
      <dsp:txXfrm>
        <a:off x="23303" y="62577"/>
        <a:ext cx="1107280" cy="430753"/>
      </dsp:txXfrm>
    </dsp:sp>
    <dsp:sp modelId="{B9E8101B-A0A8-481C-9773-5F67F6B2D2A4}">
      <dsp:nvSpPr>
        <dsp:cNvPr id="0" name=""/>
        <dsp:cNvSpPr/>
      </dsp:nvSpPr>
      <dsp:spPr>
        <a:xfrm>
          <a:off x="0" y="551194"/>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 Profile Management</a:t>
          </a:r>
          <a:endParaRPr lang="x-none" sz="1200" kern="1200" dirty="0"/>
        </a:p>
      </dsp:txBody>
      <dsp:txXfrm>
        <a:off x="23303" y="574497"/>
        <a:ext cx="1107280" cy="430753"/>
      </dsp:txXfrm>
    </dsp:sp>
    <dsp:sp modelId="{953B417D-284E-4225-AAD7-597BB765F6E2}">
      <dsp:nvSpPr>
        <dsp:cNvPr id="0" name=""/>
        <dsp:cNvSpPr/>
      </dsp:nvSpPr>
      <dsp:spPr>
        <a:xfrm>
          <a:off x="0" y="1045833"/>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Product Management</a:t>
          </a:r>
          <a:endParaRPr lang="x-none" sz="1200" kern="1200" dirty="0"/>
        </a:p>
      </dsp:txBody>
      <dsp:txXfrm>
        <a:off x="23303" y="1069136"/>
        <a:ext cx="1107280" cy="430753"/>
      </dsp:txXfrm>
    </dsp:sp>
    <dsp:sp modelId="{5E91A735-B848-4F01-A7E7-9E485DDD8666}">
      <dsp:nvSpPr>
        <dsp:cNvPr id="0" name=""/>
        <dsp:cNvSpPr/>
      </dsp:nvSpPr>
      <dsp:spPr>
        <a:xfrm>
          <a:off x="0" y="1557753"/>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Buy Request Processing</a:t>
          </a:r>
          <a:endParaRPr lang="x-none" sz="1200" kern="1200" dirty="0"/>
        </a:p>
      </dsp:txBody>
      <dsp:txXfrm>
        <a:off x="23303" y="1581056"/>
        <a:ext cx="1107280" cy="430753"/>
      </dsp:txXfrm>
    </dsp:sp>
    <dsp:sp modelId="{2A941ECF-B3FD-4898-B730-1BA3BD741DE0}">
      <dsp:nvSpPr>
        <dsp:cNvPr id="0" name=""/>
        <dsp:cNvSpPr/>
      </dsp:nvSpPr>
      <dsp:spPr>
        <a:xfrm>
          <a:off x="0" y="2069673"/>
          <a:ext cx="1153886" cy="47735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Web Views</a:t>
          </a:r>
          <a:endParaRPr lang="x-none" sz="1200" kern="1200" dirty="0"/>
        </a:p>
      </dsp:txBody>
      <dsp:txXfrm>
        <a:off x="23303" y="2092976"/>
        <a:ext cx="1107280" cy="4307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E8101B-A0A8-481C-9773-5F67F6B2D2A4}">
      <dsp:nvSpPr>
        <dsp:cNvPr id="0" name=""/>
        <dsp:cNvSpPr/>
      </dsp:nvSpPr>
      <dsp:spPr>
        <a:xfrm>
          <a:off x="0" y="69788"/>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User</a:t>
          </a:r>
          <a:endParaRPr lang="x-none" sz="1200" kern="1200" dirty="0"/>
        </a:p>
      </dsp:txBody>
      <dsp:txXfrm>
        <a:off x="14050" y="83838"/>
        <a:ext cx="1125786" cy="259719"/>
      </dsp:txXfrm>
    </dsp:sp>
    <dsp:sp modelId="{953B417D-284E-4225-AAD7-597BB765F6E2}">
      <dsp:nvSpPr>
        <dsp:cNvPr id="0" name=""/>
        <dsp:cNvSpPr/>
      </dsp:nvSpPr>
      <dsp:spPr>
        <a:xfrm>
          <a:off x="0" y="37488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Product</a:t>
          </a:r>
          <a:endParaRPr lang="x-none" sz="1200" kern="1200" dirty="0"/>
        </a:p>
      </dsp:txBody>
      <dsp:txXfrm>
        <a:off x="14050" y="388937"/>
        <a:ext cx="1125786" cy="259719"/>
      </dsp:txXfrm>
    </dsp:sp>
    <dsp:sp modelId="{5E91A735-B848-4F01-A7E7-9E485DDD8666}">
      <dsp:nvSpPr>
        <dsp:cNvPr id="0" name=""/>
        <dsp:cNvSpPr/>
      </dsp:nvSpPr>
      <dsp:spPr>
        <a:xfrm>
          <a:off x="0" y="69726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Buy_Request</a:t>
          </a:r>
          <a:endParaRPr lang="x-none" sz="1200" kern="1200" dirty="0"/>
        </a:p>
      </dsp:txBody>
      <dsp:txXfrm>
        <a:off x="14050" y="711317"/>
        <a:ext cx="1125786" cy="259719"/>
      </dsp:txXfrm>
    </dsp:sp>
    <dsp:sp modelId="{2A941ECF-B3FD-4898-B730-1BA3BD741DE0}">
      <dsp:nvSpPr>
        <dsp:cNvPr id="0" name=""/>
        <dsp:cNvSpPr/>
      </dsp:nvSpPr>
      <dsp:spPr>
        <a:xfrm>
          <a:off x="0" y="101964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Feedback</a:t>
          </a:r>
          <a:endParaRPr lang="x-none" sz="1200" kern="1200" dirty="0"/>
        </a:p>
      </dsp:txBody>
      <dsp:txXfrm>
        <a:off x="14050" y="1033697"/>
        <a:ext cx="1125786" cy="259719"/>
      </dsp:txXfrm>
    </dsp:sp>
    <dsp:sp modelId="{995C6AA6-F4B6-494A-A6E6-49F28D57BB9E}">
      <dsp:nvSpPr>
        <dsp:cNvPr id="0" name=""/>
        <dsp:cNvSpPr/>
      </dsp:nvSpPr>
      <dsp:spPr>
        <a:xfrm>
          <a:off x="0" y="134202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Blog</a:t>
          </a:r>
          <a:endParaRPr lang="x-none" sz="1200" kern="1200" dirty="0"/>
        </a:p>
      </dsp:txBody>
      <dsp:txXfrm>
        <a:off x="14050" y="1356077"/>
        <a:ext cx="1125786" cy="259719"/>
      </dsp:txXfrm>
    </dsp:sp>
    <dsp:sp modelId="{3F500A17-3A36-424B-A988-6E32EC0B6400}">
      <dsp:nvSpPr>
        <dsp:cNvPr id="0" name=""/>
        <dsp:cNvSpPr/>
      </dsp:nvSpPr>
      <dsp:spPr>
        <a:xfrm>
          <a:off x="0" y="166440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Wishlist</a:t>
          </a:r>
          <a:endParaRPr lang="x-none" sz="1200" kern="1200" dirty="0"/>
        </a:p>
      </dsp:txBody>
      <dsp:txXfrm>
        <a:off x="14050" y="1678457"/>
        <a:ext cx="1125786" cy="259719"/>
      </dsp:txXfrm>
    </dsp:sp>
    <dsp:sp modelId="{5F3324C5-434F-4D88-91C8-B4184E59C6AA}">
      <dsp:nvSpPr>
        <dsp:cNvPr id="0" name=""/>
        <dsp:cNvSpPr/>
      </dsp:nvSpPr>
      <dsp:spPr>
        <a:xfrm>
          <a:off x="0" y="1986787"/>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Notification</a:t>
          </a:r>
          <a:endParaRPr lang="x-none" sz="1200" kern="1200" dirty="0"/>
        </a:p>
      </dsp:txBody>
      <dsp:txXfrm>
        <a:off x="14050" y="2000837"/>
        <a:ext cx="1125786" cy="259719"/>
      </dsp:txXfrm>
    </dsp:sp>
    <dsp:sp modelId="{28CB1F80-E773-451C-8209-13789D5EDBF4}">
      <dsp:nvSpPr>
        <dsp:cNvPr id="0" name=""/>
        <dsp:cNvSpPr/>
      </dsp:nvSpPr>
      <dsp:spPr>
        <a:xfrm>
          <a:off x="0" y="2303775"/>
          <a:ext cx="1153886" cy="287819"/>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Subscription</a:t>
          </a:r>
          <a:endParaRPr lang="x-none" sz="1200" kern="1200" dirty="0"/>
        </a:p>
      </dsp:txBody>
      <dsp:txXfrm>
        <a:off x="14050" y="2317825"/>
        <a:ext cx="1125786" cy="2597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40753"/>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Login</a:t>
          </a:r>
          <a:endParaRPr lang="x-none" sz="1200" kern="1200" dirty="0"/>
        </a:p>
      </dsp:txBody>
      <dsp:txXfrm>
        <a:off x="23271" y="64024"/>
        <a:ext cx="1107344" cy="430159"/>
      </dsp:txXfrm>
    </dsp:sp>
    <dsp:sp modelId="{B9E8101B-A0A8-481C-9773-5F67F6B2D2A4}">
      <dsp:nvSpPr>
        <dsp:cNvPr id="0" name=""/>
        <dsp:cNvSpPr/>
      </dsp:nvSpPr>
      <dsp:spPr>
        <a:xfrm>
          <a:off x="0" y="552015"/>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Registration</a:t>
          </a:r>
          <a:endParaRPr lang="x-none" sz="1200" kern="1200" dirty="0"/>
        </a:p>
      </dsp:txBody>
      <dsp:txXfrm>
        <a:off x="23271" y="575286"/>
        <a:ext cx="1107344" cy="430159"/>
      </dsp:txXfrm>
    </dsp:sp>
    <dsp:sp modelId="{953B417D-284E-4225-AAD7-597BB765F6E2}">
      <dsp:nvSpPr>
        <dsp:cNvPr id="0" name=""/>
        <dsp:cNvSpPr/>
      </dsp:nvSpPr>
      <dsp:spPr>
        <a:xfrm>
          <a:off x="0" y="1045996"/>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Forget Password</a:t>
          </a:r>
          <a:endParaRPr lang="x-none" sz="1200" kern="1200" dirty="0"/>
        </a:p>
      </dsp:txBody>
      <dsp:txXfrm>
        <a:off x="23271" y="1069267"/>
        <a:ext cx="1107344" cy="430159"/>
      </dsp:txXfrm>
    </dsp:sp>
    <dsp:sp modelId="{5E91A735-B848-4F01-A7E7-9E485DDD8666}">
      <dsp:nvSpPr>
        <dsp:cNvPr id="0" name=""/>
        <dsp:cNvSpPr/>
      </dsp:nvSpPr>
      <dsp:spPr>
        <a:xfrm>
          <a:off x="0" y="1557258"/>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Email Verification</a:t>
          </a:r>
          <a:endParaRPr lang="x-none" sz="1200" kern="1200" dirty="0"/>
        </a:p>
      </dsp:txBody>
      <dsp:txXfrm>
        <a:off x="23271" y="1580529"/>
        <a:ext cx="1107344" cy="430159"/>
      </dsp:txXfrm>
    </dsp:sp>
    <dsp:sp modelId="{2A941ECF-B3FD-4898-B730-1BA3BD741DE0}">
      <dsp:nvSpPr>
        <dsp:cNvPr id="0" name=""/>
        <dsp:cNvSpPr/>
      </dsp:nvSpPr>
      <dsp:spPr>
        <a:xfrm>
          <a:off x="0" y="2068520"/>
          <a:ext cx="1153886"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Login via Facebook</a:t>
          </a:r>
          <a:endParaRPr lang="x-none" sz="1200" kern="1200" dirty="0"/>
        </a:p>
      </dsp:txBody>
      <dsp:txXfrm>
        <a:off x="23271" y="2091791"/>
        <a:ext cx="1107344" cy="4301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134134"/>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Auth Profile</a:t>
          </a:r>
          <a:endParaRPr lang="x-none" sz="1100" kern="1200" dirty="0"/>
        </a:p>
      </dsp:txBody>
      <dsp:txXfrm>
        <a:off x="12879" y="147013"/>
        <a:ext cx="1128128" cy="238077"/>
      </dsp:txXfrm>
    </dsp:sp>
    <dsp:sp modelId="{B9E8101B-A0A8-481C-9773-5F67F6B2D2A4}">
      <dsp:nvSpPr>
        <dsp:cNvPr id="0" name=""/>
        <dsp:cNvSpPr/>
      </dsp:nvSpPr>
      <dsp:spPr>
        <a:xfrm>
          <a:off x="0" y="429649"/>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Public Profile</a:t>
          </a:r>
          <a:endParaRPr lang="x-none" sz="1100" kern="1200" dirty="0"/>
        </a:p>
      </dsp:txBody>
      <dsp:txXfrm>
        <a:off x="12879" y="442528"/>
        <a:ext cx="1128128" cy="238077"/>
      </dsp:txXfrm>
    </dsp:sp>
    <dsp:sp modelId="{953B417D-284E-4225-AAD7-597BB765F6E2}">
      <dsp:nvSpPr>
        <dsp:cNvPr id="0" name=""/>
        <dsp:cNvSpPr/>
      </dsp:nvSpPr>
      <dsp:spPr>
        <a:xfrm>
          <a:off x="0" y="731095"/>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Account Setting</a:t>
          </a:r>
          <a:endParaRPr lang="x-none" sz="1100" kern="1200" dirty="0"/>
        </a:p>
      </dsp:txBody>
      <dsp:txXfrm>
        <a:off x="12879" y="743974"/>
        <a:ext cx="1128128" cy="238077"/>
      </dsp:txXfrm>
    </dsp:sp>
    <dsp:sp modelId="{5E91A735-B848-4F01-A7E7-9E485DDD8666}">
      <dsp:nvSpPr>
        <dsp:cNvPr id="0" name=""/>
        <dsp:cNvSpPr/>
      </dsp:nvSpPr>
      <dsp:spPr>
        <a:xfrm>
          <a:off x="0" y="1026610"/>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Change password</a:t>
          </a:r>
          <a:endParaRPr lang="x-none" sz="1100" kern="1200" dirty="0"/>
        </a:p>
      </dsp:txBody>
      <dsp:txXfrm>
        <a:off x="12879" y="1039489"/>
        <a:ext cx="1128128" cy="238077"/>
      </dsp:txXfrm>
    </dsp:sp>
    <dsp:sp modelId="{2A941ECF-B3FD-4898-B730-1BA3BD741DE0}">
      <dsp:nvSpPr>
        <dsp:cNvPr id="0" name=""/>
        <dsp:cNvSpPr/>
      </dsp:nvSpPr>
      <dsp:spPr>
        <a:xfrm>
          <a:off x="0" y="1343898"/>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Delete Account</a:t>
          </a:r>
          <a:endParaRPr lang="x-none" sz="1100" kern="1200" dirty="0"/>
        </a:p>
      </dsp:txBody>
      <dsp:txXfrm>
        <a:off x="12879" y="1356777"/>
        <a:ext cx="1128128" cy="238077"/>
      </dsp:txXfrm>
    </dsp:sp>
    <dsp:sp modelId="{FA8B9FA4-C491-4BCB-8179-719A15140120}">
      <dsp:nvSpPr>
        <dsp:cNvPr id="0" name=""/>
        <dsp:cNvSpPr/>
      </dsp:nvSpPr>
      <dsp:spPr>
        <a:xfrm>
          <a:off x="0" y="1660533"/>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Subscription</a:t>
          </a:r>
          <a:endParaRPr lang="x-none" sz="1100" kern="1200" dirty="0"/>
        </a:p>
      </dsp:txBody>
      <dsp:txXfrm>
        <a:off x="12879" y="1673412"/>
        <a:ext cx="1128128" cy="238077"/>
      </dsp:txXfrm>
    </dsp:sp>
    <dsp:sp modelId="{2F09DDD6-5611-438D-9AE5-6B7A6D0CD142}">
      <dsp:nvSpPr>
        <dsp:cNvPr id="0" name=""/>
        <dsp:cNvSpPr/>
      </dsp:nvSpPr>
      <dsp:spPr>
        <a:xfrm>
          <a:off x="0" y="1972949"/>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Wishlist</a:t>
          </a:r>
          <a:endParaRPr lang="x-none" sz="1100" kern="1200" dirty="0"/>
        </a:p>
      </dsp:txBody>
      <dsp:txXfrm>
        <a:off x="12879" y="1985828"/>
        <a:ext cx="1128128" cy="238077"/>
      </dsp:txXfrm>
    </dsp:sp>
    <dsp:sp modelId="{61F6A6B2-D196-4B0B-9BE2-DF40246F26CF}">
      <dsp:nvSpPr>
        <dsp:cNvPr id="0" name=""/>
        <dsp:cNvSpPr/>
      </dsp:nvSpPr>
      <dsp:spPr>
        <a:xfrm>
          <a:off x="0" y="2278867"/>
          <a:ext cx="1153886" cy="263835"/>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Reviews</a:t>
          </a:r>
          <a:endParaRPr lang="x-none" sz="1100" kern="1200" dirty="0"/>
        </a:p>
      </dsp:txBody>
      <dsp:txXfrm>
        <a:off x="12879" y="2291746"/>
        <a:ext cx="1128128" cy="2380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57913"/>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Add Product</a:t>
          </a:r>
          <a:endParaRPr lang="x-none" sz="1000" kern="1200" dirty="0"/>
        </a:p>
      </dsp:txBody>
      <dsp:txXfrm>
        <a:off x="19392" y="77305"/>
        <a:ext cx="1115102" cy="358467"/>
      </dsp:txXfrm>
    </dsp:sp>
    <dsp:sp modelId="{B9E8101B-A0A8-481C-9773-5F67F6B2D2A4}">
      <dsp:nvSpPr>
        <dsp:cNvPr id="0" name=""/>
        <dsp:cNvSpPr/>
      </dsp:nvSpPr>
      <dsp:spPr>
        <a:xfrm>
          <a:off x="0" y="483965"/>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Update Product</a:t>
          </a:r>
          <a:endParaRPr lang="x-none" sz="1000" kern="1200" dirty="0"/>
        </a:p>
      </dsp:txBody>
      <dsp:txXfrm>
        <a:off x="19392" y="503357"/>
        <a:ext cx="1115102" cy="358467"/>
      </dsp:txXfrm>
    </dsp:sp>
    <dsp:sp modelId="{953B417D-284E-4225-AAD7-597BB765F6E2}">
      <dsp:nvSpPr>
        <dsp:cNvPr id="0" name=""/>
        <dsp:cNvSpPr/>
      </dsp:nvSpPr>
      <dsp:spPr>
        <a:xfrm>
          <a:off x="0" y="895615"/>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Delete Product</a:t>
          </a:r>
          <a:endParaRPr lang="x-none" sz="1000" kern="1200" dirty="0"/>
        </a:p>
      </dsp:txBody>
      <dsp:txXfrm>
        <a:off x="19392" y="915007"/>
        <a:ext cx="1115102" cy="358467"/>
      </dsp:txXfrm>
    </dsp:sp>
    <dsp:sp modelId="{5E91A735-B848-4F01-A7E7-9E485DDD8666}">
      <dsp:nvSpPr>
        <dsp:cNvPr id="0" name=""/>
        <dsp:cNvSpPr/>
      </dsp:nvSpPr>
      <dsp:spPr>
        <a:xfrm>
          <a:off x="0" y="1321667"/>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Hide Product</a:t>
          </a:r>
          <a:endParaRPr lang="x-none" sz="1000" kern="1200" dirty="0"/>
        </a:p>
      </dsp:txBody>
      <dsp:txXfrm>
        <a:off x="19392" y="1341059"/>
        <a:ext cx="1115102" cy="358467"/>
      </dsp:txXfrm>
    </dsp:sp>
    <dsp:sp modelId="{2A941ECF-B3FD-4898-B730-1BA3BD741DE0}">
      <dsp:nvSpPr>
        <dsp:cNvPr id="0" name=""/>
        <dsp:cNvSpPr/>
      </dsp:nvSpPr>
      <dsp:spPr>
        <a:xfrm>
          <a:off x="0" y="1747719"/>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Show public products</a:t>
          </a:r>
          <a:endParaRPr lang="x-none" sz="1000" kern="1200" dirty="0"/>
        </a:p>
      </dsp:txBody>
      <dsp:txXfrm>
        <a:off x="19392" y="1767111"/>
        <a:ext cx="1115102" cy="358467"/>
      </dsp:txXfrm>
    </dsp:sp>
    <dsp:sp modelId="{758BBDDF-F9FD-477C-9E68-648900611D0B}">
      <dsp:nvSpPr>
        <dsp:cNvPr id="0" name=""/>
        <dsp:cNvSpPr/>
      </dsp:nvSpPr>
      <dsp:spPr>
        <a:xfrm>
          <a:off x="0" y="2173770"/>
          <a:ext cx="1153886" cy="39725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My Products</a:t>
          </a:r>
          <a:endParaRPr lang="x-none" sz="1000" kern="1200" dirty="0"/>
        </a:p>
      </dsp:txBody>
      <dsp:txXfrm>
        <a:off x="19392" y="2193162"/>
        <a:ext cx="1115102" cy="35846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5C063-F614-4E82-B65A-F51795E8CB6B}">
      <dsp:nvSpPr>
        <dsp:cNvPr id="0" name=""/>
        <dsp:cNvSpPr/>
      </dsp:nvSpPr>
      <dsp:spPr>
        <a:xfrm>
          <a:off x="0" y="112712"/>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Food</a:t>
          </a:r>
          <a:endParaRPr lang="x-none" sz="1200" kern="1200" dirty="0"/>
        </a:p>
      </dsp:txBody>
      <dsp:txXfrm>
        <a:off x="23271" y="135983"/>
        <a:ext cx="871949" cy="430159"/>
      </dsp:txXfrm>
    </dsp:sp>
    <dsp:sp modelId="{B9E8101B-A0A8-481C-9773-5F67F6B2D2A4}">
      <dsp:nvSpPr>
        <dsp:cNvPr id="0" name=""/>
        <dsp:cNvSpPr/>
      </dsp:nvSpPr>
      <dsp:spPr>
        <a:xfrm>
          <a:off x="0" y="623974"/>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Category</a:t>
          </a:r>
          <a:endParaRPr lang="x-none" sz="1200" kern="1200" dirty="0"/>
        </a:p>
      </dsp:txBody>
      <dsp:txXfrm>
        <a:off x="23271" y="647245"/>
        <a:ext cx="871949" cy="430159"/>
      </dsp:txXfrm>
    </dsp:sp>
    <dsp:sp modelId="{DA1CA527-6BB9-49A0-AE02-2C75A75641C7}">
      <dsp:nvSpPr>
        <dsp:cNvPr id="0" name=""/>
        <dsp:cNvSpPr/>
      </dsp:nvSpPr>
      <dsp:spPr>
        <a:xfrm>
          <a:off x="0" y="1117955"/>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Seller</a:t>
          </a:r>
          <a:endParaRPr lang="x-none" sz="1200" kern="1200" dirty="0"/>
        </a:p>
      </dsp:txBody>
      <dsp:txXfrm>
        <a:off x="23271" y="1141226"/>
        <a:ext cx="871949" cy="430159"/>
      </dsp:txXfrm>
    </dsp:sp>
    <dsp:sp modelId="{BFCEF9D1-54AC-4D76-A904-702BCB09EB04}">
      <dsp:nvSpPr>
        <dsp:cNvPr id="0" name=""/>
        <dsp:cNvSpPr/>
      </dsp:nvSpPr>
      <dsp:spPr>
        <a:xfrm>
          <a:off x="0" y="1629216"/>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Location</a:t>
          </a:r>
          <a:endParaRPr lang="x-none" sz="1200" kern="1200" dirty="0"/>
        </a:p>
      </dsp:txBody>
      <dsp:txXfrm>
        <a:off x="23271" y="1652487"/>
        <a:ext cx="871949" cy="430159"/>
      </dsp:txXfrm>
    </dsp:sp>
    <dsp:sp modelId="{B691F928-057D-4697-9257-F4E988A97DEC}">
      <dsp:nvSpPr>
        <dsp:cNvPr id="0" name=""/>
        <dsp:cNvSpPr/>
      </dsp:nvSpPr>
      <dsp:spPr>
        <a:xfrm>
          <a:off x="0" y="2140478"/>
          <a:ext cx="918491" cy="476701"/>
        </a:xfrm>
        <a:prstGeom prst="roundRect">
          <a:avLst/>
        </a:prstGeom>
        <a:solidFill>
          <a:srgbClr val="3B8D6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Sub-Location</a:t>
          </a:r>
          <a:endParaRPr lang="x-none" sz="1200" kern="1200" dirty="0"/>
        </a:p>
      </dsp:txBody>
      <dsp:txXfrm>
        <a:off x="23271" y="2163749"/>
        <a:ext cx="871949" cy="43015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FCC34-CEC0-4C16-9C05-5800EDB629D5}" type="datetimeFigureOut">
              <a:rPr lang="x-none" smtClean="0"/>
              <a:t>13/06/2019</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89539-4B3E-4D9F-B23D-F828AAA4C8E2}" type="slidenum">
              <a:rPr lang="x-none" smtClean="0"/>
              <a:t>‹#›</a:t>
            </a:fld>
            <a:endParaRPr lang="x-none"/>
          </a:p>
        </p:txBody>
      </p:sp>
    </p:spTree>
    <p:extLst>
      <p:ext uri="{BB962C8B-B14F-4D97-AF65-F5344CB8AC3E}">
        <p14:creationId xmlns:p14="http://schemas.microsoft.com/office/powerpoint/2010/main" val="81189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76601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161041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1587179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308965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0C266-41CA-49D6-94F1-B90125CE82DE}" type="datetimeFigureOut">
              <a:rPr lang="en-US" smtClean="0"/>
              <a:t>6/13/2019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93860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70C266-41CA-49D6-94F1-B90125CE82DE}"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262271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70C266-41CA-49D6-94F1-B90125CE82DE}" type="datetimeFigureOut">
              <a:rPr lang="en-US" smtClean="0"/>
              <a:t>6/13/2019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199883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70C266-41CA-49D6-94F1-B90125CE82DE}" type="datetimeFigureOut">
              <a:rPr lang="en-US" smtClean="0"/>
              <a:t>6/13/2019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3908576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0C266-41CA-49D6-94F1-B90125CE82DE}" type="datetimeFigureOut">
              <a:rPr lang="en-US" smtClean="0"/>
              <a:t>6/13/2019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312609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0C266-41CA-49D6-94F1-B90125CE82DE}"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345716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70C266-41CA-49D6-94F1-B90125CE82DE}" type="datetimeFigureOut">
              <a:rPr lang="en-US" smtClean="0"/>
              <a:t>6/13/2019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1BF5A7-5326-42F9-BBD2-9EBCE1DAAA23}" type="slidenum">
              <a:rPr lang="en-US" smtClean="0"/>
              <a:t>‹#›</a:t>
            </a:fld>
            <a:endParaRPr lang="en-US"/>
          </a:p>
        </p:txBody>
      </p:sp>
    </p:spTree>
    <p:extLst>
      <p:ext uri="{BB962C8B-B14F-4D97-AF65-F5344CB8AC3E}">
        <p14:creationId xmlns:p14="http://schemas.microsoft.com/office/powerpoint/2010/main" val="42785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70C266-41CA-49D6-94F1-B90125CE82DE}" type="datetimeFigureOut">
              <a:rPr lang="en-US" smtClean="0"/>
              <a:t>6/13/2019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BF5A7-5326-42F9-BBD2-9EBCE1DAAA23}" type="slidenum">
              <a:rPr lang="en-US" smtClean="0"/>
              <a:t>‹#›</a:t>
            </a:fld>
            <a:endParaRPr lang="en-US"/>
          </a:p>
        </p:txBody>
      </p:sp>
    </p:spTree>
    <p:extLst>
      <p:ext uri="{BB962C8B-B14F-4D97-AF65-F5344CB8AC3E}">
        <p14:creationId xmlns:p14="http://schemas.microsoft.com/office/powerpoint/2010/main" val="96200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hart" Target="../charts/chart2.xml"/><Relationship Id="rId7" Type="http://schemas.openxmlformats.org/officeDocument/2006/relationships/image" Target="../media/image23.sv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9" Type="http://schemas.openxmlformats.org/officeDocument/2006/relationships/diagramQuickStyle" Target="../diagrams/quickStyle8.xml"/><Relationship Id="rId21" Type="http://schemas.microsoft.com/office/2007/relationships/diagramDrawing" Target="../diagrams/drawing4.xml"/><Relationship Id="rId34" Type="http://schemas.openxmlformats.org/officeDocument/2006/relationships/diagramQuickStyle" Target="../diagrams/quickStyle7.xml"/><Relationship Id="rId42" Type="http://schemas.openxmlformats.org/officeDocument/2006/relationships/diagramData" Target="../diagrams/data9.xml"/><Relationship Id="rId47" Type="http://schemas.openxmlformats.org/officeDocument/2006/relationships/diagramData" Target="../diagrams/data10.xml"/><Relationship Id="rId50" Type="http://schemas.openxmlformats.org/officeDocument/2006/relationships/diagramColors" Target="../diagrams/colors10.xml"/><Relationship Id="rId55" Type="http://schemas.openxmlformats.org/officeDocument/2006/relationships/diagramColors" Target="../diagrams/colors1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38" Type="http://schemas.openxmlformats.org/officeDocument/2006/relationships/diagramLayout" Target="../diagrams/layout8.xml"/><Relationship Id="rId46" Type="http://schemas.microsoft.com/office/2007/relationships/diagramDrawing" Target="../diagrams/drawing9.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41" Type="http://schemas.microsoft.com/office/2007/relationships/diagramDrawing" Target="../diagrams/drawing8.xml"/><Relationship Id="rId54" Type="http://schemas.openxmlformats.org/officeDocument/2006/relationships/diagramQuickStyle" Target="../diagrams/quickStyle1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diagramData" Target="../diagrams/data8.xml"/><Relationship Id="rId40" Type="http://schemas.openxmlformats.org/officeDocument/2006/relationships/diagramColors" Target="../diagrams/colors8.xml"/><Relationship Id="rId45" Type="http://schemas.openxmlformats.org/officeDocument/2006/relationships/diagramColors" Target="../diagrams/colors9.xml"/><Relationship Id="rId53" Type="http://schemas.openxmlformats.org/officeDocument/2006/relationships/diagramLayout" Target="../diagrams/layout11.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49" Type="http://schemas.openxmlformats.org/officeDocument/2006/relationships/diagramQuickStyle" Target="../diagrams/quickStyle10.xml"/><Relationship Id="rId57" Type="http://schemas.openxmlformats.org/officeDocument/2006/relationships/image" Target="../media/image1.jpeg"/><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4" Type="http://schemas.openxmlformats.org/officeDocument/2006/relationships/diagramQuickStyle" Target="../diagrams/quickStyle9.xml"/><Relationship Id="rId52" Type="http://schemas.openxmlformats.org/officeDocument/2006/relationships/diagramData" Target="../diagrams/data11.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43" Type="http://schemas.openxmlformats.org/officeDocument/2006/relationships/diagramLayout" Target="../diagrams/layout9.xml"/><Relationship Id="rId48" Type="http://schemas.openxmlformats.org/officeDocument/2006/relationships/diagramLayout" Target="../diagrams/layout10.xml"/><Relationship Id="rId56" Type="http://schemas.microsoft.com/office/2007/relationships/diagramDrawing" Target="../diagrams/drawing11.xml"/><Relationship Id="rId8" Type="http://schemas.openxmlformats.org/officeDocument/2006/relationships/diagramLayout" Target="../diagrams/layout2.xml"/><Relationship Id="rId51" Type="http://schemas.microsoft.com/office/2007/relationships/diagramDrawing" Target="../diagrams/drawing10.xml"/><Relationship Id="rId3"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9.svg"/><Relationship Id="rId7"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1.jpe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19.sv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5"/>
            <a:ext cx="518161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FYP PROJECT REPORT</a:t>
            </a:r>
            <a:endParaRPr lang="en-US" sz="4400" b="1" cap="none" spc="0" dirty="0">
              <a:ln w="10160">
                <a:noFill/>
                <a:prstDash val="solid"/>
              </a:ln>
              <a:solidFill>
                <a:schemeClr val="bg1"/>
              </a:solidFill>
            </a:endParaRPr>
          </a:p>
        </p:txBody>
      </p:sp>
      <p:pic>
        <p:nvPicPr>
          <p:cNvPr id="13" name="Picture 12">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417119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01954"/>
            <a:ext cx="5610767" cy="769441"/>
          </a:xfrm>
          <a:prstGeom prst="rect">
            <a:avLst/>
          </a:prstGeom>
          <a:noFill/>
        </p:spPr>
        <p:txBody>
          <a:bodyPr wrap="none" lIns="91440" tIns="45720" rIns="91440" bIns="45720">
            <a:spAutoFit/>
          </a:bodyPr>
          <a:lstStyle/>
          <a:p>
            <a:pPr algn="ctr"/>
            <a:r>
              <a:rPr lang="en-US" sz="4400" b="1" cap="none" spc="0" dirty="0">
                <a:ln w="10160">
                  <a:noFill/>
                  <a:prstDash val="solid"/>
                </a:ln>
                <a:solidFill>
                  <a:schemeClr val="bg1"/>
                </a:solidFill>
              </a:rPr>
              <a:t>Cost Management Plan</a:t>
            </a:r>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graphicFrame>
        <p:nvGraphicFramePr>
          <p:cNvPr id="4" name="Chart 3">
            <a:extLst>
              <a:ext uri="{FF2B5EF4-FFF2-40B4-BE49-F238E27FC236}">
                <a16:creationId xmlns:a16="http://schemas.microsoft.com/office/drawing/2014/main" id="{2857BBD2-6506-4C21-AD67-BFD8EC38F445}"/>
              </a:ext>
            </a:extLst>
          </p:cNvPr>
          <p:cNvGraphicFramePr/>
          <p:nvPr>
            <p:extLst>
              <p:ext uri="{D42A27DB-BD31-4B8C-83A1-F6EECF244321}">
                <p14:modId xmlns:p14="http://schemas.microsoft.com/office/powerpoint/2010/main" val="2660209672"/>
              </p:ext>
            </p:extLst>
          </p:nvPr>
        </p:nvGraphicFramePr>
        <p:xfrm>
          <a:off x="5417844" y="984868"/>
          <a:ext cx="6362589" cy="5087983"/>
        </p:xfrm>
        <a:graphic>
          <a:graphicData uri="http://schemas.openxmlformats.org/drawingml/2006/chart">
            <c:chart xmlns:c="http://schemas.openxmlformats.org/drawingml/2006/chart" xmlns:r="http://schemas.openxmlformats.org/officeDocument/2006/relationships" r:id="rId3"/>
          </a:graphicData>
        </a:graphic>
      </p:graphicFrame>
      <p:grpSp>
        <p:nvGrpSpPr>
          <p:cNvPr id="15" name="Group 14">
            <a:extLst>
              <a:ext uri="{FF2B5EF4-FFF2-40B4-BE49-F238E27FC236}">
                <a16:creationId xmlns:a16="http://schemas.microsoft.com/office/drawing/2014/main" id="{837DB068-22FE-4BC7-9863-4C8EA762FBD4}"/>
              </a:ext>
            </a:extLst>
          </p:cNvPr>
          <p:cNvGrpSpPr/>
          <p:nvPr/>
        </p:nvGrpSpPr>
        <p:grpSpPr>
          <a:xfrm>
            <a:off x="1045026" y="2672862"/>
            <a:ext cx="1256044" cy="1276140"/>
            <a:chOff x="783771" y="2672862"/>
            <a:chExt cx="1256044" cy="1276140"/>
          </a:xfrm>
        </p:grpSpPr>
        <p:sp>
          <p:nvSpPr>
            <p:cNvPr id="14" name="Oval 13">
              <a:extLst>
                <a:ext uri="{FF2B5EF4-FFF2-40B4-BE49-F238E27FC236}">
                  <a16:creationId xmlns:a16="http://schemas.microsoft.com/office/drawing/2014/main" id="{8823A75F-30CD-4958-93F0-9CB7BFFC2195}"/>
                </a:ext>
              </a:extLst>
            </p:cNvPr>
            <p:cNvSpPr/>
            <p:nvPr/>
          </p:nvSpPr>
          <p:spPr>
            <a:xfrm>
              <a:off x="783771" y="2672862"/>
              <a:ext cx="1256044" cy="1276140"/>
            </a:xfrm>
            <a:prstGeom prst="ellipse">
              <a:avLst/>
            </a:prstGeom>
            <a:noFill/>
            <a:ln w="190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18" name="Graphic 17" descr="Checklist">
              <a:extLst>
                <a:ext uri="{FF2B5EF4-FFF2-40B4-BE49-F238E27FC236}">
                  <a16:creationId xmlns:a16="http://schemas.microsoft.com/office/drawing/2014/main" id="{C7CEB9F7-AE65-4954-A06F-757B53ED99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4593" y="2842435"/>
              <a:ext cx="914400" cy="914400"/>
            </a:xfrm>
            <a:prstGeom prst="rect">
              <a:avLst/>
            </a:prstGeom>
          </p:spPr>
        </p:pic>
      </p:grpSp>
      <p:sp>
        <p:nvSpPr>
          <p:cNvPr id="20" name="Arrow: Right 19">
            <a:extLst>
              <a:ext uri="{FF2B5EF4-FFF2-40B4-BE49-F238E27FC236}">
                <a16:creationId xmlns:a16="http://schemas.microsoft.com/office/drawing/2014/main" id="{20BA8129-7098-4ACB-B3DA-7C660F4C521B}"/>
              </a:ext>
            </a:extLst>
          </p:cNvPr>
          <p:cNvSpPr/>
          <p:nvPr/>
        </p:nvSpPr>
        <p:spPr>
          <a:xfrm>
            <a:off x="2516118" y="3184728"/>
            <a:ext cx="696992" cy="22942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Arrow: Right 20">
            <a:extLst>
              <a:ext uri="{FF2B5EF4-FFF2-40B4-BE49-F238E27FC236}">
                <a16:creationId xmlns:a16="http://schemas.microsoft.com/office/drawing/2014/main" id="{70823895-82F5-4ABF-8075-91B15592FC29}"/>
              </a:ext>
            </a:extLst>
          </p:cNvPr>
          <p:cNvSpPr/>
          <p:nvPr/>
        </p:nvSpPr>
        <p:spPr>
          <a:xfrm>
            <a:off x="4898526" y="3184727"/>
            <a:ext cx="696992" cy="22942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2" name="TextBox 21">
            <a:extLst>
              <a:ext uri="{FF2B5EF4-FFF2-40B4-BE49-F238E27FC236}">
                <a16:creationId xmlns:a16="http://schemas.microsoft.com/office/drawing/2014/main" id="{66786D6C-D37A-49BF-8950-77F041F5E250}"/>
              </a:ext>
            </a:extLst>
          </p:cNvPr>
          <p:cNvSpPr txBox="1"/>
          <p:nvPr/>
        </p:nvSpPr>
        <p:spPr>
          <a:xfrm>
            <a:off x="1215848" y="4118575"/>
            <a:ext cx="1052787" cy="369332"/>
          </a:xfrm>
          <a:prstGeom prst="rect">
            <a:avLst/>
          </a:prstGeom>
          <a:noFill/>
        </p:spPr>
        <p:txBody>
          <a:bodyPr wrap="square" rtlCol="0">
            <a:spAutoFit/>
          </a:bodyPr>
          <a:lstStyle/>
          <a:p>
            <a:r>
              <a:rPr lang="en-US" b="1" dirty="0">
                <a:solidFill>
                  <a:srgbClr val="236332"/>
                </a:solidFill>
              </a:rPr>
              <a:t>PROJECT</a:t>
            </a:r>
            <a:endParaRPr lang="x-none" b="1" dirty="0">
              <a:solidFill>
                <a:srgbClr val="236332"/>
              </a:solidFill>
            </a:endParaRPr>
          </a:p>
        </p:txBody>
      </p:sp>
      <p:sp>
        <p:nvSpPr>
          <p:cNvPr id="23" name="TextBox 22">
            <a:extLst>
              <a:ext uri="{FF2B5EF4-FFF2-40B4-BE49-F238E27FC236}">
                <a16:creationId xmlns:a16="http://schemas.microsoft.com/office/drawing/2014/main" id="{6D1FFA94-26EA-48D3-923C-737EBE7805E9}"/>
              </a:ext>
            </a:extLst>
          </p:cNvPr>
          <p:cNvSpPr txBox="1"/>
          <p:nvPr/>
        </p:nvSpPr>
        <p:spPr>
          <a:xfrm>
            <a:off x="3213110" y="4118575"/>
            <a:ext cx="1583587" cy="369332"/>
          </a:xfrm>
          <a:prstGeom prst="rect">
            <a:avLst/>
          </a:prstGeom>
          <a:noFill/>
        </p:spPr>
        <p:txBody>
          <a:bodyPr wrap="square" rtlCol="0">
            <a:spAutoFit/>
          </a:bodyPr>
          <a:lstStyle/>
          <a:p>
            <a:r>
              <a:rPr lang="en-US" b="1" dirty="0">
                <a:solidFill>
                  <a:srgbClr val="236332"/>
                </a:solidFill>
              </a:rPr>
              <a:t>COST in USD</a:t>
            </a:r>
            <a:endParaRPr lang="x-none" b="1" dirty="0">
              <a:solidFill>
                <a:srgbClr val="236332"/>
              </a:solidFill>
            </a:endParaRPr>
          </a:p>
        </p:txBody>
      </p:sp>
      <p:sp>
        <p:nvSpPr>
          <p:cNvPr id="24" name="Callout: Line 23">
            <a:extLst>
              <a:ext uri="{FF2B5EF4-FFF2-40B4-BE49-F238E27FC236}">
                <a16:creationId xmlns:a16="http://schemas.microsoft.com/office/drawing/2014/main" id="{992671CB-61CC-4674-A1AF-E24335810317}"/>
              </a:ext>
            </a:extLst>
          </p:cNvPr>
          <p:cNvSpPr/>
          <p:nvPr/>
        </p:nvSpPr>
        <p:spPr>
          <a:xfrm>
            <a:off x="4424181" y="2043100"/>
            <a:ext cx="1048225" cy="363317"/>
          </a:xfrm>
          <a:prstGeom prst="borderCallout1">
            <a:avLst>
              <a:gd name="adj1" fmla="val 18750"/>
              <a:gd name="adj2" fmla="val -8333"/>
              <a:gd name="adj3" fmla="val 162284"/>
              <a:gd name="adj4" fmla="val -38038"/>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6306 $</a:t>
            </a:r>
            <a:endParaRPr lang="en-PK" dirty="0">
              <a:solidFill>
                <a:schemeClr val="tx1"/>
              </a:solidFill>
            </a:endParaRPr>
          </a:p>
        </p:txBody>
      </p:sp>
      <p:grpSp>
        <p:nvGrpSpPr>
          <p:cNvPr id="17" name="Group 16">
            <a:extLst>
              <a:ext uri="{FF2B5EF4-FFF2-40B4-BE49-F238E27FC236}">
                <a16:creationId xmlns:a16="http://schemas.microsoft.com/office/drawing/2014/main" id="{1BD2A100-B618-44CE-B817-1A6F8B7DB39D}"/>
              </a:ext>
            </a:extLst>
          </p:cNvPr>
          <p:cNvGrpSpPr/>
          <p:nvPr/>
        </p:nvGrpSpPr>
        <p:grpSpPr>
          <a:xfrm>
            <a:off x="3338959" y="2672862"/>
            <a:ext cx="1256044" cy="1276140"/>
            <a:chOff x="3077704" y="2672862"/>
            <a:chExt cx="1256044" cy="1276140"/>
          </a:xfrm>
        </p:grpSpPr>
        <p:sp>
          <p:nvSpPr>
            <p:cNvPr id="19" name="Oval 18">
              <a:extLst>
                <a:ext uri="{FF2B5EF4-FFF2-40B4-BE49-F238E27FC236}">
                  <a16:creationId xmlns:a16="http://schemas.microsoft.com/office/drawing/2014/main" id="{1D79F328-201A-41FD-895F-40A86E07702A}"/>
                </a:ext>
              </a:extLst>
            </p:cNvPr>
            <p:cNvSpPr/>
            <p:nvPr/>
          </p:nvSpPr>
          <p:spPr>
            <a:xfrm>
              <a:off x="3077704" y="2672862"/>
              <a:ext cx="1256044" cy="1276140"/>
            </a:xfrm>
            <a:prstGeom prst="ellipse">
              <a:avLst/>
            </a:prstGeom>
            <a:noFill/>
            <a:ln w="19050">
              <a:solidFill>
                <a:srgbClr val="FFC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13" name="Group 12">
              <a:extLst>
                <a:ext uri="{FF2B5EF4-FFF2-40B4-BE49-F238E27FC236}">
                  <a16:creationId xmlns:a16="http://schemas.microsoft.com/office/drawing/2014/main" id="{854E0627-DB38-4D63-B5A8-87152830BAD9}"/>
                </a:ext>
              </a:extLst>
            </p:cNvPr>
            <p:cNvGrpSpPr/>
            <p:nvPr/>
          </p:nvGrpSpPr>
          <p:grpSpPr>
            <a:xfrm>
              <a:off x="3223648" y="2988963"/>
              <a:ext cx="916791" cy="657682"/>
              <a:chOff x="4314454" y="4410724"/>
              <a:chExt cx="916791" cy="657682"/>
            </a:xfrm>
            <a:solidFill>
              <a:srgbClr val="236332"/>
            </a:solidFill>
          </p:grpSpPr>
          <p:pic>
            <p:nvPicPr>
              <p:cNvPr id="3" name="Graphic 2" descr="Dollar">
                <a:extLst>
                  <a:ext uri="{FF2B5EF4-FFF2-40B4-BE49-F238E27FC236}">
                    <a16:creationId xmlns:a16="http://schemas.microsoft.com/office/drawing/2014/main" id="{2677D705-F156-4230-AE40-4F018EB341D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85611" y="4410724"/>
                <a:ext cx="645634" cy="645634"/>
              </a:xfrm>
              <a:prstGeom prst="rect">
                <a:avLst/>
              </a:prstGeom>
            </p:spPr>
          </p:pic>
          <p:pic>
            <p:nvPicPr>
              <p:cNvPr id="25" name="Graphic 24" descr="Dollar">
                <a:extLst>
                  <a:ext uri="{FF2B5EF4-FFF2-40B4-BE49-F238E27FC236}">
                    <a16:creationId xmlns:a16="http://schemas.microsoft.com/office/drawing/2014/main" id="{BE79B51A-66B2-4D7E-9562-4942BA710E9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14454" y="4422772"/>
                <a:ext cx="645634" cy="645634"/>
              </a:xfrm>
              <a:prstGeom prst="rect">
                <a:avLst/>
              </a:prstGeom>
            </p:spPr>
          </p:pic>
        </p:grpSp>
      </p:grpSp>
      <p:pic>
        <p:nvPicPr>
          <p:cNvPr id="27" name="Graphic 26" descr="Dollar">
            <a:extLst>
              <a:ext uri="{FF2B5EF4-FFF2-40B4-BE49-F238E27FC236}">
                <a16:creationId xmlns:a16="http://schemas.microsoft.com/office/drawing/2014/main" id="{43F806B1-CFBD-44CA-9C4E-016846AB700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00603" y="2122474"/>
            <a:ext cx="257692" cy="304040"/>
          </a:xfrm>
          <a:prstGeom prst="rect">
            <a:avLst/>
          </a:prstGeom>
        </p:spPr>
      </p:pic>
      <p:pic>
        <p:nvPicPr>
          <p:cNvPr id="29" name="Graphic 28" descr="Dollar">
            <a:extLst>
              <a:ext uri="{FF2B5EF4-FFF2-40B4-BE49-F238E27FC236}">
                <a16:creationId xmlns:a16="http://schemas.microsoft.com/office/drawing/2014/main" id="{B66A1F70-9C37-416F-8CBC-5351C1941EF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78391" y="4372786"/>
            <a:ext cx="257692" cy="304040"/>
          </a:xfrm>
          <a:prstGeom prst="rect">
            <a:avLst/>
          </a:prstGeom>
        </p:spPr>
      </p:pic>
      <p:pic>
        <p:nvPicPr>
          <p:cNvPr id="30" name="Graphic 29" descr="Dollar">
            <a:extLst>
              <a:ext uri="{FF2B5EF4-FFF2-40B4-BE49-F238E27FC236}">
                <a16:creationId xmlns:a16="http://schemas.microsoft.com/office/drawing/2014/main" id="{20C2703A-DCC6-4029-B4FF-3D12A2746B2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590961" y="2501249"/>
            <a:ext cx="257692" cy="304040"/>
          </a:xfrm>
          <a:prstGeom prst="rect">
            <a:avLst/>
          </a:prstGeom>
        </p:spPr>
      </p:pic>
    </p:spTree>
    <p:extLst>
      <p:ext uri="{BB962C8B-B14F-4D97-AF65-F5344CB8AC3E}">
        <p14:creationId xmlns:p14="http://schemas.microsoft.com/office/powerpoint/2010/main" val="80664692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290">
                                          <p:stCondLst>
                                            <p:cond delay="0"/>
                                          </p:stCondLst>
                                        </p:cTn>
                                        <p:tgtEl>
                                          <p:spTgt spid="15"/>
                                        </p:tgtEl>
                                      </p:cBhvr>
                                    </p:animEffect>
                                    <p:anim calcmode="lin" valueType="num">
                                      <p:cBhvr>
                                        <p:cTn id="8"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13" dur="13">
                                          <p:stCondLst>
                                            <p:cond delay="325"/>
                                          </p:stCondLst>
                                        </p:cTn>
                                        <p:tgtEl>
                                          <p:spTgt spid="15"/>
                                        </p:tgtEl>
                                      </p:cBhvr>
                                      <p:to x="100000" y="60000"/>
                                    </p:animScale>
                                    <p:animScale>
                                      <p:cBhvr>
                                        <p:cTn id="14" dur="83" decel="50000">
                                          <p:stCondLst>
                                            <p:cond delay="338"/>
                                          </p:stCondLst>
                                        </p:cTn>
                                        <p:tgtEl>
                                          <p:spTgt spid="15"/>
                                        </p:tgtEl>
                                      </p:cBhvr>
                                      <p:to x="100000" y="100000"/>
                                    </p:animScale>
                                    <p:animScale>
                                      <p:cBhvr>
                                        <p:cTn id="15" dur="13">
                                          <p:stCondLst>
                                            <p:cond delay="656"/>
                                          </p:stCondLst>
                                        </p:cTn>
                                        <p:tgtEl>
                                          <p:spTgt spid="15"/>
                                        </p:tgtEl>
                                      </p:cBhvr>
                                      <p:to x="100000" y="80000"/>
                                    </p:animScale>
                                    <p:animScale>
                                      <p:cBhvr>
                                        <p:cTn id="16" dur="83" decel="50000">
                                          <p:stCondLst>
                                            <p:cond delay="669"/>
                                          </p:stCondLst>
                                        </p:cTn>
                                        <p:tgtEl>
                                          <p:spTgt spid="15"/>
                                        </p:tgtEl>
                                      </p:cBhvr>
                                      <p:to x="100000" y="100000"/>
                                    </p:animScale>
                                    <p:animScale>
                                      <p:cBhvr>
                                        <p:cTn id="17" dur="13">
                                          <p:stCondLst>
                                            <p:cond delay="821"/>
                                          </p:stCondLst>
                                        </p:cTn>
                                        <p:tgtEl>
                                          <p:spTgt spid="15"/>
                                        </p:tgtEl>
                                      </p:cBhvr>
                                      <p:to x="100000" y="90000"/>
                                    </p:animScale>
                                    <p:animScale>
                                      <p:cBhvr>
                                        <p:cTn id="18" dur="83" decel="50000">
                                          <p:stCondLst>
                                            <p:cond delay="834"/>
                                          </p:stCondLst>
                                        </p:cTn>
                                        <p:tgtEl>
                                          <p:spTgt spid="15"/>
                                        </p:tgtEl>
                                      </p:cBhvr>
                                      <p:to x="100000" y="100000"/>
                                    </p:animScale>
                                    <p:animScale>
                                      <p:cBhvr>
                                        <p:cTn id="19" dur="13">
                                          <p:stCondLst>
                                            <p:cond delay="904"/>
                                          </p:stCondLst>
                                        </p:cTn>
                                        <p:tgtEl>
                                          <p:spTgt spid="15"/>
                                        </p:tgtEl>
                                      </p:cBhvr>
                                      <p:to x="100000" y="95000"/>
                                    </p:animScale>
                                    <p:animScale>
                                      <p:cBhvr>
                                        <p:cTn id="20" dur="83" decel="50000">
                                          <p:stCondLst>
                                            <p:cond delay="917"/>
                                          </p:stCondLst>
                                        </p:cTn>
                                        <p:tgtEl>
                                          <p:spTgt spid="15"/>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1000"/>
                            </p:stCondLst>
                            <p:childTnLst>
                              <p:par>
                                <p:cTn id="25" presetID="25"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30" dur="1000" fill="hold"/>
                                        <p:tgtEl>
                                          <p:spTgt spid="20"/>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0"/>
                                        </p:tgtEl>
                                      </p:cBhvr>
                                    </p:animEffect>
                                  </p:childTnLst>
                                </p:cTn>
                              </p:par>
                            </p:childTnLst>
                          </p:cTn>
                        </p:par>
                        <p:par>
                          <p:cTn id="35" fill="hold">
                            <p:stCondLst>
                              <p:cond delay="2000"/>
                            </p:stCondLst>
                            <p:childTnLst>
                              <p:par>
                                <p:cTn id="36" presetID="26" presetClass="entr" presetSubtype="0" fill="hold"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290">
                                          <p:stCondLst>
                                            <p:cond delay="0"/>
                                          </p:stCondLst>
                                        </p:cTn>
                                        <p:tgtEl>
                                          <p:spTgt spid="17"/>
                                        </p:tgtEl>
                                      </p:cBhvr>
                                    </p:animEffect>
                                    <p:anim calcmode="lin" valueType="num">
                                      <p:cBhvr>
                                        <p:cTn id="39"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44" dur="13">
                                          <p:stCondLst>
                                            <p:cond delay="325"/>
                                          </p:stCondLst>
                                        </p:cTn>
                                        <p:tgtEl>
                                          <p:spTgt spid="17"/>
                                        </p:tgtEl>
                                      </p:cBhvr>
                                      <p:to x="100000" y="60000"/>
                                    </p:animScale>
                                    <p:animScale>
                                      <p:cBhvr>
                                        <p:cTn id="45" dur="83" decel="50000">
                                          <p:stCondLst>
                                            <p:cond delay="338"/>
                                          </p:stCondLst>
                                        </p:cTn>
                                        <p:tgtEl>
                                          <p:spTgt spid="17"/>
                                        </p:tgtEl>
                                      </p:cBhvr>
                                      <p:to x="100000" y="100000"/>
                                    </p:animScale>
                                    <p:animScale>
                                      <p:cBhvr>
                                        <p:cTn id="46" dur="13">
                                          <p:stCondLst>
                                            <p:cond delay="656"/>
                                          </p:stCondLst>
                                        </p:cTn>
                                        <p:tgtEl>
                                          <p:spTgt spid="17"/>
                                        </p:tgtEl>
                                      </p:cBhvr>
                                      <p:to x="100000" y="80000"/>
                                    </p:animScale>
                                    <p:animScale>
                                      <p:cBhvr>
                                        <p:cTn id="47" dur="83" decel="50000">
                                          <p:stCondLst>
                                            <p:cond delay="669"/>
                                          </p:stCondLst>
                                        </p:cTn>
                                        <p:tgtEl>
                                          <p:spTgt spid="17"/>
                                        </p:tgtEl>
                                      </p:cBhvr>
                                      <p:to x="100000" y="100000"/>
                                    </p:animScale>
                                    <p:animScale>
                                      <p:cBhvr>
                                        <p:cTn id="48" dur="13">
                                          <p:stCondLst>
                                            <p:cond delay="821"/>
                                          </p:stCondLst>
                                        </p:cTn>
                                        <p:tgtEl>
                                          <p:spTgt spid="17"/>
                                        </p:tgtEl>
                                      </p:cBhvr>
                                      <p:to x="100000" y="90000"/>
                                    </p:animScale>
                                    <p:animScale>
                                      <p:cBhvr>
                                        <p:cTn id="49" dur="83" decel="50000">
                                          <p:stCondLst>
                                            <p:cond delay="834"/>
                                          </p:stCondLst>
                                        </p:cTn>
                                        <p:tgtEl>
                                          <p:spTgt spid="17"/>
                                        </p:tgtEl>
                                      </p:cBhvr>
                                      <p:to x="100000" y="100000"/>
                                    </p:animScale>
                                    <p:animScale>
                                      <p:cBhvr>
                                        <p:cTn id="50" dur="13">
                                          <p:stCondLst>
                                            <p:cond delay="904"/>
                                          </p:stCondLst>
                                        </p:cTn>
                                        <p:tgtEl>
                                          <p:spTgt spid="17"/>
                                        </p:tgtEl>
                                      </p:cBhvr>
                                      <p:to x="100000" y="95000"/>
                                    </p:animScale>
                                    <p:animScale>
                                      <p:cBhvr>
                                        <p:cTn id="51" dur="83" decel="50000">
                                          <p:stCondLst>
                                            <p:cond delay="917"/>
                                          </p:stCondLst>
                                        </p:cTn>
                                        <p:tgtEl>
                                          <p:spTgt spid="17"/>
                                        </p:tgtEl>
                                      </p:cBhvr>
                                      <p:to x="100000" y="100000"/>
                                    </p:animScale>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par>
                          <p:cTn id="55" fill="hold">
                            <p:stCondLst>
                              <p:cond delay="3000"/>
                            </p:stCondLst>
                            <p:childTnLst>
                              <p:par>
                                <p:cTn id="56" presetID="38" presetClass="entr" presetSubtype="0" accel="50000" fill="hold" grpId="0" nodeType="afterEffect">
                                  <p:stCondLst>
                                    <p:cond delay="0"/>
                                  </p:stCondLst>
                                  <p:iterate type="lt">
                                    <p:tmPct val="50000"/>
                                  </p:iterate>
                                  <p:childTnLst>
                                    <p:set>
                                      <p:cBhvr>
                                        <p:cTn id="57" dur="1" fill="hold">
                                          <p:stCondLst>
                                            <p:cond delay="0"/>
                                          </p:stCondLst>
                                        </p:cTn>
                                        <p:tgtEl>
                                          <p:spTgt spid="24"/>
                                        </p:tgtEl>
                                        <p:attrNameLst>
                                          <p:attrName>style.visibility</p:attrName>
                                        </p:attrNameLst>
                                      </p:cBhvr>
                                      <p:to>
                                        <p:strVal val="visible"/>
                                      </p:to>
                                    </p:set>
                                    <p:set>
                                      <p:cBhvr>
                                        <p:cTn id="58" dur="227" fill="hold">
                                          <p:stCondLst>
                                            <p:cond delay="0"/>
                                          </p:stCondLst>
                                        </p:cTn>
                                        <p:tgtEl>
                                          <p:spTgt spid="24"/>
                                        </p:tgtEl>
                                        <p:attrNameLst>
                                          <p:attrName>style.rotation</p:attrName>
                                        </p:attrNameLst>
                                      </p:cBhvr>
                                      <p:to>
                                        <p:strVal val="-45.0"/>
                                      </p:to>
                                    </p:set>
                                    <p:anim calcmode="lin" valueType="num">
                                      <p:cBhvr>
                                        <p:cTn id="59" dur="227" fill="hold">
                                          <p:stCondLst>
                                            <p:cond delay="227"/>
                                          </p:stCondLst>
                                        </p:cTn>
                                        <p:tgtEl>
                                          <p:spTgt spid="24"/>
                                        </p:tgtEl>
                                        <p:attrNameLst>
                                          <p:attrName>style.rotation</p:attrName>
                                        </p:attrNameLst>
                                      </p:cBhvr>
                                      <p:tavLst>
                                        <p:tav tm="0">
                                          <p:val>
                                            <p:fltVal val="-45"/>
                                          </p:val>
                                        </p:tav>
                                        <p:tav tm="69900">
                                          <p:val>
                                            <p:fltVal val="45"/>
                                          </p:val>
                                        </p:tav>
                                        <p:tav tm="100000">
                                          <p:val>
                                            <p:fltVal val="0"/>
                                          </p:val>
                                        </p:tav>
                                      </p:tavLst>
                                    </p:anim>
                                    <p:anim calcmode="lin" valueType="num">
                                      <p:cBhvr>
                                        <p:cTn id="60" dur="227" fill="hold">
                                          <p:stCondLst>
                                            <p:cond delay="0"/>
                                          </p:stCondLst>
                                        </p:cTn>
                                        <p:tgtEl>
                                          <p:spTgt spid="24"/>
                                        </p:tgtEl>
                                        <p:attrNameLst>
                                          <p:attrName>ppt_y</p:attrName>
                                        </p:attrNameLst>
                                      </p:cBhvr>
                                      <p:tavLst>
                                        <p:tav tm="0">
                                          <p:val>
                                            <p:strVal val="#ppt_y-1"/>
                                          </p:val>
                                        </p:tav>
                                        <p:tav tm="100000">
                                          <p:val>
                                            <p:strVal val="#ppt_y-(0.354*#ppt_w-0.172*#ppt_h)"/>
                                          </p:val>
                                        </p:tav>
                                      </p:tavLst>
                                    </p:anim>
                                    <p:anim calcmode="lin" valueType="num">
                                      <p:cBhvr>
                                        <p:cTn id="61" dur="78" decel="50000" autoRev="1" fill="hold">
                                          <p:stCondLst>
                                            <p:cond delay="227"/>
                                          </p:stCondLst>
                                        </p:cTn>
                                        <p:tgtEl>
                                          <p:spTgt spid="24"/>
                                        </p:tgtEl>
                                        <p:attrNameLst>
                                          <p:attrName>ppt_y</p:attrName>
                                        </p:attrNameLst>
                                      </p:cBhvr>
                                      <p:tavLst>
                                        <p:tav tm="0">
                                          <p:val>
                                            <p:strVal val="#ppt_y-(0.354*#ppt_w-0.172*#ppt_h)"/>
                                          </p:val>
                                        </p:tav>
                                        <p:tav tm="100000">
                                          <p:val>
                                            <p:strVal val="#ppt_y-(0.354*#ppt_w-0.172*#ppt_h)-#ppt_h/2"/>
                                          </p:val>
                                        </p:tav>
                                      </p:tavLst>
                                    </p:anim>
                                    <p:anim calcmode="lin" valueType="num">
                                      <p:cBhvr>
                                        <p:cTn id="62" dur="68" fill="hold">
                                          <p:stCondLst>
                                            <p:cond delay="432"/>
                                          </p:stCondLst>
                                        </p:cTn>
                                        <p:tgtEl>
                                          <p:spTgt spid="24"/>
                                        </p:tgtEl>
                                        <p:attrNameLst>
                                          <p:attrName>ppt_y</p:attrName>
                                        </p:attrNameLst>
                                      </p:cBhvr>
                                      <p:tavLst>
                                        <p:tav tm="0">
                                          <p:val>
                                            <p:strVal val="#ppt_y-(0.354*#ppt_w-0.172*#ppt_h)"/>
                                          </p:val>
                                        </p:tav>
                                        <p:tav tm="100000">
                                          <p:val>
                                            <p:strVal val="#ppt_y"/>
                                          </p:val>
                                        </p:tav>
                                      </p:tavLst>
                                    </p:anim>
                                  </p:childTnLst>
                                </p:cTn>
                              </p:par>
                            </p:childTnLst>
                          </p:cTn>
                        </p:par>
                        <p:par>
                          <p:cTn id="63" fill="hold">
                            <p:stCondLst>
                              <p:cond delay="4500"/>
                            </p:stCondLst>
                            <p:childTnLst>
                              <p:par>
                                <p:cTn id="64" presetID="25" presetClass="entr" presetSubtype="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69" dur="1000" fill="hold"/>
                                        <p:tgtEl>
                                          <p:spTgt spid="21"/>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21"/>
                                        </p:tgtEl>
                                      </p:cBhvr>
                                    </p:animEffect>
                                  </p:childTnLst>
                                </p:cTn>
                              </p:par>
                            </p:childTnLst>
                          </p:cTn>
                        </p:par>
                        <p:par>
                          <p:cTn id="74" fill="hold">
                            <p:stCondLst>
                              <p:cond delay="5500"/>
                            </p:stCondLst>
                            <p:childTnLst>
                              <p:par>
                                <p:cTn id="75" presetID="42" presetClass="entr" presetSubtype="0" fill="hold" grpId="0" nodeType="after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1000"/>
                                        <p:tgtEl>
                                          <p:spTgt spid="4"/>
                                        </p:tgtEl>
                                      </p:cBhvr>
                                    </p:animEffect>
                                    <p:anim calcmode="lin" valueType="num">
                                      <p:cBhvr>
                                        <p:cTn id="78" dur="1000" fill="hold"/>
                                        <p:tgtEl>
                                          <p:spTgt spid="4"/>
                                        </p:tgtEl>
                                        <p:attrNameLst>
                                          <p:attrName>ppt_x</p:attrName>
                                        </p:attrNameLst>
                                      </p:cBhvr>
                                      <p:tavLst>
                                        <p:tav tm="0">
                                          <p:val>
                                            <p:strVal val="#ppt_x"/>
                                          </p:val>
                                        </p:tav>
                                        <p:tav tm="100000">
                                          <p:val>
                                            <p:strVal val="#ppt_x"/>
                                          </p:val>
                                        </p:tav>
                                      </p:tavLst>
                                    </p:anim>
                                    <p:anim calcmode="lin" valueType="num">
                                      <p:cBhvr>
                                        <p:cTn id="7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0" grpId="0" animBg="1"/>
      <p:bldP spid="21" grpId="0" animBg="1"/>
      <p:bldP spid="22" grpId="0"/>
      <p:bldP spid="23" grpId="0"/>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342863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WBS</a:t>
            </a:r>
            <a:endParaRPr lang="en-US" sz="4400" b="1" cap="none" spc="0" dirty="0">
              <a:ln w="10160">
                <a:noFill/>
                <a:prstDash val="solid"/>
              </a:ln>
              <a:solidFill>
                <a:schemeClr val="bg1"/>
              </a:solidFill>
            </a:endParaRPr>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7410644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342863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WBS</a:t>
            </a:r>
            <a:endParaRPr lang="en-US" sz="4400" b="1" cap="none" spc="0" dirty="0">
              <a:ln w="10160">
                <a:noFill/>
                <a:prstDash val="solid"/>
              </a:ln>
              <a:solidFill>
                <a:schemeClr val="bg1"/>
              </a:solidFill>
            </a:endParaRPr>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1962967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342863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WBS</a:t>
            </a:r>
            <a:endParaRPr lang="en-US" sz="4400" b="1" cap="none" spc="0" dirty="0">
              <a:ln w="10160">
                <a:noFill/>
                <a:prstDash val="solid"/>
              </a:ln>
              <a:solidFill>
                <a:schemeClr val="bg1"/>
              </a:solidFill>
            </a:endParaRPr>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158289991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4898136"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OVERVIEW</a:t>
            </a:r>
            <a:endParaRPr lang="en-US" sz="4400" b="1" cap="none" spc="0" dirty="0">
              <a:ln w="10160">
                <a:noFill/>
                <a:prstDash val="solid"/>
              </a:ln>
              <a:solidFill>
                <a:schemeClr val="bg1"/>
              </a:solidFill>
            </a:endParaRPr>
          </a:p>
        </p:txBody>
      </p:sp>
      <p:sp>
        <p:nvSpPr>
          <p:cNvPr id="15" name="TextBox 14">
            <a:extLst>
              <a:ext uri="{FF2B5EF4-FFF2-40B4-BE49-F238E27FC236}">
                <a16:creationId xmlns:a16="http://schemas.microsoft.com/office/drawing/2014/main" id="{51839B35-20DB-41EA-A855-C9B15EADE8C8}"/>
              </a:ext>
            </a:extLst>
          </p:cNvPr>
          <p:cNvSpPr txBox="1"/>
          <p:nvPr/>
        </p:nvSpPr>
        <p:spPr>
          <a:xfrm>
            <a:off x="529385" y="1341634"/>
            <a:ext cx="11146800" cy="2677656"/>
          </a:xfrm>
          <a:prstGeom prst="rect">
            <a:avLst/>
          </a:prstGeom>
          <a:noFill/>
        </p:spPr>
        <p:txBody>
          <a:bodyPr wrap="square" rtlCol="0">
            <a:spAutoFit/>
          </a:bodyPr>
          <a:lstStyle/>
          <a:p>
            <a:pPr algn="just" fontAlgn="base"/>
            <a:r>
              <a:rPr lang="en-US" sz="2800" dirty="0"/>
              <a:t>100 years ago almost everyone was growing food and when there is a need to eat it was fresh and organic. Today most of us buy food from markets, which is processed with chemicals to maintain their quality while moving from market to customer. Our goal is to build something that can bring us closer to fresh and organic food.</a:t>
            </a:r>
            <a:endParaRPr lang="en-US" sz="3600" dirty="0"/>
          </a:p>
          <a:p>
            <a:pPr algn="just"/>
            <a:endParaRPr lang="x-none" sz="2800" dirty="0"/>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
        <p:nvSpPr>
          <p:cNvPr id="13" name="Arrow: Right 12">
            <a:extLst>
              <a:ext uri="{FF2B5EF4-FFF2-40B4-BE49-F238E27FC236}">
                <a16:creationId xmlns:a16="http://schemas.microsoft.com/office/drawing/2014/main" id="{4EA40B78-E1C9-4648-A767-368522E83978}"/>
              </a:ext>
            </a:extLst>
          </p:cNvPr>
          <p:cNvSpPr/>
          <p:nvPr/>
        </p:nvSpPr>
        <p:spPr>
          <a:xfrm>
            <a:off x="4087667" y="4544593"/>
            <a:ext cx="696992" cy="22942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22" name="Group 21">
            <a:extLst>
              <a:ext uri="{FF2B5EF4-FFF2-40B4-BE49-F238E27FC236}">
                <a16:creationId xmlns:a16="http://schemas.microsoft.com/office/drawing/2014/main" id="{F469D0CA-CAC2-46B6-B3A9-EB25351993FE}"/>
              </a:ext>
            </a:extLst>
          </p:cNvPr>
          <p:cNvGrpSpPr/>
          <p:nvPr/>
        </p:nvGrpSpPr>
        <p:grpSpPr>
          <a:xfrm>
            <a:off x="2546893" y="3947049"/>
            <a:ext cx="1169581" cy="1252710"/>
            <a:chOff x="1005170" y="4244765"/>
            <a:chExt cx="1169581" cy="1252710"/>
          </a:xfrm>
        </p:grpSpPr>
        <p:pic>
          <p:nvPicPr>
            <p:cNvPr id="4" name="Graphic 3" descr="Users">
              <a:extLst>
                <a:ext uri="{FF2B5EF4-FFF2-40B4-BE49-F238E27FC236}">
                  <a16:creationId xmlns:a16="http://schemas.microsoft.com/office/drawing/2014/main" id="{7954F3AC-7B09-4347-9D27-9A7EBF5ECF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0596" y="4422979"/>
              <a:ext cx="914400" cy="914400"/>
            </a:xfrm>
            <a:prstGeom prst="rect">
              <a:avLst/>
            </a:prstGeom>
          </p:spPr>
        </p:pic>
        <p:sp>
          <p:nvSpPr>
            <p:cNvPr id="17" name="Oval 16">
              <a:extLst>
                <a:ext uri="{FF2B5EF4-FFF2-40B4-BE49-F238E27FC236}">
                  <a16:creationId xmlns:a16="http://schemas.microsoft.com/office/drawing/2014/main" id="{8680FBCB-3EED-42D2-AE16-DDEE8330460C}"/>
                </a:ext>
              </a:extLst>
            </p:cNvPr>
            <p:cNvSpPr/>
            <p:nvPr/>
          </p:nvSpPr>
          <p:spPr>
            <a:xfrm>
              <a:off x="1005170" y="4244765"/>
              <a:ext cx="1169581" cy="1252710"/>
            </a:xfrm>
            <a:prstGeom prst="ellipse">
              <a:avLst/>
            </a:prstGeom>
            <a:noFill/>
            <a:ln w="28575">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grpSp>
        <p:nvGrpSpPr>
          <p:cNvPr id="19" name="Group 18">
            <a:extLst>
              <a:ext uri="{FF2B5EF4-FFF2-40B4-BE49-F238E27FC236}">
                <a16:creationId xmlns:a16="http://schemas.microsoft.com/office/drawing/2014/main" id="{A4A29F60-8BA0-4B95-9A39-90DFE7F45645}"/>
              </a:ext>
            </a:extLst>
          </p:cNvPr>
          <p:cNvGrpSpPr/>
          <p:nvPr/>
        </p:nvGrpSpPr>
        <p:grpSpPr>
          <a:xfrm>
            <a:off x="8172890" y="3957681"/>
            <a:ext cx="1169581" cy="1252710"/>
            <a:chOff x="3401471" y="4273462"/>
            <a:chExt cx="1169581" cy="1252710"/>
          </a:xfrm>
        </p:grpSpPr>
        <p:pic>
          <p:nvPicPr>
            <p:cNvPr id="16" name="Graphic 15" descr="Store">
              <a:extLst>
                <a:ext uri="{FF2B5EF4-FFF2-40B4-BE49-F238E27FC236}">
                  <a16:creationId xmlns:a16="http://schemas.microsoft.com/office/drawing/2014/main" id="{B5D455EC-F905-4B2E-904B-7CF6451A07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29062" y="4468713"/>
              <a:ext cx="914400" cy="914400"/>
            </a:xfrm>
            <a:prstGeom prst="rect">
              <a:avLst/>
            </a:prstGeom>
          </p:spPr>
        </p:pic>
        <p:sp>
          <p:nvSpPr>
            <p:cNvPr id="18" name="Oval 17">
              <a:extLst>
                <a:ext uri="{FF2B5EF4-FFF2-40B4-BE49-F238E27FC236}">
                  <a16:creationId xmlns:a16="http://schemas.microsoft.com/office/drawing/2014/main" id="{A8B61292-57F0-4D79-A664-6564F8E34097}"/>
                </a:ext>
              </a:extLst>
            </p:cNvPr>
            <p:cNvSpPr/>
            <p:nvPr/>
          </p:nvSpPr>
          <p:spPr>
            <a:xfrm>
              <a:off x="3401471" y="4273462"/>
              <a:ext cx="1169581" cy="1252710"/>
            </a:xfrm>
            <a:prstGeom prst="ellipse">
              <a:avLst/>
            </a:prstGeom>
            <a:noFill/>
            <a:ln w="28575">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dirty="0"/>
            </a:p>
          </p:txBody>
        </p:sp>
      </p:grpSp>
      <p:grpSp>
        <p:nvGrpSpPr>
          <p:cNvPr id="23" name="Group 22">
            <a:extLst>
              <a:ext uri="{FF2B5EF4-FFF2-40B4-BE49-F238E27FC236}">
                <a16:creationId xmlns:a16="http://schemas.microsoft.com/office/drawing/2014/main" id="{F9903078-598D-4764-9413-AE423BB5C80B}"/>
              </a:ext>
            </a:extLst>
          </p:cNvPr>
          <p:cNvGrpSpPr/>
          <p:nvPr/>
        </p:nvGrpSpPr>
        <p:grpSpPr>
          <a:xfrm>
            <a:off x="5246620" y="3955307"/>
            <a:ext cx="1169581" cy="1252710"/>
            <a:chOff x="3545408" y="4253023"/>
            <a:chExt cx="1169581" cy="1252710"/>
          </a:xfrm>
        </p:grpSpPr>
        <p:pic>
          <p:nvPicPr>
            <p:cNvPr id="2" name="Picture 1"/>
            <p:cNvPicPr>
              <a:picLocks noChangeAspect="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3709969" y="4325452"/>
              <a:ext cx="919547" cy="919547"/>
            </a:xfrm>
            <a:prstGeom prst="rect">
              <a:avLst/>
            </a:prstGeom>
          </p:spPr>
        </p:pic>
        <p:sp>
          <p:nvSpPr>
            <p:cNvPr id="20" name="Oval 19">
              <a:extLst>
                <a:ext uri="{FF2B5EF4-FFF2-40B4-BE49-F238E27FC236}">
                  <a16:creationId xmlns:a16="http://schemas.microsoft.com/office/drawing/2014/main" id="{ED4B070C-E00F-49A2-A3D2-DE4C3230B800}"/>
                </a:ext>
              </a:extLst>
            </p:cNvPr>
            <p:cNvSpPr/>
            <p:nvPr/>
          </p:nvSpPr>
          <p:spPr>
            <a:xfrm>
              <a:off x="3545408" y="4253023"/>
              <a:ext cx="1169581" cy="1252710"/>
            </a:xfrm>
            <a:prstGeom prst="ellipse">
              <a:avLst/>
            </a:prstGeom>
            <a:noFill/>
            <a:ln w="28575">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21" name="Arrow: Right 20">
            <a:extLst>
              <a:ext uri="{FF2B5EF4-FFF2-40B4-BE49-F238E27FC236}">
                <a16:creationId xmlns:a16="http://schemas.microsoft.com/office/drawing/2014/main" id="{1533CFCE-457D-4245-B8FF-91231CA8FA42}"/>
              </a:ext>
            </a:extLst>
          </p:cNvPr>
          <p:cNvSpPr/>
          <p:nvPr/>
        </p:nvSpPr>
        <p:spPr>
          <a:xfrm>
            <a:off x="6918465" y="4544593"/>
            <a:ext cx="696992" cy="22942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27835682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290">
                                          <p:stCondLst>
                                            <p:cond delay="0"/>
                                          </p:stCondLst>
                                        </p:cTn>
                                        <p:tgtEl>
                                          <p:spTgt spid="22"/>
                                        </p:tgtEl>
                                      </p:cBhvr>
                                    </p:animEffect>
                                    <p:anim calcmode="lin" valueType="num">
                                      <p:cBhvr>
                                        <p:cTn id="8" dur="911"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2"/>
                                        </p:tgtEl>
                                        <p:attrNameLst>
                                          <p:attrName>ppt_y</p:attrName>
                                        </p:attrNameLst>
                                      </p:cBhvr>
                                      <p:tavLst>
                                        <p:tav tm="0" fmla="#ppt_y-sin(pi*$)/81">
                                          <p:val>
                                            <p:fltVal val="0"/>
                                          </p:val>
                                        </p:tav>
                                        <p:tav tm="100000">
                                          <p:val>
                                            <p:fltVal val="1"/>
                                          </p:val>
                                        </p:tav>
                                      </p:tavLst>
                                    </p:anim>
                                    <p:animScale>
                                      <p:cBhvr>
                                        <p:cTn id="13" dur="13">
                                          <p:stCondLst>
                                            <p:cond delay="325"/>
                                          </p:stCondLst>
                                        </p:cTn>
                                        <p:tgtEl>
                                          <p:spTgt spid="22"/>
                                        </p:tgtEl>
                                      </p:cBhvr>
                                      <p:to x="100000" y="60000"/>
                                    </p:animScale>
                                    <p:animScale>
                                      <p:cBhvr>
                                        <p:cTn id="14" dur="83" decel="50000">
                                          <p:stCondLst>
                                            <p:cond delay="338"/>
                                          </p:stCondLst>
                                        </p:cTn>
                                        <p:tgtEl>
                                          <p:spTgt spid="22"/>
                                        </p:tgtEl>
                                      </p:cBhvr>
                                      <p:to x="100000" y="100000"/>
                                    </p:animScale>
                                    <p:animScale>
                                      <p:cBhvr>
                                        <p:cTn id="15" dur="13">
                                          <p:stCondLst>
                                            <p:cond delay="656"/>
                                          </p:stCondLst>
                                        </p:cTn>
                                        <p:tgtEl>
                                          <p:spTgt spid="22"/>
                                        </p:tgtEl>
                                      </p:cBhvr>
                                      <p:to x="100000" y="80000"/>
                                    </p:animScale>
                                    <p:animScale>
                                      <p:cBhvr>
                                        <p:cTn id="16" dur="83" decel="50000">
                                          <p:stCondLst>
                                            <p:cond delay="669"/>
                                          </p:stCondLst>
                                        </p:cTn>
                                        <p:tgtEl>
                                          <p:spTgt spid="22"/>
                                        </p:tgtEl>
                                      </p:cBhvr>
                                      <p:to x="100000" y="100000"/>
                                    </p:animScale>
                                    <p:animScale>
                                      <p:cBhvr>
                                        <p:cTn id="17" dur="13">
                                          <p:stCondLst>
                                            <p:cond delay="821"/>
                                          </p:stCondLst>
                                        </p:cTn>
                                        <p:tgtEl>
                                          <p:spTgt spid="22"/>
                                        </p:tgtEl>
                                      </p:cBhvr>
                                      <p:to x="100000" y="90000"/>
                                    </p:animScale>
                                    <p:animScale>
                                      <p:cBhvr>
                                        <p:cTn id="18" dur="83" decel="50000">
                                          <p:stCondLst>
                                            <p:cond delay="834"/>
                                          </p:stCondLst>
                                        </p:cTn>
                                        <p:tgtEl>
                                          <p:spTgt spid="22"/>
                                        </p:tgtEl>
                                      </p:cBhvr>
                                      <p:to x="100000" y="100000"/>
                                    </p:animScale>
                                    <p:animScale>
                                      <p:cBhvr>
                                        <p:cTn id="19" dur="13">
                                          <p:stCondLst>
                                            <p:cond delay="904"/>
                                          </p:stCondLst>
                                        </p:cTn>
                                        <p:tgtEl>
                                          <p:spTgt spid="22"/>
                                        </p:tgtEl>
                                      </p:cBhvr>
                                      <p:to x="100000" y="95000"/>
                                    </p:animScale>
                                    <p:animScale>
                                      <p:cBhvr>
                                        <p:cTn id="20" dur="83" decel="50000">
                                          <p:stCondLst>
                                            <p:cond delay="917"/>
                                          </p:stCondLst>
                                        </p:cTn>
                                        <p:tgtEl>
                                          <p:spTgt spid="22"/>
                                        </p:tgtEl>
                                      </p:cBhvr>
                                      <p:to x="100000" y="100000"/>
                                    </p:animScale>
                                  </p:childTnLst>
                                </p:cTn>
                              </p:par>
                            </p:childTnLst>
                          </p:cTn>
                        </p:par>
                        <p:par>
                          <p:cTn id="21" fill="hold">
                            <p:stCondLst>
                              <p:cond delay="1000"/>
                            </p:stCondLst>
                            <p:childTnLst>
                              <p:par>
                                <p:cTn id="22" presetID="25"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13"/>
                                        </p:tgtEl>
                                      </p:cBhvr>
                                    </p:animEffect>
                                  </p:childTnLst>
                                </p:cTn>
                              </p:par>
                            </p:childTnLst>
                          </p:cTn>
                        </p:par>
                        <p:par>
                          <p:cTn id="32" fill="hold">
                            <p:stCondLst>
                              <p:cond delay="2000"/>
                            </p:stCondLst>
                            <p:childTnLst>
                              <p:par>
                                <p:cTn id="33" presetID="26"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290">
                                          <p:stCondLst>
                                            <p:cond delay="0"/>
                                          </p:stCondLst>
                                        </p:cTn>
                                        <p:tgtEl>
                                          <p:spTgt spid="23"/>
                                        </p:tgtEl>
                                      </p:cBhvr>
                                    </p:animEffect>
                                    <p:anim calcmode="lin" valueType="num">
                                      <p:cBhvr>
                                        <p:cTn id="36"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37"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38"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39"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40"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41" dur="13">
                                          <p:stCondLst>
                                            <p:cond delay="325"/>
                                          </p:stCondLst>
                                        </p:cTn>
                                        <p:tgtEl>
                                          <p:spTgt spid="23"/>
                                        </p:tgtEl>
                                      </p:cBhvr>
                                      <p:to x="100000" y="60000"/>
                                    </p:animScale>
                                    <p:animScale>
                                      <p:cBhvr>
                                        <p:cTn id="42" dur="83" decel="50000">
                                          <p:stCondLst>
                                            <p:cond delay="338"/>
                                          </p:stCondLst>
                                        </p:cTn>
                                        <p:tgtEl>
                                          <p:spTgt spid="23"/>
                                        </p:tgtEl>
                                      </p:cBhvr>
                                      <p:to x="100000" y="100000"/>
                                    </p:animScale>
                                    <p:animScale>
                                      <p:cBhvr>
                                        <p:cTn id="43" dur="13">
                                          <p:stCondLst>
                                            <p:cond delay="656"/>
                                          </p:stCondLst>
                                        </p:cTn>
                                        <p:tgtEl>
                                          <p:spTgt spid="23"/>
                                        </p:tgtEl>
                                      </p:cBhvr>
                                      <p:to x="100000" y="80000"/>
                                    </p:animScale>
                                    <p:animScale>
                                      <p:cBhvr>
                                        <p:cTn id="44" dur="83" decel="50000">
                                          <p:stCondLst>
                                            <p:cond delay="669"/>
                                          </p:stCondLst>
                                        </p:cTn>
                                        <p:tgtEl>
                                          <p:spTgt spid="23"/>
                                        </p:tgtEl>
                                      </p:cBhvr>
                                      <p:to x="100000" y="100000"/>
                                    </p:animScale>
                                    <p:animScale>
                                      <p:cBhvr>
                                        <p:cTn id="45" dur="13">
                                          <p:stCondLst>
                                            <p:cond delay="821"/>
                                          </p:stCondLst>
                                        </p:cTn>
                                        <p:tgtEl>
                                          <p:spTgt spid="23"/>
                                        </p:tgtEl>
                                      </p:cBhvr>
                                      <p:to x="100000" y="90000"/>
                                    </p:animScale>
                                    <p:animScale>
                                      <p:cBhvr>
                                        <p:cTn id="46" dur="83" decel="50000">
                                          <p:stCondLst>
                                            <p:cond delay="834"/>
                                          </p:stCondLst>
                                        </p:cTn>
                                        <p:tgtEl>
                                          <p:spTgt spid="23"/>
                                        </p:tgtEl>
                                      </p:cBhvr>
                                      <p:to x="100000" y="100000"/>
                                    </p:animScale>
                                    <p:animScale>
                                      <p:cBhvr>
                                        <p:cTn id="47" dur="13">
                                          <p:stCondLst>
                                            <p:cond delay="904"/>
                                          </p:stCondLst>
                                        </p:cTn>
                                        <p:tgtEl>
                                          <p:spTgt spid="23"/>
                                        </p:tgtEl>
                                      </p:cBhvr>
                                      <p:to x="100000" y="95000"/>
                                    </p:animScale>
                                    <p:animScale>
                                      <p:cBhvr>
                                        <p:cTn id="48" dur="83" decel="50000">
                                          <p:stCondLst>
                                            <p:cond delay="917"/>
                                          </p:stCondLst>
                                        </p:cTn>
                                        <p:tgtEl>
                                          <p:spTgt spid="23"/>
                                        </p:tgtEl>
                                      </p:cBhvr>
                                      <p:to x="100000" y="100000"/>
                                    </p:animScale>
                                  </p:childTnLst>
                                </p:cTn>
                              </p:par>
                            </p:childTnLst>
                          </p:cTn>
                        </p:par>
                        <p:par>
                          <p:cTn id="49" fill="hold">
                            <p:stCondLst>
                              <p:cond delay="3000"/>
                            </p:stCondLst>
                            <p:childTnLst>
                              <p:par>
                                <p:cTn id="50" presetID="25" presetClass="entr" presetSubtype="0"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5" dur="1000" fill="hold"/>
                                        <p:tgtEl>
                                          <p:spTgt spid="21"/>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21"/>
                                        </p:tgtEl>
                                      </p:cBhvr>
                                    </p:animEffect>
                                  </p:childTnLst>
                                </p:cTn>
                              </p:par>
                            </p:childTnLst>
                          </p:cTn>
                        </p:par>
                        <p:par>
                          <p:cTn id="60" fill="hold">
                            <p:stCondLst>
                              <p:cond delay="4000"/>
                            </p:stCondLst>
                            <p:childTnLst>
                              <p:par>
                                <p:cTn id="61" presetID="26" presetClass="entr" presetSubtype="0" fill="hold"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290">
                                          <p:stCondLst>
                                            <p:cond delay="0"/>
                                          </p:stCondLst>
                                        </p:cTn>
                                        <p:tgtEl>
                                          <p:spTgt spid="19"/>
                                        </p:tgtEl>
                                      </p:cBhvr>
                                    </p:animEffect>
                                    <p:anim calcmode="lin" valueType="num">
                                      <p:cBhvr>
                                        <p:cTn id="64"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65"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66"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67"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68"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69" dur="13">
                                          <p:stCondLst>
                                            <p:cond delay="325"/>
                                          </p:stCondLst>
                                        </p:cTn>
                                        <p:tgtEl>
                                          <p:spTgt spid="19"/>
                                        </p:tgtEl>
                                      </p:cBhvr>
                                      <p:to x="100000" y="60000"/>
                                    </p:animScale>
                                    <p:animScale>
                                      <p:cBhvr>
                                        <p:cTn id="70" dur="83" decel="50000">
                                          <p:stCondLst>
                                            <p:cond delay="338"/>
                                          </p:stCondLst>
                                        </p:cTn>
                                        <p:tgtEl>
                                          <p:spTgt spid="19"/>
                                        </p:tgtEl>
                                      </p:cBhvr>
                                      <p:to x="100000" y="100000"/>
                                    </p:animScale>
                                    <p:animScale>
                                      <p:cBhvr>
                                        <p:cTn id="71" dur="13">
                                          <p:stCondLst>
                                            <p:cond delay="656"/>
                                          </p:stCondLst>
                                        </p:cTn>
                                        <p:tgtEl>
                                          <p:spTgt spid="19"/>
                                        </p:tgtEl>
                                      </p:cBhvr>
                                      <p:to x="100000" y="80000"/>
                                    </p:animScale>
                                    <p:animScale>
                                      <p:cBhvr>
                                        <p:cTn id="72" dur="83" decel="50000">
                                          <p:stCondLst>
                                            <p:cond delay="669"/>
                                          </p:stCondLst>
                                        </p:cTn>
                                        <p:tgtEl>
                                          <p:spTgt spid="19"/>
                                        </p:tgtEl>
                                      </p:cBhvr>
                                      <p:to x="100000" y="100000"/>
                                    </p:animScale>
                                    <p:animScale>
                                      <p:cBhvr>
                                        <p:cTn id="73" dur="13">
                                          <p:stCondLst>
                                            <p:cond delay="821"/>
                                          </p:stCondLst>
                                        </p:cTn>
                                        <p:tgtEl>
                                          <p:spTgt spid="19"/>
                                        </p:tgtEl>
                                      </p:cBhvr>
                                      <p:to x="100000" y="90000"/>
                                    </p:animScale>
                                    <p:animScale>
                                      <p:cBhvr>
                                        <p:cTn id="74" dur="83" decel="50000">
                                          <p:stCondLst>
                                            <p:cond delay="834"/>
                                          </p:stCondLst>
                                        </p:cTn>
                                        <p:tgtEl>
                                          <p:spTgt spid="19"/>
                                        </p:tgtEl>
                                      </p:cBhvr>
                                      <p:to x="100000" y="100000"/>
                                    </p:animScale>
                                    <p:animScale>
                                      <p:cBhvr>
                                        <p:cTn id="75" dur="13">
                                          <p:stCondLst>
                                            <p:cond delay="904"/>
                                          </p:stCondLst>
                                        </p:cTn>
                                        <p:tgtEl>
                                          <p:spTgt spid="19"/>
                                        </p:tgtEl>
                                      </p:cBhvr>
                                      <p:to x="100000" y="95000"/>
                                    </p:animScale>
                                    <p:animScale>
                                      <p:cBhvr>
                                        <p:cTn id="76" dur="83" decel="50000">
                                          <p:stCondLst>
                                            <p:cond delay="917"/>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5289333"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HOW DOES IT WORKS</a:t>
            </a:r>
            <a:endParaRPr lang="en-US" sz="4400" b="1" cap="none" spc="0" dirty="0">
              <a:ln w="10160">
                <a:noFill/>
                <a:prstDash val="solid"/>
              </a:ln>
              <a:solidFill>
                <a:schemeClr val="bg1"/>
              </a:solidFill>
            </a:endParaRPr>
          </a:p>
        </p:txBody>
      </p:sp>
      <p:pic>
        <p:nvPicPr>
          <p:cNvPr id="3" name="Picture 2">
            <a:extLst>
              <a:ext uri="{FF2B5EF4-FFF2-40B4-BE49-F238E27FC236}">
                <a16:creationId xmlns:a16="http://schemas.microsoft.com/office/drawing/2014/main" id="{809F965D-21D3-40D9-8858-5F1418F40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334" y="2033909"/>
            <a:ext cx="9415306" cy="1841270"/>
          </a:xfrm>
          <a:prstGeom prst="rect">
            <a:avLst/>
          </a:prstGeom>
        </p:spPr>
      </p:pic>
      <p:grpSp>
        <p:nvGrpSpPr>
          <p:cNvPr id="2" name="Group 1">
            <a:extLst>
              <a:ext uri="{FF2B5EF4-FFF2-40B4-BE49-F238E27FC236}">
                <a16:creationId xmlns:a16="http://schemas.microsoft.com/office/drawing/2014/main" id="{A82FF98F-D4A2-40E7-BFCF-7EBDBDE9E10B}"/>
              </a:ext>
            </a:extLst>
          </p:cNvPr>
          <p:cNvGrpSpPr/>
          <p:nvPr/>
        </p:nvGrpSpPr>
        <p:grpSpPr>
          <a:xfrm>
            <a:off x="1615619" y="4348603"/>
            <a:ext cx="812464" cy="769441"/>
            <a:chOff x="1498656" y="4391135"/>
            <a:chExt cx="812464" cy="769441"/>
          </a:xfrm>
        </p:grpSpPr>
        <p:sp>
          <p:nvSpPr>
            <p:cNvPr id="12" name="Oval 11">
              <a:extLst>
                <a:ext uri="{FF2B5EF4-FFF2-40B4-BE49-F238E27FC236}">
                  <a16:creationId xmlns:a16="http://schemas.microsoft.com/office/drawing/2014/main" id="{947E4449-BB61-4A73-B2E4-69C269DE3B85}"/>
                </a:ext>
              </a:extLst>
            </p:cNvPr>
            <p:cNvSpPr/>
            <p:nvPr/>
          </p:nvSpPr>
          <p:spPr>
            <a:xfrm>
              <a:off x="1498656" y="4391135"/>
              <a:ext cx="812464" cy="76944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1" name="TextBox 30">
              <a:extLst>
                <a:ext uri="{FF2B5EF4-FFF2-40B4-BE49-F238E27FC236}">
                  <a16:creationId xmlns:a16="http://schemas.microsoft.com/office/drawing/2014/main" id="{0D21594E-D0B7-4B03-81CF-0D1E441D3CD8}"/>
                </a:ext>
              </a:extLst>
            </p:cNvPr>
            <p:cNvSpPr txBox="1"/>
            <p:nvPr/>
          </p:nvSpPr>
          <p:spPr>
            <a:xfrm>
              <a:off x="1613643" y="4591186"/>
              <a:ext cx="586065" cy="369332"/>
            </a:xfrm>
            <a:prstGeom prst="rect">
              <a:avLst/>
            </a:prstGeom>
            <a:noFill/>
          </p:spPr>
          <p:txBody>
            <a:bodyPr wrap="square" rtlCol="0">
              <a:spAutoFit/>
            </a:bodyPr>
            <a:lstStyle/>
            <a:p>
              <a:r>
                <a:rPr lang="en-US" b="1" dirty="0">
                  <a:solidFill>
                    <a:srgbClr val="236332"/>
                  </a:solidFill>
                </a:rPr>
                <a:t>Sow</a:t>
              </a:r>
              <a:endParaRPr lang="x-none" b="1" dirty="0">
                <a:solidFill>
                  <a:srgbClr val="236332"/>
                </a:solidFill>
              </a:endParaRPr>
            </a:p>
          </p:txBody>
        </p:sp>
      </p:grpSp>
      <p:grpSp>
        <p:nvGrpSpPr>
          <p:cNvPr id="4" name="Group 3">
            <a:extLst>
              <a:ext uri="{FF2B5EF4-FFF2-40B4-BE49-F238E27FC236}">
                <a16:creationId xmlns:a16="http://schemas.microsoft.com/office/drawing/2014/main" id="{CAE88575-3E9E-4483-96D3-904229DC9A72}"/>
              </a:ext>
            </a:extLst>
          </p:cNvPr>
          <p:cNvGrpSpPr/>
          <p:nvPr/>
        </p:nvGrpSpPr>
        <p:grpSpPr>
          <a:xfrm>
            <a:off x="3434941" y="4348602"/>
            <a:ext cx="829784" cy="769441"/>
            <a:chOff x="3360510" y="4391134"/>
            <a:chExt cx="829784" cy="769441"/>
          </a:xfrm>
        </p:grpSpPr>
        <p:sp>
          <p:nvSpPr>
            <p:cNvPr id="27" name="Oval 26">
              <a:extLst>
                <a:ext uri="{FF2B5EF4-FFF2-40B4-BE49-F238E27FC236}">
                  <a16:creationId xmlns:a16="http://schemas.microsoft.com/office/drawing/2014/main" id="{8AD84DEA-B08A-4943-B5EB-FF7C1702660B}"/>
                </a:ext>
              </a:extLst>
            </p:cNvPr>
            <p:cNvSpPr/>
            <p:nvPr/>
          </p:nvSpPr>
          <p:spPr>
            <a:xfrm>
              <a:off x="3360510" y="4391134"/>
              <a:ext cx="812464" cy="76944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2" name="TextBox 31">
              <a:extLst>
                <a:ext uri="{FF2B5EF4-FFF2-40B4-BE49-F238E27FC236}">
                  <a16:creationId xmlns:a16="http://schemas.microsoft.com/office/drawing/2014/main" id="{FA0897EA-F063-4922-A492-1C30725AD2CD}"/>
                </a:ext>
              </a:extLst>
            </p:cNvPr>
            <p:cNvSpPr txBox="1"/>
            <p:nvPr/>
          </p:nvSpPr>
          <p:spPr>
            <a:xfrm>
              <a:off x="3413440" y="4591186"/>
              <a:ext cx="776854" cy="369332"/>
            </a:xfrm>
            <a:prstGeom prst="rect">
              <a:avLst/>
            </a:prstGeom>
            <a:noFill/>
          </p:spPr>
          <p:txBody>
            <a:bodyPr wrap="square" rtlCol="0">
              <a:spAutoFit/>
            </a:bodyPr>
            <a:lstStyle/>
            <a:p>
              <a:r>
                <a:rPr lang="en-US" b="1" dirty="0">
                  <a:solidFill>
                    <a:srgbClr val="236332"/>
                  </a:solidFill>
                </a:rPr>
                <a:t>Grow</a:t>
              </a:r>
              <a:endParaRPr lang="x-none" b="1" dirty="0">
                <a:solidFill>
                  <a:srgbClr val="236332"/>
                </a:solidFill>
              </a:endParaRPr>
            </a:p>
          </p:txBody>
        </p:sp>
      </p:grpSp>
      <p:grpSp>
        <p:nvGrpSpPr>
          <p:cNvPr id="14" name="Group 13">
            <a:extLst>
              <a:ext uri="{FF2B5EF4-FFF2-40B4-BE49-F238E27FC236}">
                <a16:creationId xmlns:a16="http://schemas.microsoft.com/office/drawing/2014/main" id="{11D2DE4E-3417-4278-831A-36CDF8D332A2}"/>
              </a:ext>
            </a:extLst>
          </p:cNvPr>
          <p:cNvGrpSpPr/>
          <p:nvPr/>
        </p:nvGrpSpPr>
        <p:grpSpPr>
          <a:xfrm>
            <a:off x="5368015" y="4348601"/>
            <a:ext cx="822512" cy="769441"/>
            <a:chOff x="5293584" y="4391133"/>
            <a:chExt cx="822512" cy="769441"/>
          </a:xfrm>
        </p:grpSpPr>
        <p:sp>
          <p:nvSpPr>
            <p:cNvPr id="28" name="Oval 27">
              <a:extLst>
                <a:ext uri="{FF2B5EF4-FFF2-40B4-BE49-F238E27FC236}">
                  <a16:creationId xmlns:a16="http://schemas.microsoft.com/office/drawing/2014/main" id="{82BC74C8-39AC-401F-B9BD-BCA49C80D4D6}"/>
                </a:ext>
              </a:extLst>
            </p:cNvPr>
            <p:cNvSpPr/>
            <p:nvPr/>
          </p:nvSpPr>
          <p:spPr>
            <a:xfrm>
              <a:off x="5293584" y="4391133"/>
              <a:ext cx="812464" cy="76944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3" name="TextBox 32">
              <a:extLst>
                <a:ext uri="{FF2B5EF4-FFF2-40B4-BE49-F238E27FC236}">
                  <a16:creationId xmlns:a16="http://schemas.microsoft.com/office/drawing/2014/main" id="{EF261CAC-42FD-4A7C-8E9A-3A6C18B42009}"/>
                </a:ext>
              </a:extLst>
            </p:cNvPr>
            <p:cNvSpPr txBox="1"/>
            <p:nvPr/>
          </p:nvSpPr>
          <p:spPr>
            <a:xfrm>
              <a:off x="5416831" y="4595988"/>
              <a:ext cx="699265" cy="369332"/>
            </a:xfrm>
            <a:prstGeom prst="rect">
              <a:avLst/>
            </a:prstGeom>
            <a:noFill/>
          </p:spPr>
          <p:txBody>
            <a:bodyPr wrap="square" rtlCol="0">
              <a:spAutoFit/>
            </a:bodyPr>
            <a:lstStyle/>
            <a:p>
              <a:r>
                <a:rPr lang="en-US" b="1" dirty="0">
                  <a:solidFill>
                    <a:srgbClr val="236332"/>
                  </a:solidFill>
                </a:rPr>
                <a:t>Ripe</a:t>
              </a:r>
              <a:endParaRPr lang="x-none" b="1" dirty="0">
                <a:solidFill>
                  <a:srgbClr val="236332"/>
                </a:solidFill>
              </a:endParaRPr>
            </a:p>
          </p:txBody>
        </p:sp>
      </p:grpSp>
      <p:grpSp>
        <p:nvGrpSpPr>
          <p:cNvPr id="15" name="Group 14">
            <a:extLst>
              <a:ext uri="{FF2B5EF4-FFF2-40B4-BE49-F238E27FC236}">
                <a16:creationId xmlns:a16="http://schemas.microsoft.com/office/drawing/2014/main" id="{58B0A96E-1FC2-4547-9D92-11F0B2FC15F6}"/>
              </a:ext>
            </a:extLst>
          </p:cNvPr>
          <p:cNvGrpSpPr/>
          <p:nvPr/>
        </p:nvGrpSpPr>
        <p:grpSpPr>
          <a:xfrm>
            <a:off x="7314706" y="4348601"/>
            <a:ext cx="812464" cy="769441"/>
            <a:chOff x="7282807" y="4391133"/>
            <a:chExt cx="812464" cy="769441"/>
          </a:xfrm>
          <a:noFill/>
        </p:grpSpPr>
        <p:sp>
          <p:nvSpPr>
            <p:cNvPr id="29" name="Oval 28">
              <a:extLst>
                <a:ext uri="{FF2B5EF4-FFF2-40B4-BE49-F238E27FC236}">
                  <a16:creationId xmlns:a16="http://schemas.microsoft.com/office/drawing/2014/main" id="{A1769DE2-768E-4515-8F2A-A846361CA98B}"/>
                </a:ext>
              </a:extLst>
            </p:cNvPr>
            <p:cNvSpPr/>
            <p:nvPr/>
          </p:nvSpPr>
          <p:spPr>
            <a:xfrm>
              <a:off x="7282807" y="4391133"/>
              <a:ext cx="812464" cy="769441"/>
            </a:xfrm>
            <a:prstGeom prst="ellipse">
              <a:avLst/>
            </a:prstGeom>
            <a:grp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4" name="TextBox 33">
              <a:extLst>
                <a:ext uri="{FF2B5EF4-FFF2-40B4-BE49-F238E27FC236}">
                  <a16:creationId xmlns:a16="http://schemas.microsoft.com/office/drawing/2014/main" id="{B90E3535-1EC9-4C08-815E-510AEBF33801}"/>
                </a:ext>
              </a:extLst>
            </p:cNvPr>
            <p:cNvSpPr txBox="1"/>
            <p:nvPr/>
          </p:nvSpPr>
          <p:spPr>
            <a:xfrm>
              <a:off x="7396006" y="4585940"/>
              <a:ext cx="643118" cy="369332"/>
            </a:xfrm>
            <a:prstGeom prst="rect">
              <a:avLst/>
            </a:prstGeom>
            <a:grpFill/>
          </p:spPr>
          <p:txBody>
            <a:bodyPr wrap="square" rtlCol="0">
              <a:spAutoFit/>
            </a:bodyPr>
            <a:lstStyle/>
            <a:p>
              <a:r>
                <a:rPr lang="en-US" b="1" dirty="0">
                  <a:solidFill>
                    <a:srgbClr val="236332"/>
                  </a:solidFill>
                </a:rPr>
                <a:t>Post</a:t>
              </a:r>
              <a:endParaRPr lang="x-none" b="1" dirty="0">
                <a:solidFill>
                  <a:srgbClr val="236332"/>
                </a:solidFill>
              </a:endParaRPr>
            </a:p>
          </p:txBody>
        </p:sp>
      </p:grpSp>
      <p:grpSp>
        <p:nvGrpSpPr>
          <p:cNvPr id="16" name="Group 15">
            <a:extLst>
              <a:ext uri="{FF2B5EF4-FFF2-40B4-BE49-F238E27FC236}">
                <a16:creationId xmlns:a16="http://schemas.microsoft.com/office/drawing/2014/main" id="{25142BD4-2791-4FD8-9A8B-2D22C70C1381}"/>
              </a:ext>
            </a:extLst>
          </p:cNvPr>
          <p:cNvGrpSpPr/>
          <p:nvPr/>
        </p:nvGrpSpPr>
        <p:grpSpPr>
          <a:xfrm>
            <a:off x="9404873" y="4348600"/>
            <a:ext cx="812464" cy="769441"/>
            <a:chOff x="9553735" y="4391132"/>
            <a:chExt cx="812464" cy="769441"/>
          </a:xfrm>
        </p:grpSpPr>
        <p:sp>
          <p:nvSpPr>
            <p:cNvPr id="30" name="Oval 29">
              <a:extLst>
                <a:ext uri="{FF2B5EF4-FFF2-40B4-BE49-F238E27FC236}">
                  <a16:creationId xmlns:a16="http://schemas.microsoft.com/office/drawing/2014/main" id="{AA35A1D0-FCB8-4F2C-BC5B-B5858B256728}"/>
                </a:ext>
              </a:extLst>
            </p:cNvPr>
            <p:cNvSpPr/>
            <p:nvPr/>
          </p:nvSpPr>
          <p:spPr>
            <a:xfrm>
              <a:off x="9553735" y="4391132"/>
              <a:ext cx="812464" cy="76944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700" dirty="0">
                <a:solidFill>
                  <a:srgbClr val="236332"/>
                </a:solidFill>
              </a:endParaRPr>
            </a:p>
          </p:txBody>
        </p:sp>
        <p:sp>
          <p:nvSpPr>
            <p:cNvPr id="35" name="TextBox 34">
              <a:extLst>
                <a:ext uri="{FF2B5EF4-FFF2-40B4-BE49-F238E27FC236}">
                  <a16:creationId xmlns:a16="http://schemas.microsoft.com/office/drawing/2014/main" id="{3ADEBE3E-CA0D-4585-9BCD-C45A3F6E7E1B}"/>
                </a:ext>
              </a:extLst>
            </p:cNvPr>
            <p:cNvSpPr txBox="1"/>
            <p:nvPr/>
          </p:nvSpPr>
          <p:spPr>
            <a:xfrm>
              <a:off x="9687030" y="4596905"/>
              <a:ext cx="586065" cy="369332"/>
            </a:xfrm>
            <a:prstGeom prst="rect">
              <a:avLst/>
            </a:prstGeom>
            <a:noFill/>
          </p:spPr>
          <p:txBody>
            <a:bodyPr wrap="square" rtlCol="0">
              <a:spAutoFit/>
            </a:bodyPr>
            <a:lstStyle/>
            <a:p>
              <a:r>
                <a:rPr lang="en-US" b="1" dirty="0">
                  <a:solidFill>
                    <a:srgbClr val="236332"/>
                  </a:solidFill>
                </a:rPr>
                <a:t>Sale</a:t>
              </a:r>
              <a:endParaRPr lang="x-none" b="1" dirty="0">
                <a:solidFill>
                  <a:srgbClr val="236332"/>
                </a:solidFill>
              </a:endParaRPr>
            </a:p>
          </p:txBody>
        </p:sp>
      </p:grpSp>
      <p:pic>
        <p:nvPicPr>
          <p:cNvPr id="26" name="Picture 25">
            <a:extLst>
              <a:ext uri="{FF2B5EF4-FFF2-40B4-BE49-F238E27FC236}">
                <a16:creationId xmlns:a16="http://schemas.microsoft.com/office/drawing/2014/main" id="{7ABA918A-A416-4736-8916-DDDEFBC8919E}"/>
              </a:ext>
            </a:extLst>
          </p:cNvPr>
          <p:cNvPicPr>
            <a:picLocks noChangeAspect="1"/>
          </p:cNvPicPr>
          <p:nvPr/>
        </p:nvPicPr>
        <p:blipFill rotWithShape="1">
          <a:blip r:embed="rId3">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91306985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290">
                                          <p:stCondLst>
                                            <p:cond delay="0"/>
                                          </p:stCondLst>
                                        </p:cTn>
                                        <p:tgtEl>
                                          <p:spTgt spid="2"/>
                                        </p:tgtEl>
                                      </p:cBhvr>
                                    </p:animEffect>
                                    <p:anim calcmode="lin" valueType="num">
                                      <p:cBhvr>
                                        <p:cTn id="8" dur="911"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
                                        </p:tgtEl>
                                        <p:attrNameLst>
                                          <p:attrName>ppt_y</p:attrName>
                                        </p:attrNameLst>
                                      </p:cBhvr>
                                      <p:tavLst>
                                        <p:tav tm="0" fmla="#ppt_y-sin(pi*$)/81">
                                          <p:val>
                                            <p:fltVal val="0"/>
                                          </p:val>
                                        </p:tav>
                                        <p:tav tm="100000">
                                          <p:val>
                                            <p:fltVal val="1"/>
                                          </p:val>
                                        </p:tav>
                                      </p:tavLst>
                                    </p:anim>
                                    <p:animScale>
                                      <p:cBhvr>
                                        <p:cTn id="13" dur="13">
                                          <p:stCondLst>
                                            <p:cond delay="325"/>
                                          </p:stCondLst>
                                        </p:cTn>
                                        <p:tgtEl>
                                          <p:spTgt spid="2"/>
                                        </p:tgtEl>
                                      </p:cBhvr>
                                      <p:to x="100000" y="60000"/>
                                    </p:animScale>
                                    <p:animScale>
                                      <p:cBhvr>
                                        <p:cTn id="14" dur="83" decel="50000">
                                          <p:stCondLst>
                                            <p:cond delay="338"/>
                                          </p:stCondLst>
                                        </p:cTn>
                                        <p:tgtEl>
                                          <p:spTgt spid="2"/>
                                        </p:tgtEl>
                                      </p:cBhvr>
                                      <p:to x="100000" y="100000"/>
                                    </p:animScale>
                                    <p:animScale>
                                      <p:cBhvr>
                                        <p:cTn id="15" dur="13">
                                          <p:stCondLst>
                                            <p:cond delay="656"/>
                                          </p:stCondLst>
                                        </p:cTn>
                                        <p:tgtEl>
                                          <p:spTgt spid="2"/>
                                        </p:tgtEl>
                                      </p:cBhvr>
                                      <p:to x="100000" y="80000"/>
                                    </p:animScale>
                                    <p:animScale>
                                      <p:cBhvr>
                                        <p:cTn id="16" dur="83" decel="50000">
                                          <p:stCondLst>
                                            <p:cond delay="669"/>
                                          </p:stCondLst>
                                        </p:cTn>
                                        <p:tgtEl>
                                          <p:spTgt spid="2"/>
                                        </p:tgtEl>
                                      </p:cBhvr>
                                      <p:to x="100000" y="100000"/>
                                    </p:animScale>
                                    <p:animScale>
                                      <p:cBhvr>
                                        <p:cTn id="17" dur="13">
                                          <p:stCondLst>
                                            <p:cond delay="821"/>
                                          </p:stCondLst>
                                        </p:cTn>
                                        <p:tgtEl>
                                          <p:spTgt spid="2"/>
                                        </p:tgtEl>
                                      </p:cBhvr>
                                      <p:to x="100000" y="90000"/>
                                    </p:animScale>
                                    <p:animScale>
                                      <p:cBhvr>
                                        <p:cTn id="18" dur="83" decel="50000">
                                          <p:stCondLst>
                                            <p:cond delay="834"/>
                                          </p:stCondLst>
                                        </p:cTn>
                                        <p:tgtEl>
                                          <p:spTgt spid="2"/>
                                        </p:tgtEl>
                                      </p:cBhvr>
                                      <p:to x="100000" y="100000"/>
                                    </p:animScale>
                                    <p:animScale>
                                      <p:cBhvr>
                                        <p:cTn id="19" dur="13">
                                          <p:stCondLst>
                                            <p:cond delay="904"/>
                                          </p:stCondLst>
                                        </p:cTn>
                                        <p:tgtEl>
                                          <p:spTgt spid="2"/>
                                        </p:tgtEl>
                                      </p:cBhvr>
                                      <p:to x="100000" y="95000"/>
                                    </p:animScale>
                                    <p:animScale>
                                      <p:cBhvr>
                                        <p:cTn id="20" dur="83" decel="50000">
                                          <p:stCondLst>
                                            <p:cond delay="917"/>
                                          </p:stCondLst>
                                        </p:cTn>
                                        <p:tgtEl>
                                          <p:spTgt spid="2"/>
                                        </p:tgtEl>
                                      </p:cBhvr>
                                      <p:to x="100000" y="100000"/>
                                    </p:animScale>
                                  </p:childTnLst>
                                </p:cTn>
                              </p:par>
                            </p:childTnLst>
                          </p:cTn>
                        </p:par>
                        <p:par>
                          <p:cTn id="21" fill="hold">
                            <p:stCondLst>
                              <p:cond delay="1000"/>
                            </p:stCondLst>
                            <p:childTnLst>
                              <p:par>
                                <p:cTn id="22" presetID="26"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290">
                                          <p:stCondLst>
                                            <p:cond delay="0"/>
                                          </p:stCondLst>
                                        </p:cTn>
                                        <p:tgtEl>
                                          <p:spTgt spid="4"/>
                                        </p:tgtEl>
                                      </p:cBhvr>
                                    </p:animEffect>
                                    <p:anim calcmode="lin" valueType="num">
                                      <p:cBhvr>
                                        <p:cTn id="25"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6"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7"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28"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29"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30" dur="13">
                                          <p:stCondLst>
                                            <p:cond delay="325"/>
                                          </p:stCondLst>
                                        </p:cTn>
                                        <p:tgtEl>
                                          <p:spTgt spid="4"/>
                                        </p:tgtEl>
                                      </p:cBhvr>
                                      <p:to x="100000" y="60000"/>
                                    </p:animScale>
                                    <p:animScale>
                                      <p:cBhvr>
                                        <p:cTn id="31" dur="83" decel="50000">
                                          <p:stCondLst>
                                            <p:cond delay="338"/>
                                          </p:stCondLst>
                                        </p:cTn>
                                        <p:tgtEl>
                                          <p:spTgt spid="4"/>
                                        </p:tgtEl>
                                      </p:cBhvr>
                                      <p:to x="100000" y="100000"/>
                                    </p:animScale>
                                    <p:animScale>
                                      <p:cBhvr>
                                        <p:cTn id="32" dur="13">
                                          <p:stCondLst>
                                            <p:cond delay="656"/>
                                          </p:stCondLst>
                                        </p:cTn>
                                        <p:tgtEl>
                                          <p:spTgt spid="4"/>
                                        </p:tgtEl>
                                      </p:cBhvr>
                                      <p:to x="100000" y="80000"/>
                                    </p:animScale>
                                    <p:animScale>
                                      <p:cBhvr>
                                        <p:cTn id="33" dur="83" decel="50000">
                                          <p:stCondLst>
                                            <p:cond delay="669"/>
                                          </p:stCondLst>
                                        </p:cTn>
                                        <p:tgtEl>
                                          <p:spTgt spid="4"/>
                                        </p:tgtEl>
                                      </p:cBhvr>
                                      <p:to x="100000" y="100000"/>
                                    </p:animScale>
                                    <p:animScale>
                                      <p:cBhvr>
                                        <p:cTn id="34" dur="13">
                                          <p:stCondLst>
                                            <p:cond delay="821"/>
                                          </p:stCondLst>
                                        </p:cTn>
                                        <p:tgtEl>
                                          <p:spTgt spid="4"/>
                                        </p:tgtEl>
                                      </p:cBhvr>
                                      <p:to x="100000" y="90000"/>
                                    </p:animScale>
                                    <p:animScale>
                                      <p:cBhvr>
                                        <p:cTn id="35" dur="83" decel="50000">
                                          <p:stCondLst>
                                            <p:cond delay="834"/>
                                          </p:stCondLst>
                                        </p:cTn>
                                        <p:tgtEl>
                                          <p:spTgt spid="4"/>
                                        </p:tgtEl>
                                      </p:cBhvr>
                                      <p:to x="100000" y="100000"/>
                                    </p:animScale>
                                    <p:animScale>
                                      <p:cBhvr>
                                        <p:cTn id="36" dur="13">
                                          <p:stCondLst>
                                            <p:cond delay="904"/>
                                          </p:stCondLst>
                                        </p:cTn>
                                        <p:tgtEl>
                                          <p:spTgt spid="4"/>
                                        </p:tgtEl>
                                      </p:cBhvr>
                                      <p:to x="100000" y="95000"/>
                                    </p:animScale>
                                    <p:animScale>
                                      <p:cBhvr>
                                        <p:cTn id="37" dur="83" decel="50000">
                                          <p:stCondLst>
                                            <p:cond delay="917"/>
                                          </p:stCondLst>
                                        </p:cTn>
                                        <p:tgtEl>
                                          <p:spTgt spid="4"/>
                                        </p:tgtEl>
                                      </p:cBhvr>
                                      <p:to x="100000" y="100000"/>
                                    </p:animScale>
                                  </p:childTnLst>
                                </p:cTn>
                              </p:par>
                            </p:childTnLst>
                          </p:cTn>
                        </p:par>
                        <p:par>
                          <p:cTn id="38" fill="hold">
                            <p:stCondLst>
                              <p:cond delay="2000"/>
                            </p:stCondLst>
                            <p:childTnLst>
                              <p:par>
                                <p:cTn id="39" presetID="26"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290">
                                          <p:stCondLst>
                                            <p:cond delay="0"/>
                                          </p:stCondLst>
                                        </p:cTn>
                                        <p:tgtEl>
                                          <p:spTgt spid="14"/>
                                        </p:tgtEl>
                                      </p:cBhvr>
                                    </p:animEffect>
                                    <p:anim calcmode="lin" valueType="num">
                                      <p:cBhvr>
                                        <p:cTn id="42"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47" dur="13">
                                          <p:stCondLst>
                                            <p:cond delay="325"/>
                                          </p:stCondLst>
                                        </p:cTn>
                                        <p:tgtEl>
                                          <p:spTgt spid="14"/>
                                        </p:tgtEl>
                                      </p:cBhvr>
                                      <p:to x="100000" y="60000"/>
                                    </p:animScale>
                                    <p:animScale>
                                      <p:cBhvr>
                                        <p:cTn id="48" dur="83" decel="50000">
                                          <p:stCondLst>
                                            <p:cond delay="338"/>
                                          </p:stCondLst>
                                        </p:cTn>
                                        <p:tgtEl>
                                          <p:spTgt spid="14"/>
                                        </p:tgtEl>
                                      </p:cBhvr>
                                      <p:to x="100000" y="100000"/>
                                    </p:animScale>
                                    <p:animScale>
                                      <p:cBhvr>
                                        <p:cTn id="49" dur="13">
                                          <p:stCondLst>
                                            <p:cond delay="656"/>
                                          </p:stCondLst>
                                        </p:cTn>
                                        <p:tgtEl>
                                          <p:spTgt spid="14"/>
                                        </p:tgtEl>
                                      </p:cBhvr>
                                      <p:to x="100000" y="80000"/>
                                    </p:animScale>
                                    <p:animScale>
                                      <p:cBhvr>
                                        <p:cTn id="50" dur="83" decel="50000">
                                          <p:stCondLst>
                                            <p:cond delay="669"/>
                                          </p:stCondLst>
                                        </p:cTn>
                                        <p:tgtEl>
                                          <p:spTgt spid="14"/>
                                        </p:tgtEl>
                                      </p:cBhvr>
                                      <p:to x="100000" y="100000"/>
                                    </p:animScale>
                                    <p:animScale>
                                      <p:cBhvr>
                                        <p:cTn id="51" dur="13">
                                          <p:stCondLst>
                                            <p:cond delay="821"/>
                                          </p:stCondLst>
                                        </p:cTn>
                                        <p:tgtEl>
                                          <p:spTgt spid="14"/>
                                        </p:tgtEl>
                                      </p:cBhvr>
                                      <p:to x="100000" y="90000"/>
                                    </p:animScale>
                                    <p:animScale>
                                      <p:cBhvr>
                                        <p:cTn id="52" dur="83" decel="50000">
                                          <p:stCondLst>
                                            <p:cond delay="834"/>
                                          </p:stCondLst>
                                        </p:cTn>
                                        <p:tgtEl>
                                          <p:spTgt spid="14"/>
                                        </p:tgtEl>
                                      </p:cBhvr>
                                      <p:to x="100000" y="100000"/>
                                    </p:animScale>
                                    <p:animScale>
                                      <p:cBhvr>
                                        <p:cTn id="53" dur="13">
                                          <p:stCondLst>
                                            <p:cond delay="904"/>
                                          </p:stCondLst>
                                        </p:cTn>
                                        <p:tgtEl>
                                          <p:spTgt spid="14"/>
                                        </p:tgtEl>
                                      </p:cBhvr>
                                      <p:to x="100000" y="95000"/>
                                    </p:animScale>
                                    <p:animScale>
                                      <p:cBhvr>
                                        <p:cTn id="54" dur="83" decel="50000">
                                          <p:stCondLst>
                                            <p:cond delay="917"/>
                                          </p:stCondLst>
                                        </p:cTn>
                                        <p:tgtEl>
                                          <p:spTgt spid="14"/>
                                        </p:tgtEl>
                                      </p:cBhvr>
                                      <p:to x="100000" y="100000"/>
                                    </p:animScale>
                                  </p:childTnLst>
                                </p:cTn>
                              </p:par>
                            </p:childTnLst>
                          </p:cTn>
                        </p:par>
                        <p:par>
                          <p:cTn id="55" fill="hold">
                            <p:stCondLst>
                              <p:cond delay="3000"/>
                            </p:stCondLst>
                            <p:childTnLst>
                              <p:par>
                                <p:cTn id="56" presetID="26" presetClass="entr" presetSubtype="0"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290">
                                          <p:stCondLst>
                                            <p:cond delay="0"/>
                                          </p:stCondLst>
                                        </p:cTn>
                                        <p:tgtEl>
                                          <p:spTgt spid="15"/>
                                        </p:tgtEl>
                                      </p:cBhvr>
                                    </p:animEffect>
                                    <p:anim calcmode="lin" valueType="num">
                                      <p:cBhvr>
                                        <p:cTn id="59"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64" dur="13">
                                          <p:stCondLst>
                                            <p:cond delay="325"/>
                                          </p:stCondLst>
                                        </p:cTn>
                                        <p:tgtEl>
                                          <p:spTgt spid="15"/>
                                        </p:tgtEl>
                                      </p:cBhvr>
                                      <p:to x="100000" y="60000"/>
                                    </p:animScale>
                                    <p:animScale>
                                      <p:cBhvr>
                                        <p:cTn id="65" dur="83" decel="50000">
                                          <p:stCondLst>
                                            <p:cond delay="338"/>
                                          </p:stCondLst>
                                        </p:cTn>
                                        <p:tgtEl>
                                          <p:spTgt spid="15"/>
                                        </p:tgtEl>
                                      </p:cBhvr>
                                      <p:to x="100000" y="100000"/>
                                    </p:animScale>
                                    <p:animScale>
                                      <p:cBhvr>
                                        <p:cTn id="66" dur="13">
                                          <p:stCondLst>
                                            <p:cond delay="656"/>
                                          </p:stCondLst>
                                        </p:cTn>
                                        <p:tgtEl>
                                          <p:spTgt spid="15"/>
                                        </p:tgtEl>
                                      </p:cBhvr>
                                      <p:to x="100000" y="80000"/>
                                    </p:animScale>
                                    <p:animScale>
                                      <p:cBhvr>
                                        <p:cTn id="67" dur="83" decel="50000">
                                          <p:stCondLst>
                                            <p:cond delay="669"/>
                                          </p:stCondLst>
                                        </p:cTn>
                                        <p:tgtEl>
                                          <p:spTgt spid="15"/>
                                        </p:tgtEl>
                                      </p:cBhvr>
                                      <p:to x="100000" y="100000"/>
                                    </p:animScale>
                                    <p:animScale>
                                      <p:cBhvr>
                                        <p:cTn id="68" dur="13">
                                          <p:stCondLst>
                                            <p:cond delay="821"/>
                                          </p:stCondLst>
                                        </p:cTn>
                                        <p:tgtEl>
                                          <p:spTgt spid="15"/>
                                        </p:tgtEl>
                                      </p:cBhvr>
                                      <p:to x="100000" y="90000"/>
                                    </p:animScale>
                                    <p:animScale>
                                      <p:cBhvr>
                                        <p:cTn id="69" dur="83" decel="50000">
                                          <p:stCondLst>
                                            <p:cond delay="834"/>
                                          </p:stCondLst>
                                        </p:cTn>
                                        <p:tgtEl>
                                          <p:spTgt spid="15"/>
                                        </p:tgtEl>
                                      </p:cBhvr>
                                      <p:to x="100000" y="100000"/>
                                    </p:animScale>
                                    <p:animScale>
                                      <p:cBhvr>
                                        <p:cTn id="70" dur="13">
                                          <p:stCondLst>
                                            <p:cond delay="904"/>
                                          </p:stCondLst>
                                        </p:cTn>
                                        <p:tgtEl>
                                          <p:spTgt spid="15"/>
                                        </p:tgtEl>
                                      </p:cBhvr>
                                      <p:to x="100000" y="95000"/>
                                    </p:animScale>
                                    <p:animScale>
                                      <p:cBhvr>
                                        <p:cTn id="71" dur="83" decel="50000">
                                          <p:stCondLst>
                                            <p:cond delay="917"/>
                                          </p:stCondLst>
                                        </p:cTn>
                                        <p:tgtEl>
                                          <p:spTgt spid="15"/>
                                        </p:tgtEl>
                                      </p:cBhvr>
                                      <p:to x="100000" y="100000"/>
                                    </p:animScale>
                                  </p:childTnLst>
                                </p:cTn>
                              </p:par>
                            </p:childTnLst>
                          </p:cTn>
                        </p:par>
                        <p:par>
                          <p:cTn id="72" fill="hold">
                            <p:stCondLst>
                              <p:cond delay="4000"/>
                            </p:stCondLst>
                            <p:childTnLst>
                              <p:par>
                                <p:cTn id="73" presetID="26" presetClass="entr" presetSubtype="0" fill="hold"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down)">
                                      <p:cBhvr>
                                        <p:cTn id="75" dur="290">
                                          <p:stCondLst>
                                            <p:cond delay="0"/>
                                          </p:stCondLst>
                                        </p:cTn>
                                        <p:tgtEl>
                                          <p:spTgt spid="16"/>
                                        </p:tgtEl>
                                      </p:cBhvr>
                                    </p:animEffect>
                                    <p:anim calcmode="lin" valueType="num">
                                      <p:cBhvr>
                                        <p:cTn id="76"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77"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78"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79"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80"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81" dur="13">
                                          <p:stCondLst>
                                            <p:cond delay="325"/>
                                          </p:stCondLst>
                                        </p:cTn>
                                        <p:tgtEl>
                                          <p:spTgt spid="16"/>
                                        </p:tgtEl>
                                      </p:cBhvr>
                                      <p:to x="100000" y="60000"/>
                                    </p:animScale>
                                    <p:animScale>
                                      <p:cBhvr>
                                        <p:cTn id="82" dur="83" decel="50000">
                                          <p:stCondLst>
                                            <p:cond delay="338"/>
                                          </p:stCondLst>
                                        </p:cTn>
                                        <p:tgtEl>
                                          <p:spTgt spid="16"/>
                                        </p:tgtEl>
                                      </p:cBhvr>
                                      <p:to x="100000" y="100000"/>
                                    </p:animScale>
                                    <p:animScale>
                                      <p:cBhvr>
                                        <p:cTn id="83" dur="13">
                                          <p:stCondLst>
                                            <p:cond delay="656"/>
                                          </p:stCondLst>
                                        </p:cTn>
                                        <p:tgtEl>
                                          <p:spTgt spid="16"/>
                                        </p:tgtEl>
                                      </p:cBhvr>
                                      <p:to x="100000" y="80000"/>
                                    </p:animScale>
                                    <p:animScale>
                                      <p:cBhvr>
                                        <p:cTn id="84" dur="83" decel="50000">
                                          <p:stCondLst>
                                            <p:cond delay="669"/>
                                          </p:stCondLst>
                                        </p:cTn>
                                        <p:tgtEl>
                                          <p:spTgt spid="16"/>
                                        </p:tgtEl>
                                      </p:cBhvr>
                                      <p:to x="100000" y="100000"/>
                                    </p:animScale>
                                    <p:animScale>
                                      <p:cBhvr>
                                        <p:cTn id="85" dur="13">
                                          <p:stCondLst>
                                            <p:cond delay="821"/>
                                          </p:stCondLst>
                                        </p:cTn>
                                        <p:tgtEl>
                                          <p:spTgt spid="16"/>
                                        </p:tgtEl>
                                      </p:cBhvr>
                                      <p:to x="100000" y="90000"/>
                                    </p:animScale>
                                    <p:animScale>
                                      <p:cBhvr>
                                        <p:cTn id="86" dur="83" decel="50000">
                                          <p:stCondLst>
                                            <p:cond delay="834"/>
                                          </p:stCondLst>
                                        </p:cTn>
                                        <p:tgtEl>
                                          <p:spTgt spid="16"/>
                                        </p:tgtEl>
                                      </p:cBhvr>
                                      <p:to x="100000" y="100000"/>
                                    </p:animScale>
                                    <p:animScale>
                                      <p:cBhvr>
                                        <p:cTn id="87" dur="13">
                                          <p:stCondLst>
                                            <p:cond delay="904"/>
                                          </p:stCondLst>
                                        </p:cTn>
                                        <p:tgtEl>
                                          <p:spTgt spid="16"/>
                                        </p:tgtEl>
                                      </p:cBhvr>
                                      <p:to x="100000" y="95000"/>
                                    </p:animScale>
                                    <p:animScale>
                                      <p:cBhvr>
                                        <p:cTn id="88" dur="83" decel="50000">
                                          <p:stCondLst>
                                            <p:cond delay="917"/>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1993"/>
            <a:ext cx="391466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GOALS</a:t>
            </a:r>
            <a:endParaRPr lang="en-US" sz="4400" b="1" cap="none" spc="0" dirty="0">
              <a:ln w="10160">
                <a:noFill/>
                <a:prstDash val="solid"/>
              </a:ln>
              <a:solidFill>
                <a:schemeClr val="bg1"/>
              </a:solidFill>
            </a:endParaRPr>
          </a:p>
        </p:txBody>
      </p:sp>
      <p:pic>
        <p:nvPicPr>
          <p:cNvPr id="21" name="Graphic 20" descr="Arrow: Slight curve">
            <a:extLst>
              <a:ext uri="{FF2B5EF4-FFF2-40B4-BE49-F238E27FC236}">
                <a16:creationId xmlns:a16="http://schemas.microsoft.com/office/drawing/2014/main" id="{AD14F400-0B49-4D22-8FA6-3399E62E517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657" y="4099445"/>
            <a:ext cx="770400" cy="770400"/>
          </a:xfrm>
          <a:prstGeom prst="rect">
            <a:avLst/>
          </a:prstGeom>
        </p:spPr>
      </p:pic>
      <p:pic>
        <p:nvPicPr>
          <p:cNvPr id="25" name="Graphic 24" descr="Arrow: Slight curve">
            <a:extLst>
              <a:ext uri="{FF2B5EF4-FFF2-40B4-BE49-F238E27FC236}">
                <a16:creationId xmlns:a16="http://schemas.microsoft.com/office/drawing/2014/main" id="{417C2B5D-BB1D-4BAB-9864-6BFE01B0C30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657" y="1157513"/>
            <a:ext cx="770400" cy="770400"/>
          </a:xfrm>
          <a:prstGeom prst="rect">
            <a:avLst/>
          </a:prstGeom>
        </p:spPr>
      </p:pic>
      <p:sp>
        <p:nvSpPr>
          <p:cNvPr id="2" name="TextBox 1">
            <a:extLst>
              <a:ext uri="{FF2B5EF4-FFF2-40B4-BE49-F238E27FC236}">
                <a16:creationId xmlns:a16="http://schemas.microsoft.com/office/drawing/2014/main" id="{936CAD2D-6599-45C0-B99A-62D7C829C3F9}"/>
              </a:ext>
            </a:extLst>
          </p:cNvPr>
          <p:cNvSpPr txBox="1"/>
          <p:nvPr/>
        </p:nvSpPr>
        <p:spPr>
          <a:xfrm>
            <a:off x="1833574" y="1275511"/>
            <a:ext cx="7555833" cy="1384995"/>
          </a:xfrm>
          <a:prstGeom prst="rect">
            <a:avLst/>
          </a:prstGeom>
          <a:noFill/>
        </p:spPr>
        <p:txBody>
          <a:bodyPr wrap="square" rtlCol="0">
            <a:spAutoFit/>
          </a:bodyPr>
          <a:lstStyle/>
          <a:p>
            <a:r>
              <a:rPr lang="en-US" sz="2800" dirty="0"/>
              <a:t>To develop an online market where users can sell their organic food and posting their status about their food growing activity</a:t>
            </a:r>
            <a:endParaRPr lang="x-none" sz="2800" dirty="0"/>
          </a:p>
        </p:txBody>
      </p:sp>
      <p:pic>
        <p:nvPicPr>
          <p:cNvPr id="18" name="Graphic 17" descr="Arrow: Slight curve">
            <a:extLst>
              <a:ext uri="{FF2B5EF4-FFF2-40B4-BE49-F238E27FC236}">
                <a16:creationId xmlns:a16="http://schemas.microsoft.com/office/drawing/2014/main" id="{A050F886-3840-4F16-AA7F-3C4A0CB717E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657" y="2861508"/>
            <a:ext cx="770400" cy="770400"/>
          </a:xfrm>
          <a:prstGeom prst="rect">
            <a:avLst/>
          </a:prstGeom>
        </p:spPr>
      </p:pic>
      <p:sp>
        <p:nvSpPr>
          <p:cNvPr id="19" name="TextBox 18">
            <a:extLst>
              <a:ext uri="{FF2B5EF4-FFF2-40B4-BE49-F238E27FC236}">
                <a16:creationId xmlns:a16="http://schemas.microsoft.com/office/drawing/2014/main" id="{B5727E32-D706-4356-A7B4-F2D0BE62CA7D}"/>
              </a:ext>
            </a:extLst>
          </p:cNvPr>
          <p:cNvSpPr txBox="1"/>
          <p:nvPr/>
        </p:nvSpPr>
        <p:spPr>
          <a:xfrm>
            <a:off x="1833574" y="2937397"/>
            <a:ext cx="7322456" cy="954107"/>
          </a:xfrm>
          <a:prstGeom prst="rect">
            <a:avLst/>
          </a:prstGeom>
          <a:noFill/>
        </p:spPr>
        <p:txBody>
          <a:bodyPr wrap="square" rtlCol="0">
            <a:spAutoFit/>
          </a:bodyPr>
          <a:lstStyle/>
          <a:p>
            <a:r>
              <a:rPr lang="en-US" sz="2800" dirty="0"/>
              <a:t>Build a backend database and Web Services to extend the usability of product</a:t>
            </a:r>
            <a:endParaRPr lang="x-none" sz="2800" dirty="0"/>
          </a:p>
        </p:txBody>
      </p:sp>
      <p:sp>
        <p:nvSpPr>
          <p:cNvPr id="20" name="TextBox 19">
            <a:extLst>
              <a:ext uri="{FF2B5EF4-FFF2-40B4-BE49-F238E27FC236}">
                <a16:creationId xmlns:a16="http://schemas.microsoft.com/office/drawing/2014/main" id="{2D5BDAED-3743-4EB9-A877-530631D00C76}"/>
              </a:ext>
            </a:extLst>
          </p:cNvPr>
          <p:cNvSpPr txBox="1"/>
          <p:nvPr/>
        </p:nvSpPr>
        <p:spPr>
          <a:xfrm>
            <a:off x="1833574" y="4192890"/>
            <a:ext cx="6169687" cy="523220"/>
          </a:xfrm>
          <a:prstGeom prst="rect">
            <a:avLst/>
          </a:prstGeom>
          <a:noFill/>
        </p:spPr>
        <p:txBody>
          <a:bodyPr wrap="square" rtlCol="0">
            <a:spAutoFit/>
          </a:bodyPr>
          <a:lstStyle/>
          <a:p>
            <a:r>
              <a:rPr lang="en-US" sz="2800" dirty="0"/>
              <a:t>Build mobile app</a:t>
            </a:r>
            <a:endParaRPr lang="x-none" sz="2800" dirty="0"/>
          </a:p>
        </p:txBody>
      </p:sp>
      <p:pic>
        <p:nvPicPr>
          <p:cNvPr id="16" name="Picture 15">
            <a:extLst>
              <a:ext uri="{FF2B5EF4-FFF2-40B4-BE49-F238E27FC236}">
                <a16:creationId xmlns:a16="http://schemas.microsoft.com/office/drawing/2014/main" id="{7ABA918A-A416-4736-8916-DDDEFBC8919E}"/>
              </a:ext>
            </a:extLst>
          </p:cNvPr>
          <p:cNvPicPr>
            <a:picLocks noChangeAspect="1"/>
          </p:cNvPicPr>
          <p:nvPr/>
        </p:nvPicPr>
        <p:blipFill rotWithShape="1">
          <a:blip r:embed="rId4">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213475382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par>
                          <p:cTn id="15" fill="hold">
                            <p:stCondLst>
                              <p:cond delay="1500"/>
                            </p:stCondLst>
                            <p:childTnLst>
                              <p:par>
                                <p:cTn id="16" presetID="15"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1000" fill="hold"/>
                                        <p:tgtEl>
                                          <p:spTgt spid="18"/>
                                        </p:tgtEl>
                                        <p:attrNameLst>
                                          <p:attrName>ppt_w</p:attrName>
                                        </p:attrNameLst>
                                      </p:cBhvr>
                                      <p:tavLst>
                                        <p:tav tm="0">
                                          <p:val>
                                            <p:fltVal val="0"/>
                                          </p:val>
                                        </p:tav>
                                        <p:tav tm="100000">
                                          <p:val>
                                            <p:strVal val="#ppt_w"/>
                                          </p:val>
                                        </p:tav>
                                      </p:tavLst>
                                    </p:anim>
                                    <p:anim calcmode="lin" valueType="num">
                                      <p:cBhvr>
                                        <p:cTn id="19" dur="1000" fill="hold"/>
                                        <p:tgtEl>
                                          <p:spTgt spid="18"/>
                                        </p:tgtEl>
                                        <p:attrNameLst>
                                          <p:attrName>ppt_h</p:attrName>
                                        </p:attrNameLst>
                                      </p:cBhvr>
                                      <p:tavLst>
                                        <p:tav tm="0">
                                          <p:val>
                                            <p:fltVal val="0"/>
                                          </p:val>
                                        </p:tav>
                                        <p:tav tm="100000">
                                          <p:val>
                                            <p:strVal val="#ppt_h"/>
                                          </p:val>
                                        </p:tav>
                                      </p:tavLst>
                                    </p:anim>
                                    <p:anim calcmode="lin" valueType="num">
                                      <p:cBhvr>
                                        <p:cTn id="20"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par>
                          <p:cTn id="26" fill="hold">
                            <p:stCondLst>
                              <p:cond delay="3000"/>
                            </p:stCondLst>
                            <p:childTnLst>
                              <p:par>
                                <p:cTn id="27" presetID="15" presetClass="entr" presetSubtype="0" fill="hold"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1000" fill="hold"/>
                                        <p:tgtEl>
                                          <p:spTgt spid="21"/>
                                        </p:tgtEl>
                                        <p:attrNameLst>
                                          <p:attrName>ppt_w</p:attrName>
                                        </p:attrNameLst>
                                      </p:cBhvr>
                                      <p:tavLst>
                                        <p:tav tm="0">
                                          <p:val>
                                            <p:fltVal val="0"/>
                                          </p:val>
                                        </p:tav>
                                        <p:tav tm="100000">
                                          <p:val>
                                            <p:strVal val="#ppt_w"/>
                                          </p:val>
                                        </p:tav>
                                      </p:tavLst>
                                    </p:anim>
                                    <p:anim calcmode="lin" valueType="num">
                                      <p:cBhvr>
                                        <p:cTn id="30" dur="1000" fill="hold"/>
                                        <p:tgtEl>
                                          <p:spTgt spid="21"/>
                                        </p:tgtEl>
                                        <p:attrNameLst>
                                          <p:attrName>ppt_h</p:attrName>
                                        </p:attrNameLst>
                                      </p:cBhvr>
                                      <p:tavLst>
                                        <p:tav tm="0">
                                          <p:val>
                                            <p:fltVal val="0"/>
                                          </p:val>
                                        </p:tav>
                                        <p:tav tm="100000">
                                          <p:val>
                                            <p:strVal val="#ppt_h"/>
                                          </p:val>
                                        </p:tav>
                                      </p:tavLst>
                                    </p:anim>
                                    <p:anim calcmode="lin" valueType="num">
                                      <p:cBhvr>
                                        <p:cTn id="3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47"/>
            <a:ext cx="3852530"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SCOPE</a:t>
            </a:r>
            <a:endParaRPr lang="en-US" sz="4400" b="1" cap="none" spc="0" dirty="0">
              <a:ln w="10160">
                <a:noFill/>
                <a:prstDash val="solid"/>
              </a:ln>
              <a:solidFill>
                <a:schemeClr val="bg1"/>
              </a:solidFill>
            </a:endParaRPr>
          </a:p>
        </p:txBody>
      </p:sp>
      <p:pic>
        <p:nvPicPr>
          <p:cNvPr id="12" name="Graphic 11" descr="Arrow: Slight curve">
            <a:extLst>
              <a:ext uri="{FF2B5EF4-FFF2-40B4-BE49-F238E27FC236}">
                <a16:creationId xmlns:a16="http://schemas.microsoft.com/office/drawing/2014/main" id="{949D583D-45F9-4897-B18B-BB1F85733A5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2512374"/>
            <a:ext cx="770400" cy="770400"/>
          </a:xfrm>
          <a:prstGeom prst="rect">
            <a:avLst/>
          </a:prstGeom>
        </p:spPr>
      </p:pic>
      <p:pic>
        <p:nvPicPr>
          <p:cNvPr id="21" name="Graphic 20" descr="Arrow: Slight curve">
            <a:extLst>
              <a:ext uri="{FF2B5EF4-FFF2-40B4-BE49-F238E27FC236}">
                <a16:creationId xmlns:a16="http://schemas.microsoft.com/office/drawing/2014/main" id="{AD14F400-0B49-4D22-8FA6-3399E62E517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3138598"/>
            <a:ext cx="770400" cy="770400"/>
          </a:xfrm>
          <a:prstGeom prst="rect">
            <a:avLst/>
          </a:prstGeom>
        </p:spPr>
      </p:pic>
      <p:pic>
        <p:nvPicPr>
          <p:cNvPr id="22" name="Graphic 21" descr="Arrow: Slight curve">
            <a:extLst>
              <a:ext uri="{FF2B5EF4-FFF2-40B4-BE49-F238E27FC236}">
                <a16:creationId xmlns:a16="http://schemas.microsoft.com/office/drawing/2014/main" id="{1FD6242A-BE40-4D25-8277-564A7430093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4349741"/>
            <a:ext cx="770400" cy="770400"/>
          </a:xfrm>
          <a:prstGeom prst="rect">
            <a:avLst/>
          </a:prstGeom>
        </p:spPr>
      </p:pic>
      <p:pic>
        <p:nvPicPr>
          <p:cNvPr id="23" name="Graphic 22" descr="Arrow: Slight curve">
            <a:extLst>
              <a:ext uri="{FF2B5EF4-FFF2-40B4-BE49-F238E27FC236}">
                <a16:creationId xmlns:a16="http://schemas.microsoft.com/office/drawing/2014/main" id="{58FEF672-AD28-4100-856D-B802DADF1E5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4972289"/>
            <a:ext cx="770400" cy="770400"/>
          </a:xfrm>
          <a:prstGeom prst="rect">
            <a:avLst/>
          </a:prstGeom>
        </p:spPr>
      </p:pic>
      <p:pic>
        <p:nvPicPr>
          <p:cNvPr id="24" name="Graphic 23" descr="Arrow: Slight curve">
            <a:extLst>
              <a:ext uri="{FF2B5EF4-FFF2-40B4-BE49-F238E27FC236}">
                <a16:creationId xmlns:a16="http://schemas.microsoft.com/office/drawing/2014/main" id="{BACB81CE-9412-4DDB-856E-96899CB61E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1944893"/>
            <a:ext cx="770400" cy="770400"/>
          </a:xfrm>
          <a:prstGeom prst="rect">
            <a:avLst/>
          </a:prstGeom>
        </p:spPr>
      </p:pic>
      <p:pic>
        <p:nvPicPr>
          <p:cNvPr id="25" name="Graphic 24" descr="Arrow: Slight curve">
            <a:extLst>
              <a:ext uri="{FF2B5EF4-FFF2-40B4-BE49-F238E27FC236}">
                <a16:creationId xmlns:a16="http://schemas.microsoft.com/office/drawing/2014/main" id="{417C2B5D-BB1D-4BAB-9864-6BFE01B0C30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1358480"/>
            <a:ext cx="770400" cy="770400"/>
          </a:xfrm>
          <a:prstGeom prst="rect">
            <a:avLst/>
          </a:prstGeom>
        </p:spPr>
      </p:pic>
      <p:sp>
        <p:nvSpPr>
          <p:cNvPr id="26" name="Rectangle 25">
            <a:extLst>
              <a:ext uri="{FF2B5EF4-FFF2-40B4-BE49-F238E27FC236}">
                <a16:creationId xmlns:a16="http://schemas.microsoft.com/office/drawing/2014/main" id="{FC3E58E2-EA24-470C-8314-E1A6D06EB973}"/>
              </a:ext>
            </a:extLst>
          </p:cNvPr>
          <p:cNvSpPr/>
          <p:nvPr/>
        </p:nvSpPr>
        <p:spPr>
          <a:xfrm>
            <a:off x="1633998" y="1471436"/>
            <a:ext cx="6143426" cy="461665"/>
          </a:xfrm>
          <a:prstGeom prst="rect">
            <a:avLst/>
          </a:prstGeom>
          <a:noFill/>
        </p:spPr>
        <p:txBody>
          <a:bodyPr wrap="square" lIns="91440" tIns="45720" rIns="91440" bIns="45720">
            <a:spAutoFit/>
          </a:bodyPr>
          <a:lstStyle/>
          <a:p>
            <a:pPr algn="ctr"/>
            <a:r>
              <a:rPr lang="en-US" sz="2400" dirty="0"/>
              <a:t>User </a:t>
            </a:r>
            <a:r>
              <a:rPr lang="en-US" sz="2400" b="1" dirty="0"/>
              <a:t>login</a:t>
            </a:r>
            <a:r>
              <a:rPr lang="en-US" sz="2400" dirty="0"/>
              <a:t> and </a:t>
            </a:r>
            <a:r>
              <a:rPr lang="en-US" sz="2400" b="1" dirty="0"/>
              <a:t>register</a:t>
            </a:r>
            <a:r>
              <a:rPr lang="en-US" sz="2400" dirty="0"/>
              <a:t>, along with </a:t>
            </a:r>
            <a:r>
              <a:rPr lang="en-US" sz="2400" b="1" dirty="0"/>
              <a:t>social media</a:t>
            </a:r>
            <a:endParaRPr lang="en-US" sz="2400" b="1" cap="none" spc="0" dirty="0">
              <a:ln w="10160">
                <a:noFill/>
                <a:prstDash val="solid"/>
              </a:ln>
              <a:solidFill>
                <a:srgbClr val="FFC000"/>
              </a:solidFill>
            </a:endParaRPr>
          </a:p>
        </p:txBody>
      </p:sp>
      <p:sp>
        <p:nvSpPr>
          <p:cNvPr id="17" name="Rectangle 16">
            <a:extLst>
              <a:ext uri="{FF2B5EF4-FFF2-40B4-BE49-F238E27FC236}">
                <a16:creationId xmlns:a16="http://schemas.microsoft.com/office/drawing/2014/main" id="{727FE359-74A9-4257-8B9C-57F81F608B63}"/>
              </a:ext>
            </a:extLst>
          </p:cNvPr>
          <p:cNvSpPr/>
          <p:nvPr/>
        </p:nvSpPr>
        <p:spPr>
          <a:xfrm>
            <a:off x="1636900" y="2099944"/>
            <a:ext cx="3331105" cy="461665"/>
          </a:xfrm>
          <a:prstGeom prst="rect">
            <a:avLst/>
          </a:prstGeom>
          <a:noFill/>
        </p:spPr>
        <p:txBody>
          <a:bodyPr wrap="none" lIns="91440" tIns="45720" rIns="91440" bIns="45720">
            <a:spAutoFit/>
          </a:bodyPr>
          <a:lstStyle/>
          <a:p>
            <a:pPr algn="ctr"/>
            <a:r>
              <a:rPr lang="en-US" sz="2400" b="1" dirty="0"/>
              <a:t>Search</a:t>
            </a:r>
            <a:r>
              <a:rPr lang="en-US" sz="2400" dirty="0"/>
              <a:t> and </a:t>
            </a:r>
            <a:r>
              <a:rPr lang="en-US" sz="2400" b="1" dirty="0"/>
              <a:t>filter</a:t>
            </a:r>
            <a:r>
              <a:rPr lang="en-US" sz="2400" dirty="0"/>
              <a:t> for food</a:t>
            </a:r>
            <a:endParaRPr lang="en-US" sz="2400" b="1" cap="none" spc="0" dirty="0">
              <a:ln w="10160">
                <a:noFill/>
                <a:prstDash val="solid"/>
              </a:ln>
              <a:solidFill>
                <a:srgbClr val="FFC000"/>
              </a:solidFill>
            </a:endParaRPr>
          </a:p>
        </p:txBody>
      </p:sp>
      <p:sp>
        <p:nvSpPr>
          <p:cNvPr id="18" name="Rectangle 17">
            <a:extLst>
              <a:ext uri="{FF2B5EF4-FFF2-40B4-BE49-F238E27FC236}">
                <a16:creationId xmlns:a16="http://schemas.microsoft.com/office/drawing/2014/main" id="{8E38D3CB-C19B-4CFA-9139-08CCF11EAAA1}"/>
              </a:ext>
            </a:extLst>
          </p:cNvPr>
          <p:cNvSpPr/>
          <p:nvPr/>
        </p:nvSpPr>
        <p:spPr>
          <a:xfrm>
            <a:off x="1666539" y="2669121"/>
            <a:ext cx="9084410" cy="461665"/>
          </a:xfrm>
          <a:prstGeom prst="rect">
            <a:avLst/>
          </a:prstGeom>
          <a:noFill/>
        </p:spPr>
        <p:txBody>
          <a:bodyPr wrap="none" lIns="91440" tIns="45720" rIns="91440" bIns="45720">
            <a:spAutoFit/>
          </a:bodyPr>
          <a:lstStyle/>
          <a:p>
            <a:pPr fontAlgn="base"/>
            <a:r>
              <a:rPr lang="en-US" sz="2400" dirty="0"/>
              <a:t>Show </a:t>
            </a:r>
            <a:r>
              <a:rPr lang="en-US" sz="2400" b="1" dirty="0"/>
              <a:t>product profile</a:t>
            </a:r>
            <a:r>
              <a:rPr lang="en-US" sz="2400" dirty="0"/>
              <a:t>, (grower info, food status, price, images, location)</a:t>
            </a:r>
          </a:p>
        </p:txBody>
      </p:sp>
      <p:sp>
        <p:nvSpPr>
          <p:cNvPr id="19" name="Rectangle 18">
            <a:extLst>
              <a:ext uri="{FF2B5EF4-FFF2-40B4-BE49-F238E27FC236}">
                <a16:creationId xmlns:a16="http://schemas.microsoft.com/office/drawing/2014/main" id="{74E2ED8F-9633-4061-8678-D2ABD1DEE0C2}"/>
              </a:ext>
            </a:extLst>
          </p:cNvPr>
          <p:cNvSpPr/>
          <p:nvPr/>
        </p:nvSpPr>
        <p:spPr>
          <a:xfrm>
            <a:off x="1654373" y="3264966"/>
            <a:ext cx="5282472" cy="461665"/>
          </a:xfrm>
          <a:prstGeom prst="rect">
            <a:avLst/>
          </a:prstGeom>
          <a:noFill/>
        </p:spPr>
        <p:txBody>
          <a:bodyPr wrap="none" lIns="91440" tIns="45720" rIns="91440" bIns="45720">
            <a:spAutoFit/>
          </a:bodyPr>
          <a:lstStyle/>
          <a:p>
            <a:pPr fontAlgn="base"/>
            <a:r>
              <a:rPr lang="en-US" sz="2400" dirty="0"/>
              <a:t>Subscriptions, send emails to subscribers</a:t>
            </a:r>
          </a:p>
        </p:txBody>
      </p:sp>
      <p:sp>
        <p:nvSpPr>
          <p:cNvPr id="20" name="Rectangle 19">
            <a:extLst>
              <a:ext uri="{FF2B5EF4-FFF2-40B4-BE49-F238E27FC236}">
                <a16:creationId xmlns:a16="http://schemas.microsoft.com/office/drawing/2014/main" id="{7AB5E2A3-7006-4F58-BB3C-368FE1A1C66D}"/>
              </a:ext>
            </a:extLst>
          </p:cNvPr>
          <p:cNvSpPr/>
          <p:nvPr/>
        </p:nvSpPr>
        <p:spPr>
          <a:xfrm>
            <a:off x="1666539" y="3917213"/>
            <a:ext cx="4192110" cy="461665"/>
          </a:xfrm>
          <a:prstGeom prst="rect">
            <a:avLst/>
          </a:prstGeom>
          <a:noFill/>
        </p:spPr>
        <p:txBody>
          <a:bodyPr wrap="none" lIns="91440" tIns="45720" rIns="91440" bIns="45720">
            <a:spAutoFit/>
          </a:bodyPr>
          <a:lstStyle/>
          <a:p>
            <a:pPr fontAlgn="base"/>
            <a:r>
              <a:rPr lang="en-US" sz="2400" b="1" dirty="0"/>
              <a:t>Comments</a:t>
            </a:r>
            <a:r>
              <a:rPr lang="en-US" sz="2400" dirty="0"/>
              <a:t> on food and </a:t>
            </a:r>
            <a:r>
              <a:rPr lang="en-US" sz="2400" b="1" dirty="0"/>
              <a:t>reviews</a:t>
            </a:r>
          </a:p>
        </p:txBody>
      </p:sp>
      <p:sp>
        <p:nvSpPr>
          <p:cNvPr id="27" name="Rectangle 26">
            <a:extLst>
              <a:ext uri="{FF2B5EF4-FFF2-40B4-BE49-F238E27FC236}">
                <a16:creationId xmlns:a16="http://schemas.microsoft.com/office/drawing/2014/main" id="{5D154068-8D80-4503-88BA-85E810CC8609}"/>
              </a:ext>
            </a:extLst>
          </p:cNvPr>
          <p:cNvSpPr/>
          <p:nvPr/>
        </p:nvSpPr>
        <p:spPr>
          <a:xfrm>
            <a:off x="1654373" y="4502358"/>
            <a:ext cx="4928657" cy="461665"/>
          </a:xfrm>
          <a:prstGeom prst="rect">
            <a:avLst/>
          </a:prstGeom>
          <a:noFill/>
        </p:spPr>
        <p:txBody>
          <a:bodyPr wrap="none" lIns="91440" tIns="45720" rIns="91440" bIns="45720">
            <a:spAutoFit/>
          </a:bodyPr>
          <a:lstStyle/>
          <a:p>
            <a:pPr fontAlgn="base"/>
            <a:r>
              <a:rPr lang="en-US" sz="2400" dirty="0"/>
              <a:t>Making </a:t>
            </a:r>
            <a:r>
              <a:rPr lang="en-US" sz="2400" b="1" dirty="0"/>
              <a:t>food request</a:t>
            </a:r>
            <a:r>
              <a:rPr lang="en-US" sz="2400" dirty="0"/>
              <a:t>, purchasing food</a:t>
            </a:r>
          </a:p>
        </p:txBody>
      </p:sp>
      <p:sp>
        <p:nvSpPr>
          <p:cNvPr id="28" name="Rectangle 27">
            <a:extLst>
              <a:ext uri="{FF2B5EF4-FFF2-40B4-BE49-F238E27FC236}">
                <a16:creationId xmlns:a16="http://schemas.microsoft.com/office/drawing/2014/main" id="{E92DB23C-65A3-4EA5-9D0F-6AEE40995B6E}"/>
              </a:ext>
            </a:extLst>
          </p:cNvPr>
          <p:cNvSpPr/>
          <p:nvPr/>
        </p:nvSpPr>
        <p:spPr>
          <a:xfrm>
            <a:off x="1654373" y="5119793"/>
            <a:ext cx="8436669" cy="461665"/>
          </a:xfrm>
          <a:prstGeom prst="rect">
            <a:avLst/>
          </a:prstGeom>
          <a:noFill/>
        </p:spPr>
        <p:txBody>
          <a:bodyPr wrap="none" lIns="91440" tIns="45720" rIns="91440" bIns="45720">
            <a:spAutoFit/>
          </a:bodyPr>
          <a:lstStyle/>
          <a:p>
            <a:pPr fontAlgn="base"/>
            <a:r>
              <a:rPr lang="en-US" sz="2400" dirty="0"/>
              <a:t>Personal </a:t>
            </a:r>
            <a:r>
              <a:rPr lang="en-US" sz="2400" b="1" dirty="0"/>
              <a:t>profile</a:t>
            </a:r>
            <a:r>
              <a:rPr lang="en-US" sz="2400" dirty="0"/>
              <a:t>, adding products, update profile, see my products</a:t>
            </a:r>
          </a:p>
        </p:txBody>
      </p:sp>
      <p:pic>
        <p:nvPicPr>
          <p:cNvPr id="32" name="Graphic 31" descr="Arrow: Slight curve">
            <a:extLst>
              <a:ext uri="{FF2B5EF4-FFF2-40B4-BE49-F238E27FC236}">
                <a16:creationId xmlns:a16="http://schemas.microsoft.com/office/drawing/2014/main" id="{C3EDE680-7A21-4E80-ADFF-50A8E3DC65F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994" y="3764111"/>
            <a:ext cx="770400" cy="770400"/>
          </a:xfrm>
          <a:prstGeom prst="rect">
            <a:avLst/>
          </a:prstGeom>
        </p:spPr>
      </p:pic>
      <p:pic>
        <p:nvPicPr>
          <p:cNvPr id="29" name="Picture 28">
            <a:extLst>
              <a:ext uri="{FF2B5EF4-FFF2-40B4-BE49-F238E27FC236}">
                <a16:creationId xmlns:a16="http://schemas.microsoft.com/office/drawing/2014/main" id="{7ABA918A-A416-4736-8916-DDDEFBC8919E}"/>
              </a:ext>
            </a:extLst>
          </p:cNvPr>
          <p:cNvPicPr>
            <a:picLocks noChangeAspect="1"/>
          </p:cNvPicPr>
          <p:nvPr/>
        </p:nvPicPr>
        <p:blipFill rotWithShape="1">
          <a:blip r:embed="rId4">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6964549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1000" fill="hold"/>
                                        <p:tgtEl>
                                          <p:spTgt spid="25"/>
                                        </p:tgtEl>
                                        <p:attrNameLst>
                                          <p:attrName>ppt_w</p:attrName>
                                        </p:attrNameLst>
                                      </p:cBhvr>
                                      <p:tavLst>
                                        <p:tav tm="0">
                                          <p:val>
                                            <p:fltVal val="0"/>
                                          </p:val>
                                        </p:tav>
                                        <p:tav tm="100000">
                                          <p:val>
                                            <p:strVal val="#ppt_w"/>
                                          </p:val>
                                        </p:tav>
                                      </p:tavLst>
                                    </p:anim>
                                    <p:anim calcmode="lin" valueType="num">
                                      <p:cBhvr>
                                        <p:cTn id="8" dur="1000" fill="hold"/>
                                        <p:tgtEl>
                                          <p:spTgt spid="25"/>
                                        </p:tgtEl>
                                        <p:attrNameLst>
                                          <p:attrName>ppt_h</p:attrName>
                                        </p:attrNameLst>
                                      </p:cBhvr>
                                      <p:tavLst>
                                        <p:tav tm="0">
                                          <p:val>
                                            <p:fltVal val="0"/>
                                          </p:val>
                                        </p:tav>
                                        <p:tav tm="100000">
                                          <p:val>
                                            <p:strVal val="#ppt_h"/>
                                          </p:val>
                                        </p:tav>
                                      </p:tavLst>
                                    </p:anim>
                                    <p:anim calcmode="lin" valueType="num">
                                      <p:cBhvr>
                                        <p:cTn id="9"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par>
                          <p:cTn id="15" fill="hold">
                            <p:stCondLst>
                              <p:cond delay="1500"/>
                            </p:stCondLst>
                            <p:childTnLst>
                              <p:par>
                                <p:cTn id="16" presetID="15"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p:cTn id="18" dur="1000" fill="hold"/>
                                        <p:tgtEl>
                                          <p:spTgt spid="24"/>
                                        </p:tgtEl>
                                        <p:attrNameLst>
                                          <p:attrName>ppt_w</p:attrName>
                                        </p:attrNameLst>
                                      </p:cBhvr>
                                      <p:tavLst>
                                        <p:tav tm="0">
                                          <p:val>
                                            <p:fltVal val="0"/>
                                          </p:val>
                                        </p:tav>
                                        <p:tav tm="100000">
                                          <p:val>
                                            <p:strVal val="#ppt_w"/>
                                          </p:val>
                                        </p:tav>
                                      </p:tavLst>
                                    </p:anim>
                                    <p:anim calcmode="lin" valueType="num">
                                      <p:cBhvr>
                                        <p:cTn id="19" dur="1000" fill="hold"/>
                                        <p:tgtEl>
                                          <p:spTgt spid="24"/>
                                        </p:tgtEl>
                                        <p:attrNameLst>
                                          <p:attrName>ppt_h</p:attrName>
                                        </p:attrNameLst>
                                      </p:cBhvr>
                                      <p:tavLst>
                                        <p:tav tm="0">
                                          <p:val>
                                            <p:fltVal val="0"/>
                                          </p:val>
                                        </p:tav>
                                        <p:tav tm="100000">
                                          <p:val>
                                            <p:strVal val="#ppt_h"/>
                                          </p:val>
                                        </p:tav>
                                      </p:tavLst>
                                    </p:anim>
                                    <p:anim calcmode="lin" valueType="num">
                                      <p:cBhvr>
                                        <p:cTn id="20"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25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par>
                          <p:cTn id="26" fill="hold">
                            <p:stCondLst>
                              <p:cond delay="3000"/>
                            </p:stCondLst>
                            <p:childTnLst>
                              <p:par>
                                <p:cTn id="27" presetID="15"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4500"/>
                            </p:stCondLst>
                            <p:childTnLst>
                              <p:par>
                                <p:cTn id="38" presetID="15" presetClass="entr" presetSubtype="0" fill="hold" nodeType="after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1000" fill="hold"/>
                                        <p:tgtEl>
                                          <p:spTgt spid="21"/>
                                        </p:tgtEl>
                                        <p:attrNameLst>
                                          <p:attrName>ppt_w</p:attrName>
                                        </p:attrNameLst>
                                      </p:cBhvr>
                                      <p:tavLst>
                                        <p:tav tm="0">
                                          <p:val>
                                            <p:fltVal val="0"/>
                                          </p:val>
                                        </p:tav>
                                        <p:tav tm="100000">
                                          <p:val>
                                            <p:strVal val="#ppt_w"/>
                                          </p:val>
                                        </p:tav>
                                      </p:tavLst>
                                    </p:anim>
                                    <p:anim calcmode="lin" valueType="num">
                                      <p:cBhvr>
                                        <p:cTn id="41" dur="1000" fill="hold"/>
                                        <p:tgtEl>
                                          <p:spTgt spid="21"/>
                                        </p:tgtEl>
                                        <p:attrNameLst>
                                          <p:attrName>ppt_h</p:attrName>
                                        </p:attrNameLst>
                                      </p:cBhvr>
                                      <p:tavLst>
                                        <p:tav tm="0">
                                          <p:val>
                                            <p:fltVal val="0"/>
                                          </p:val>
                                        </p:tav>
                                        <p:tav tm="100000">
                                          <p:val>
                                            <p:strVal val="#ppt_h"/>
                                          </p:val>
                                        </p:tav>
                                      </p:tavLst>
                                    </p:anim>
                                    <p:anim calcmode="lin" valueType="num">
                                      <p:cBhvr>
                                        <p:cTn id="42"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44" fill="hold">
                            <p:stCondLst>
                              <p:cond delay="5500"/>
                            </p:stCondLst>
                            <p:childTnLst>
                              <p:par>
                                <p:cTn id="45" presetID="10"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par>
                          <p:cTn id="48" fill="hold">
                            <p:stCondLst>
                              <p:cond delay="6000"/>
                            </p:stCondLst>
                            <p:childTnLst>
                              <p:par>
                                <p:cTn id="49" presetID="15" presetClass="entr" presetSubtype="0" fill="hold" nodeType="after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p:cTn id="51" dur="1000" fill="hold"/>
                                        <p:tgtEl>
                                          <p:spTgt spid="32"/>
                                        </p:tgtEl>
                                        <p:attrNameLst>
                                          <p:attrName>ppt_w</p:attrName>
                                        </p:attrNameLst>
                                      </p:cBhvr>
                                      <p:tavLst>
                                        <p:tav tm="0">
                                          <p:val>
                                            <p:fltVal val="0"/>
                                          </p:val>
                                        </p:tav>
                                        <p:tav tm="100000">
                                          <p:val>
                                            <p:strVal val="#ppt_w"/>
                                          </p:val>
                                        </p:tav>
                                      </p:tavLst>
                                    </p:anim>
                                    <p:anim calcmode="lin" valueType="num">
                                      <p:cBhvr>
                                        <p:cTn id="52" dur="1000" fill="hold"/>
                                        <p:tgtEl>
                                          <p:spTgt spid="32"/>
                                        </p:tgtEl>
                                        <p:attrNameLst>
                                          <p:attrName>ppt_h</p:attrName>
                                        </p:attrNameLst>
                                      </p:cBhvr>
                                      <p:tavLst>
                                        <p:tav tm="0">
                                          <p:val>
                                            <p:fltVal val="0"/>
                                          </p:val>
                                        </p:tav>
                                        <p:tav tm="100000">
                                          <p:val>
                                            <p:strVal val="#ppt_h"/>
                                          </p:val>
                                        </p:tav>
                                      </p:tavLst>
                                    </p:anim>
                                    <p:anim calcmode="lin" valueType="num">
                                      <p:cBhvr>
                                        <p:cTn id="53"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7000"/>
                            </p:stCondLst>
                            <p:childTnLst>
                              <p:par>
                                <p:cTn id="56" presetID="10" presetClass="entr" presetSubtype="0"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par>
                          <p:cTn id="59" fill="hold">
                            <p:stCondLst>
                              <p:cond delay="7500"/>
                            </p:stCondLst>
                            <p:childTnLst>
                              <p:par>
                                <p:cTn id="60" presetID="15" presetClass="entr" presetSubtype="0"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1000" fill="hold"/>
                                        <p:tgtEl>
                                          <p:spTgt spid="22"/>
                                        </p:tgtEl>
                                        <p:attrNameLst>
                                          <p:attrName>ppt_w</p:attrName>
                                        </p:attrNameLst>
                                      </p:cBhvr>
                                      <p:tavLst>
                                        <p:tav tm="0">
                                          <p:val>
                                            <p:fltVal val="0"/>
                                          </p:val>
                                        </p:tav>
                                        <p:tav tm="100000">
                                          <p:val>
                                            <p:strVal val="#ppt_w"/>
                                          </p:val>
                                        </p:tav>
                                      </p:tavLst>
                                    </p:anim>
                                    <p:anim calcmode="lin" valueType="num">
                                      <p:cBhvr>
                                        <p:cTn id="63" dur="1000" fill="hold"/>
                                        <p:tgtEl>
                                          <p:spTgt spid="22"/>
                                        </p:tgtEl>
                                        <p:attrNameLst>
                                          <p:attrName>ppt_h</p:attrName>
                                        </p:attrNameLst>
                                      </p:cBhvr>
                                      <p:tavLst>
                                        <p:tav tm="0">
                                          <p:val>
                                            <p:fltVal val="0"/>
                                          </p:val>
                                        </p:tav>
                                        <p:tav tm="100000">
                                          <p:val>
                                            <p:strVal val="#ppt_h"/>
                                          </p:val>
                                        </p:tav>
                                      </p:tavLst>
                                    </p:anim>
                                    <p:anim calcmode="lin" valueType="num">
                                      <p:cBhvr>
                                        <p:cTn id="64"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65"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par>
                          <p:cTn id="66" fill="hold">
                            <p:stCondLst>
                              <p:cond delay="8500"/>
                            </p:stCondLst>
                            <p:childTnLst>
                              <p:par>
                                <p:cTn id="67" presetID="10"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fade">
                                      <p:cBhvr>
                                        <p:cTn id="69" dur="500"/>
                                        <p:tgtEl>
                                          <p:spTgt spid="27"/>
                                        </p:tgtEl>
                                      </p:cBhvr>
                                    </p:animEffect>
                                  </p:childTnLst>
                                </p:cTn>
                              </p:par>
                            </p:childTnLst>
                          </p:cTn>
                        </p:par>
                        <p:par>
                          <p:cTn id="70" fill="hold">
                            <p:stCondLst>
                              <p:cond delay="9000"/>
                            </p:stCondLst>
                            <p:childTnLst>
                              <p:par>
                                <p:cTn id="71" presetID="15" presetClass="entr" presetSubtype="0" fill="hold" nodeType="after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1000" fill="hold"/>
                                        <p:tgtEl>
                                          <p:spTgt spid="23"/>
                                        </p:tgtEl>
                                        <p:attrNameLst>
                                          <p:attrName>ppt_w</p:attrName>
                                        </p:attrNameLst>
                                      </p:cBhvr>
                                      <p:tavLst>
                                        <p:tav tm="0">
                                          <p:val>
                                            <p:fltVal val="0"/>
                                          </p:val>
                                        </p:tav>
                                        <p:tav tm="100000">
                                          <p:val>
                                            <p:strVal val="#ppt_w"/>
                                          </p:val>
                                        </p:tav>
                                      </p:tavLst>
                                    </p:anim>
                                    <p:anim calcmode="lin" valueType="num">
                                      <p:cBhvr>
                                        <p:cTn id="74" dur="1000" fill="hold"/>
                                        <p:tgtEl>
                                          <p:spTgt spid="23"/>
                                        </p:tgtEl>
                                        <p:attrNameLst>
                                          <p:attrName>ppt_h</p:attrName>
                                        </p:attrNameLst>
                                      </p:cBhvr>
                                      <p:tavLst>
                                        <p:tav tm="0">
                                          <p:val>
                                            <p:fltVal val="0"/>
                                          </p:val>
                                        </p:tav>
                                        <p:tav tm="100000">
                                          <p:val>
                                            <p:strVal val="#ppt_h"/>
                                          </p:val>
                                        </p:tav>
                                      </p:tavLst>
                                    </p:anim>
                                    <p:anim calcmode="lin" valueType="num">
                                      <p:cBhvr>
                                        <p:cTn id="75"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76"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77" fill="hold">
                            <p:stCondLst>
                              <p:cond delay="10000"/>
                            </p:stCondLst>
                            <p:childTnLst>
                              <p:par>
                                <p:cTn id="78" presetID="10" presetClass="entr" presetSubtype="0" fill="hold" grpId="0" nodeType="after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7" grpId="0"/>
      <p:bldP spid="18" grpId="0"/>
      <p:bldP spid="19" grpId="0"/>
      <p:bldP spid="20"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9386" y="114296"/>
            <a:ext cx="3428631" cy="769441"/>
          </a:xfrm>
          <a:prstGeom prst="rect">
            <a:avLst/>
          </a:prstGeom>
          <a:noFill/>
        </p:spPr>
        <p:txBody>
          <a:bodyPr wrap="none" lIns="91440" tIns="45720" rIns="91440" bIns="45720">
            <a:spAutoFit/>
          </a:bodyPr>
          <a:lstStyle/>
          <a:p>
            <a:pPr algn="ctr"/>
            <a:r>
              <a:rPr lang="en-US" sz="4400" b="1" dirty="0">
                <a:ln w="10160">
                  <a:noFill/>
                  <a:prstDash val="solid"/>
                </a:ln>
                <a:solidFill>
                  <a:schemeClr val="bg1"/>
                </a:solidFill>
              </a:rPr>
              <a:t>PROJECT WBS</a:t>
            </a:r>
            <a:endParaRPr lang="en-US" sz="4400" b="1" cap="none" spc="0" dirty="0">
              <a:ln w="10160">
                <a:noFill/>
                <a:prstDash val="solid"/>
              </a:ln>
              <a:solidFill>
                <a:schemeClr val="bg1"/>
              </a:solidFill>
            </a:endParaRPr>
          </a:p>
        </p:txBody>
      </p:sp>
      <p:graphicFrame>
        <p:nvGraphicFramePr>
          <p:cNvPr id="2" name="Diagram 1">
            <a:extLst>
              <a:ext uri="{FF2B5EF4-FFF2-40B4-BE49-F238E27FC236}">
                <a16:creationId xmlns:a16="http://schemas.microsoft.com/office/drawing/2014/main" id="{437E0E90-EB1B-4505-8965-88C0E70517CC}"/>
              </a:ext>
            </a:extLst>
          </p:cNvPr>
          <p:cNvGraphicFramePr/>
          <p:nvPr>
            <p:extLst>
              <p:ext uri="{D42A27DB-BD31-4B8C-83A1-F6EECF244321}">
                <p14:modId xmlns:p14="http://schemas.microsoft.com/office/powerpoint/2010/main" val="2170412494"/>
              </p:ext>
            </p:extLst>
          </p:nvPr>
        </p:nvGraphicFramePr>
        <p:xfrm>
          <a:off x="1" y="537864"/>
          <a:ext cx="12191999" cy="289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A3431F40-9DE3-4324-B20B-0F1FCA06EBEA}"/>
              </a:ext>
            </a:extLst>
          </p:cNvPr>
          <p:cNvGraphicFramePr/>
          <p:nvPr>
            <p:extLst>
              <p:ext uri="{D42A27DB-BD31-4B8C-83A1-F6EECF244321}">
                <p14:modId xmlns:p14="http://schemas.microsoft.com/office/powerpoint/2010/main" val="1660145734"/>
              </p:ext>
            </p:extLst>
          </p:nvPr>
        </p:nvGraphicFramePr>
        <p:xfrm>
          <a:off x="240631" y="3592618"/>
          <a:ext cx="705755" cy="67491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Arrow: Down 3">
            <a:extLst>
              <a:ext uri="{FF2B5EF4-FFF2-40B4-BE49-F238E27FC236}">
                <a16:creationId xmlns:a16="http://schemas.microsoft.com/office/drawing/2014/main" id="{3DB04510-91BB-41BD-850B-93C860D2D7D6}"/>
              </a:ext>
            </a:extLst>
          </p:cNvPr>
          <p:cNvSpPr/>
          <p:nvPr/>
        </p:nvSpPr>
        <p:spPr>
          <a:xfrm>
            <a:off x="493529" y="2966353"/>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14" name="Arrow: Down 13">
            <a:extLst>
              <a:ext uri="{FF2B5EF4-FFF2-40B4-BE49-F238E27FC236}">
                <a16:creationId xmlns:a16="http://schemas.microsoft.com/office/drawing/2014/main" id="{F7345578-C0C1-4393-933E-37AF9E735737}"/>
              </a:ext>
            </a:extLst>
          </p:cNvPr>
          <p:cNvSpPr/>
          <p:nvPr/>
        </p:nvSpPr>
        <p:spPr>
          <a:xfrm>
            <a:off x="1662382" y="2966353"/>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15" name="Diagram 14">
            <a:extLst>
              <a:ext uri="{FF2B5EF4-FFF2-40B4-BE49-F238E27FC236}">
                <a16:creationId xmlns:a16="http://schemas.microsoft.com/office/drawing/2014/main" id="{80DFABEF-1275-4229-A9DE-11D0DD82D56A}"/>
              </a:ext>
            </a:extLst>
          </p:cNvPr>
          <p:cNvGraphicFramePr/>
          <p:nvPr>
            <p:extLst>
              <p:ext uri="{D42A27DB-BD31-4B8C-83A1-F6EECF244321}">
                <p14:modId xmlns:p14="http://schemas.microsoft.com/office/powerpoint/2010/main" val="2092981341"/>
              </p:ext>
            </p:extLst>
          </p:nvPr>
        </p:nvGraphicFramePr>
        <p:xfrm>
          <a:off x="1118508" y="3505203"/>
          <a:ext cx="1153886" cy="271490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6" name="Arrow: Down 15">
            <a:extLst>
              <a:ext uri="{FF2B5EF4-FFF2-40B4-BE49-F238E27FC236}">
                <a16:creationId xmlns:a16="http://schemas.microsoft.com/office/drawing/2014/main" id="{187E6021-BE7D-453C-BB56-F3E40EA43408}"/>
              </a:ext>
            </a:extLst>
          </p:cNvPr>
          <p:cNvSpPr/>
          <p:nvPr/>
        </p:nvSpPr>
        <p:spPr>
          <a:xfrm>
            <a:off x="2911518" y="2975878"/>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17" name="Diagram 16">
            <a:extLst>
              <a:ext uri="{FF2B5EF4-FFF2-40B4-BE49-F238E27FC236}">
                <a16:creationId xmlns:a16="http://schemas.microsoft.com/office/drawing/2014/main" id="{FC6521DB-7230-4436-9970-B118AD81FCDB}"/>
              </a:ext>
            </a:extLst>
          </p:cNvPr>
          <p:cNvGraphicFramePr/>
          <p:nvPr>
            <p:extLst>
              <p:ext uri="{D42A27DB-BD31-4B8C-83A1-F6EECF244321}">
                <p14:modId xmlns:p14="http://schemas.microsoft.com/office/powerpoint/2010/main" val="2671566530"/>
              </p:ext>
            </p:extLst>
          </p:nvPr>
        </p:nvGraphicFramePr>
        <p:xfrm>
          <a:off x="2400300" y="3570515"/>
          <a:ext cx="1153886" cy="256902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8" name="Arrow: Down 17">
            <a:extLst>
              <a:ext uri="{FF2B5EF4-FFF2-40B4-BE49-F238E27FC236}">
                <a16:creationId xmlns:a16="http://schemas.microsoft.com/office/drawing/2014/main" id="{84C97A11-554F-4523-9B1D-7E5B01536373}"/>
              </a:ext>
            </a:extLst>
          </p:cNvPr>
          <p:cNvSpPr/>
          <p:nvPr/>
        </p:nvSpPr>
        <p:spPr>
          <a:xfrm>
            <a:off x="4179773" y="2961289"/>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19" name="Diagram 18">
            <a:extLst>
              <a:ext uri="{FF2B5EF4-FFF2-40B4-BE49-F238E27FC236}">
                <a16:creationId xmlns:a16="http://schemas.microsoft.com/office/drawing/2014/main" id="{8F7F35C8-677E-4B2B-851B-919D742A5A76}"/>
              </a:ext>
            </a:extLst>
          </p:cNvPr>
          <p:cNvGraphicFramePr/>
          <p:nvPr>
            <p:extLst>
              <p:ext uri="{D42A27DB-BD31-4B8C-83A1-F6EECF244321}">
                <p14:modId xmlns:p14="http://schemas.microsoft.com/office/powerpoint/2010/main" val="1768464066"/>
              </p:ext>
            </p:extLst>
          </p:nvPr>
        </p:nvGraphicFramePr>
        <p:xfrm>
          <a:off x="3686244" y="3544376"/>
          <a:ext cx="1153886" cy="264949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0" name="Diagram 19">
            <a:extLst>
              <a:ext uri="{FF2B5EF4-FFF2-40B4-BE49-F238E27FC236}">
                <a16:creationId xmlns:a16="http://schemas.microsoft.com/office/drawing/2014/main" id="{7DC8D59C-1ECE-411B-AF91-F5FCA824E058}"/>
              </a:ext>
            </a:extLst>
          </p:cNvPr>
          <p:cNvGraphicFramePr/>
          <p:nvPr>
            <p:extLst>
              <p:ext uri="{D42A27DB-BD31-4B8C-83A1-F6EECF244321}">
                <p14:modId xmlns:p14="http://schemas.microsoft.com/office/powerpoint/2010/main" val="2413553864"/>
              </p:ext>
            </p:extLst>
          </p:nvPr>
        </p:nvGraphicFramePr>
        <p:xfrm>
          <a:off x="4980671" y="3592618"/>
          <a:ext cx="1153886" cy="2568695"/>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21" name="Arrow: Down 20">
            <a:extLst>
              <a:ext uri="{FF2B5EF4-FFF2-40B4-BE49-F238E27FC236}">
                <a16:creationId xmlns:a16="http://schemas.microsoft.com/office/drawing/2014/main" id="{345F6173-7678-4079-A6CF-05E7021FAF2E}"/>
              </a:ext>
            </a:extLst>
          </p:cNvPr>
          <p:cNvSpPr/>
          <p:nvPr/>
        </p:nvSpPr>
        <p:spPr>
          <a:xfrm>
            <a:off x="5444246" y="2964456"/>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22" name="Diagram 21">
            <a:extLst>
              <a:ext uri="{FF2B5EF4-FFF2-40B4-BE49-F238E27FC236}">
                <a16:creationId xmlns:a16="http://schemas.microsoft.com/office/drawing/2014/main" id="{BCF41FCD-222C-4FCE-ABB3-A1E9F66D8372}"/>
              </a:ext>
            </a:extLst>
          </p:cNvPr>
          <p:cNvGraphicFramePr/>
          <p:nvPr>
            <p:extLst>
              <p:ext uri="{D42A27DB-BD31-4B8C-83A1-F6EECF244321}">
                <p14:modId xmlns:p14="http://schemas.microsoft.com/office/powerpoint/2010/main" val="3171524631"/>
              </p:ext>
            </p:extLst>
          </p:nvPr>
        </p:nvGraphicFramePr>
        <p:xfrm>
          <a:off x="6272376" y="3526973"/>
          <a:ext cx="1153886" cy="2569027"/>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23" name="Arrow: Down 22">
            <a:extLst>
              <a:ext uri="{FF2B5EF4-FFF2-40B4-BE49-F238E27FC236}">
                <a16:creationId xmlns:a16="http://schemas.microsoft.com/office/drawing/2014/main" id="{4C3C9261-B33A-412D-8E14-21615BB4CEB1}"/>
              </a:ext>
            </a:extLst>
          </p:cNvPr>
          <p:cNvSpPr/>
          <p:nvPr/>
        </p:nvSpPr>
        <p:spPr>
          <a:xfrm>
            <a:off x="6719138" y="2969585"/>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24" name="Diagram 23">
            <a:extLst>
              <a:ext uri="{FF2B5EF4-FFF2-40B4-BE49-F238E27FC236}">
                <a16:creationId xmlns:a16="http://schemas.microsoft.com/office/drawing/2014/main" id="{304C355C-6CF3-4439-AE3B-63C6EB54F01F}"/>
              </a:ext>
            </a:extLst>
          </p:cNvPr>
          <p:cNvGraphicFramePr/>
          <p:nvPr>
            <p:extLst>
              <p:ext uri="{D42A27DB-BD31-4B8C-83A1-F6EECF244321}">
                <p14:modId xmlns:p14="http://schemas.microsoft.com/office/powerpoint/2010/main" val="343268303"/>
              </p:ext>
            </p:extLst>
          </p:nvPr>
        </p:nvGraphicFramePr>
        <p:xfrm>
          <a:off x="7624118" y="3601100"/>
          <a:ext cx="1153886" cy="2614535"/>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sp>
        <p:nvSpPr>
          <p:cNvPr id="25" name="Arrow: Down 24">
            <a:extLst>
              <a:ext uri="{FF2B5EF4-FFF2-40B4-BE49-F238E27FC236}">
                <a16:creationId xmlns:a16="http://schemas.microsoft.com/office/drawing/2014/main" id="{EC04DC09-B809-40EF-AFBA-142D3F7E902E}"/>
              </a:ext>
            </a:extLst>
          </p:cNvPr>
          <p:cNvSpPr/>
          <p:nvPr/>
        </p:nvSpPr>
        <p:spPr>
          <a:xfrm>
            <a:off x="7978943" y="2965277"/>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26" name="Diagram 25">
            <a:extLst>
              <a:ext uri="{FF2B5EF4-FFF2-40B4-BE49-F238E27FC236}">
                <a16:creationId xmlns:a16="http://schemas.microsoft.com/office/drawing/2014/main" id="{0CC8379B-A98D-4B19-B4A3-E92ED0D769EB}"/>
              </a:ext>
            </a:extLst>
          </p:cNvPr>
          <p:cNvGraphicFramePr/>
          <p:nvPr>
            <p:extLst>
              <p:ext uri="{D42A27DB-BD31-4B8C-83A1-F6EECF244321}">
                <p14:modId xmlns:p14="http://schemas.microsoft.com/office/powerpoint/2010/main" val="1406807007"/>
              </p:ext>
            </p:extLst>
          </p:nvPr>
        </p:nvGraphicFramePr>
        <p:xfrm>
          <a:off x="8944867" y="3546668"/>
          <a:ext cx="918491" cy="2712612"/>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sp>
        <p:nvSpPr>
          <p:cNvPr id="27" name="Arrow: Down 26">
            <a:extLst>
              <a:ext uri="{FF2B5EF4-FFF2-40B4-BE49-F238E27FC236}">
                <a16:creationId xmlns:a16="http://schemas.microsoft.com/office/drawing/2014/main" id="{275B358B-33C1-4797-9FA4-14C12C285298}"/>
              </a:ext>
            </a:extLst>
          </p:cNvPr>
          <p:cNvSpPr/>
          <p:nvPr/>
        </p:nvSpPr>
        <p:spPr>
          <a:xfrm>
            <a:off x="9199924" y="2973160"/>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28" name="Diagram 27">
            <a:extLst>
              <a:ext uri="{FF2B5EF4-FFF2-40B4-BE49-F238E27FC236}">
                <a16:creationId xmlns:a16="http://schemas.microsoft.com/office/drawing/2014/main" id="{8AC275E1-20E1-4EA0-B307-57E69730711C}"/>
              </a:ext>
            </a:extLst>
          </p:cNvPr>
          <p:cNvGraphicFramePr/>
          <p:nvPr>
            <p:extLst>
              <p:ext uri="{D42A27DB-BD31-4B8C-83A1-F6EECF244321}">
                <p14:modId xmlns:p14="http://schemas.microsoft.com/office/powerpoint/2010/main" val="2320732927"/>
              </p:ext>
            </p:extLst>
          </p:nvPr>
        </p:nvGraphicFramePr>
        <p:xfrm>
          <a:off x="9997090" y="3489028"/>
          <a:ext cx="1067964" cy="2738278"/>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sp>
        <p:nvSpPr>
          <p:cNvPr id="29" name="Arrow: Down 28">
            <a:extLst>
              <a:ext uri="{FF2B5EF4-FFF2-40B4-BE49-F238E27FC236}">
                <a16:creationId xmlns:a16="http://schemas.microsoft.com/office/drawing/2014/main" id="{CBF858CC-FD5E-4F0F-BA53-17CF4D68C4E2}"/>
              </a:ext>
            </a:extLst>
          </p:cNvPr>
          <p:cNvSpPr/>
          <p:nvPr/>
        </p:nvSpPr>
        <p:spPr>
          <a:xfrm>
            <a:off x="10349790" y="2963141"/>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graphicFrame>
        <p:nvGraphicFramePr>
          <p:cNvPr id="30" name="Diagram 29">
            <a:extLst>
              <a:ext uri="{FF2B5EF4-FFF2-40B4-BE49-F238E27FC236}">
                <a16:creationId xmlns:a16="http://schemas.microsoft.com/office/drawing/2014/main" id="{A3431F40-9DE3-4324-B20B-0F1FCA06EBEA}"/>
              </a:ext>
            </a:extLst>
          </p:cNvPr>
          <p:cNvGraphicFramePr/>
          <p:nvPr>
            <p:extLst>
              <p:ext uri="{D42A27DB-BD31-4B8C-83A1-F6EECF244321}">
                <p14:modId xmlns:p14="http://schemas.microsoft.com/office/powerpoint/2010/main" val="2735694372"/>
              </p:ext>
            </p:extLst>
          </p:nvPr>
        </p:nvGraphicFramePr>
        <p:xfrm>
          <a:off x="11198785" y="3556986"/>
          <a:ext cx="896963" cy="1231582"/>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31" name="Arrow: Down 3">
            <a:extLst>
              <a:ext uri="{FF2B5EF4-FFF2-40B4-BE49-F238E27FC236}">
                <a16:creationId xmlns:a16="http://schemas.microsoft.com/office/drawing/2014/main" id="{3DB04510-91BB-41BD-850B-93C860D2D7D6}"/>
              </a:ext>
            </a:extLst>
          </p:cNvPr>
          <p:cNvSpPr/>
          <p:nvPr/>
        </p:nvSpPr>
        <p:spPr>
          <a:xfrm>
            <a:off x="11547935" y="2992884"/>
            <a:ext cx="199957" cy="47254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32" name="Picture 31">
            <a:extLst>
              <a:ext uri="{FF2B5EF4-FFF2-40B4-BE49-F238E27FC236}">
                <a16:creationId xmlns:a16="http://schemas.microsoft.com/office/drawing/2014/main" id="{7ABA918A-A416-4736-8916-DDDEFBC8919E}"/>
              </a:ext>
            </a:extLst>
          </p:cNvPr>
          <p:cNvPicPr>
            <a:picLocks noChangeAspect="1"/>
          </p:cNvPicPr>
          <p:nvPr/>
        </p:nvPicPr>
        <p:blipFill rotWithShape="1">
          <a:blip r:embed="rId57">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169013135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290">
                                          <p:stCondLst>
                                            <p:cond delay="0"/>
                                          </p:stCondLst>
                                        </p:cTn>
                                        <p:tgtEl>
                                          <p:spTgt spid="4"/>
                                        </p:tgtEl>
                                      </p:cBhvr>
                                    </p:animEffect>
                                    <p:anim calcmode="lin" valueType="num">
                                      <p:cBhvr>
                                        <p:cTn id="8" dur="911"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
                                        </p:tgtEl>
                                        <p:attrNameLst>
                                          <p:attrName>ppt_y</p:attrName>
                                        </p:attrNameLst>
                                      </p:cBhvr>
                                      <p:tavLst>
                                        <p:tav tm="0" fmla="#ppt_y-sin(pi*$)/81">
                                          <p:val>
                                            <p:fltVal val="0"/>
                                          </p:val>
                                        </p:tav>
                                        <p:tav tm="100000">
                                          <p:val>
                                            <p:fltVal val="1"/>
                                          </p:val>
                                        </p:tav>
                                      </p:tavLst>
                                    </p:anim>
                                    <p:animScale>
                                      <p:cBhvr>
                                        <p:cTn id="13" dur="13">
                                          <p:stCondLst>
                                            <p:cond delay="325"/>
                                          </p:stCondLst>
                                        </p:cTn>
                                        <p:tgtEl>
                                          <p:spTgt spid="4"/>
                                        </p:tgtEl>
                                      </p:cBhvr>
                                      <p:to x="100000" y="60000"/>
                                    </p:animScale>
                                    <p:animScale>
                                      <p:cBhvr>
                                        <p:cTn id="14" dur="83" decel="50000">
                                          <p:stCondLst>
                                            <p:cond delay="338"/>
                                          </p:stCondLst>
                                        </p:cTn>
                                        <p:tgtEl>
                                          <p:spTgt spid="4"/>
                                        </p:tgtEl>
                                      </p:cBhvr>
                                      <p:to x="100000" y="100000"/>
                                    </p:animScale>
                                    <p:animScale>
                                      <p:cBhvr>
                                        <p:cTn id="15" dur="13">
                                          <p:stCondLst>
                                            <p:cond delay="656"/>
                                          </p:stCondLst>
                                        </p:cTn>
                                        <p:tgtEl>
                                          <p:spTgt spid="4"/>
                                        </p:tgtEl>
                                      </p:cBhvr>
                                      <p:to x="100000" y="80000"/>
                                    </p:animScale>
                                    <p:animScale>
                                      <p:cBhvr>
                                        <p:cTn id="16" dur="83" decel="50000">
                                          <p:stCondLst>
                                            <p:cond delay="669"/>
                                          </p:stCondLst>
                                        </p:cTn>
                                        <p:tgtEl>
                                          <p:spTgt spid="4"/>
                                        </p:tgtEl>
                                      </p:cBhvr>
                                      <p:to x="100000" y="100000"/>
                                    </p:animScale>
                                    <p:animScale>
                                      <p:cBhvr>
                                        <p:cTn id="17" dur="13">
                                          <p:stCondLst>
                                            <p:cond delay="821"/>
                                          </p:stCondLst>
                                        </p:cTn>
                                        <p:tgtEl>
                                          <p:spTgt spid="4"/>
                                        </p:tgtEl>
                                      </p:cBhvr>
                                      <p:to x="100000" y="90000"/>
                                    </p:animScale>
                                    <p:animScale>
                                      <p:cBhvr>
                                        <p:cTn id="18" dur="83" decel="50000">
                                          <p:stCondLst>
                                            <p:cond delay="834"/>
                                          </p:stCondLst>
                                        </p:cTn>
                                        <p:tgtEl>
                                          <p:spTgt spid="4"/>
                                        </p:tgtEl>
                                      </p:cBhvr>
                                      <p:to x="100000" y="100000"/>
                                    </p:animScale>
                                    <p:animScale>
                                      <p:cBhvr>
                                        <p:cTn id="19" dur="13">
                                          <p:stCondLst>
                                            <p:cond delay="904"/>
                                          </p:stCondLst>
                                        </p:cTn>
                                        <p:tgtEl>
                                          <p:spTgt spid="4"/>
                                        </p:tgtEl>
                                      </p:cBhvr>
                                      <p:to x="100000" y="95000"/>
                                    </p:animScale>
                                    <p:animScale>
                                      <p:cBhvr>
                                        <p:cTn id="20" dur="83" decel="50000">
                                          <p:stCondLst>
                                            <p:cond delay="917"/>
                                          </p:stCondLst>
                                        </p:cTn>
                                        <p:tgtEl>
                                          <p:spTgt spid="4"/>
                                        </p:tgtEl>
                                      </p:cBhvr>
                                      <p:to x="100000" y="100000"/>
                                    </p:animScale>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par>
                          <p:cTn id="25" fill="hold">
                            <p:stCondLst>
                              <p:cond delay="1500"/>
                            </p:stCondLst>
                            <p:childTnLst>
                              <p:par>
                                <p:cTn id="26" presetID="26" presetClass="entr" presetSubtype="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290">
                                          <p:stCondLst>
                                            <p:cond delay="0"/>
                                          </p:stCondLst>
                                        </p:cTn>
                                        <p:tgtEl>
                                          <p:spTgt spid="14"/>
                                        </p:tgtEl>
                                      </p:cBhvr>
                                    </p:animEffect>
                                    <p:anim calcmode="lin" valueType="num">
                                      <p:cBhvr>
                                        <p:cTn id="29"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0"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1"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32"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33"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34" dur="13">
                                          <p:stCondLst>
                                            <p:cond delay="325"/>
                                          </p:stCondLst>
                                        </p:cTn>
                                        <p:tgtEl>
                                          <p:spTgt spid="14"/>
                                        </p:tgtEl>
                                      </p:cBhvr>
                                      <p:to x="100000" y="60000"/>
                                    </p:animScale>
                                    <p:animScale>
                                      <p:cBhvr>
                                        <p:cTn id="35" dur="83" decel="50000">
                                          <p:stCondLst>
                                            <p:cond delay="338"/>
                                          </p:stCondLst>
                                        </p:cTn>
                                        <p:tgtEl>
                                          <p:spTgt spid="14"/>
                                        </p:tgtEl>
                                      </p:cBhvr>
                                      <p:to x="100000" y="100000"/>
                                    </p:animScale>
                                    <p:animScale>
                                      <p:cBhvr>
                                        <p:cTn id="36" dur="13">
                                          <p:stCondLst>
                                            <p:cond delay="656"/>
                                          </p:stCondLst>
                                        </p:cTn>
                                        <p:tgtEl>
                                          <p:spTgt spid="14"/>
                                        </p:tgtEl>
                                      </p:cBhvr>
                                      <p:to x="100000" y="80000"/>
                                    </p:animScale>
                                    <p:animScale>
                                      <p:cBhvr>
                                        <p:cTn id="37" dur="83" decel="50000">
                                          <p:stCondLst>
                                            <p:cond delay="669"/>
                                          </p:stCondLst>
                                        </p:cTn>
                                        <p:tgtEl>
                                          <p:spTgt spid="14"/>
                                        </p:tgtEl>
                                      </p:cBhvr>
                                      <p:to x="100000" y="100000"/>
                                    </p:animScale>
                                    <p:animScale>
                                      <p:cBhvr>
                                        <p:cTn id="38" dur="13">
                                          <p:stCondLst>
                                            <p:cond delay="821"/>
                                          </p:stCondLst>
                                        </p:cTn>
                                        <p:tgtEl>
                                          <p:spTgt spid="14"/>
                                        </p:tgtEl>
                                      </p:cBhvr>
                                      <p:to x="100000" y="90000"/>
                                    </p:animScale>
                                    <p:animScale>
                                      <p:cBhvr>
                                        <p:cTn id="39" dur="83" decel="50000">
                                          <p:stCondLst>
                                            <p:cond delay="834"/>
                                          </p:stCondLst>
                                        </p:cTn>
                                        <p:tgtEl>
                                          <p:spTgt spid="14"/>
                                        </p:tgtEl>
                                      </p:cBhvr>
                                      <p:to x="100000" y="100000"/>
                                    </p:animScale>
                                    <p:animScale>
                                      <p:cBhvr>
                                        <p:cTn id="40" dur="13">
                                          <p:stCondLst>
                                            <p:cond delay="904"/>
                                          </p:stCondLst>
                                        </p:cTn>
                                        <p:tgtEl>
                                          <p:spTgt spid="14"/>
                                        </p:tgtEl>
                                      </p:cBhvr>
                                      <p:to x="100000" y="95000"/>
                                    </p:animScale>
                                    <p:animScale>
                                      <p:cBhvr>
                                        <p:cTn id="41" dur="83" decel="50000">
                                          <p:stCondLst>
                                            <p:cond delay="917"/>
                                          </p:stCondLst>
                                        </p:cTn>
                                        <p:tgtEl>
                                          <p:spTgt spid="14"/>
                                        </p:tgtEl>
                                      </p:cBhvr>
                                      <p:to x="100000" y="100000"/>
                                    </p:animScale>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childTnLst>
                          </p:cTn>
                        </p:par>
                        <p:par>
                          <p:cTn id="46" fill="hold">
                            <p:stCondLst>
                              <p:cond delay="3000"/>
                            </p:stCondLst>
                            <p:childTnLst>
                              <p:par>
                                <p:cTn id="47" presetID="26"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290">
                                          <p:stCondLst>
                                            <p:cond delay="0"/>
                                          </p:stCondLst>
                                        </p:cTn>
                                        <p:tgtEl>
                                          <p:spTgt spid="16"/>
                                        </p:tgtEl>
                                      </p:cBhvr>
                                    </p:animEffect>
                                    <p:anim calcmode="lin" valueType="num">
                                      <p:cBhvr>
                                        <p:cTn id="50" dur="911"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1" dur="332"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2" dur="332" tmFilter="0, 0; 0.125,0.2665; 0.25,0.4; 0.375,0.465; 0.5,0.5;  0.625,0.535; 0.75,0.6; 0.875,0.7335; 1,1">
                                          <p:stCondLst>
                                            <p:cond delay="332"/>
                                          </p:stCondLst>
                                        </p:cTn>
                                        <p:tgtEl>
                                          <p:spTgt spid="16"/>
                                        </p:tgtEl>
                                        <p:attrNameLst>
                                          <p:attrName>ppt_y</p:attrName>
                                        </p:attrNameLst>
                                      </p:cBhvr>
                                      <p:tavLst>
                                        <p:tav tm="0" fmla="#ppt_y-sin(pi*$)/9">
                                          <p:val>
                                            <p:fltVal val="0"/>
                                          </p:val>
                                        </p:tav>
                                        <p:tav tm="100000">
                                          <p:val>
                                            <p:fltVal val="1"/>
                                          </p:val>
                                        </p:tav>
                                      </p:tavLst>
                                    </p:anim>
                                    <p:anim calcmode="lin" valueType="num">
                                      <p:cBhvr>
                                        <p:cTn id="53" dur="166" tmFilter="0, 0; 0.125,0.2665; 0.25,0.4; 0.375,0.465; 0.5,0.5;  0.625,0.535; 0.75,0.6; 0.875,0.7335; 1,1">
                                          <p:stCondLst>
                                            <p:cond delay="662"/>
                                          </p:stCondLst>
                                        </p:cTn>
                                        <p:tgtEl>
                                          <p:spTgt spid="16"/>
                                        </p:tgtEl>
                                        <p:attrNameLst>
                                          <p:attrName>ppt_y</p:attrName>
                                        </p:attrNameLst>
                                      </p:cBhvr>
                                      <p:tavLst>
                                        <p:tav tm="0" fmla="#ppt_y-sin(pi*$)/27">
                                          <p:val>
                                            <p:fltVal val="0"/>
                                          </p:val>
                                        </p:tav>
                                        <p:tav tm="100000">
                                          <p:val>
                                            <p:fltVal val="1"/>
                                          </p:val>
                                        </p:tav>
                                      </p:tavLst>
                                    </p:anim>
                                    <p:anim calcmode="lin" valueType="num">
                                      <p:cBhvr>
                                        <p:cTn id="54" dur="82" tmFilter="0, 0; 0.125,0.2665; 0.25,0.4; 0.375,0.465; 0.5,0.5;  0.625,0.535; 0.75,0.6; 0.875,0.7335; 1,1">
                                          <p:stCondLst>
                                            <p:cond delay="828"/>
                                          </p:stCondLst>
                                        </p:cTn>
                                        <p:tgtEl>
                                          <p:spTgt spid="16"/>
                                        </p:tgtEl>
                                        <p:attrNameLst>
                                          <p:attrName>ppt_y</p:attrName>
                                        </p:attrNameLst>
                                      </p:cBhvr>
                                      <p:tavLst>
                                        <p:tav tm="0" fmla="#ppt_y-sin(pi*$)/81">
                                          <p:val>
                                            <p:fltVal val="0"/>
                                          </p:val>
                                        </p:tav>
                                        <p:tav tm="100000">
                                          <p:val>
                                            <p:fltVal val="1"/>
                                          </p:val>
                                        </p:tav>
                                      </p:tavLst>
                                    </p:anim>
                                    <p:animScale>
                                      <p:cBhvr>
                                        <p:cTn id="55" dur="13">
                                          <p:stCondLst>
                                            <p:cond delay="325"/>
                                          </p:stCondLst>
                                        </p:cTn>
                                        <p:tgtEl>
                                          <p:spTgt spid="16"/>
                                        </p:tgtEl>
                                      </p:cBhvr>
                                      <p:to x="100000" y="60000"/>
                                    </p:animScale>
                                    <p:animScale>
                                      <p:cBhvr>
                                        <p:cTn id="56" dur="83" decel="50000">
                                          <p:stCondLst>
                                            <p:cond delay="338"/>
                                          </p:stCondLst>
                                        </p:cTn>
                                        <p:tgtEl>
                                          <p:spTgt spid="16"/>
                                        </p:tgtEl>
                                      </p:cBhvr>
                                      <p:to x="100000" y="100000"/>
                                    </p:animScale>
                                    <p:animScale>
                                      <p:cBhvr>
                                        <p:cTn id="57" dur="13">
                                          <p:stCondLst>
                                            <p:cond delay="656"/>
                                          </p:stCondLst>
                                        </p:cTn>
                                        <p:tgtEl>
                                          <p:spTgt spid="16"/>
                                        </p:tgtEl>
                                      </p:cBhvr>
                                      <p:to x="100000" y="80000"/>
                                    </p:animScale>
                                    <p:animScale>
                                      <p:cBhvr>
                                        <p:cTn id="58" dur="83" decel="50000">
                                          <p:stCondLst>
                                            <p:cond delay="669"/>
                                          </p:stCondLst>
                                        </p:cTn>
                                        <p:tgtEl>
                                          <p:spTgt spid="16"/>
                                        </p:tgtEl>
                                      </p:cBhvr>
                                      <p:to x="100000" y="100000"/>
                                    </p:animScale>
                                    <p:animScale>
                                      <p:cBhvr>
                                        <p:cTn id="59" dur="13">
                                          <p:stCondLst>
                                            <p:cond delay="821"/>
                                          </p:stCondLst>
                                        </p:cTn>
                                        <p:tgtEl>
                                          <p:spTgt spid="16"/>
                                        </p:tgtEl>
                                      </p:cBhvr>
                                      <p:to x="100000" y="90000"/>
                                    </p:animScale>
                                    <p:animScale>
                                      <p:cBhvr>
                                        <p:cTn id="60" dur="83" decel="50000">
                                          <p:stCondLst>
                                            <p:cond delay="834"/>
                                          </p:stCondLst>
                                        </p:cTn>
                                        <p:tgtEl>
                                          <p:spTgt spid="16"/>
                                        </p:tgtEl>
                                      </p:cBhvr>
                                      <p:to x="100000" y="100000"/>
                                    </p:animScale>
                                    <p:animScale>
                                      <p:cBhvr>
                                        <p:cTn id="61" dur="13">
                                          <p:stCondLst>
                                            <p:cond delay="904"/>
                                          </p:stCondLst>
                                        </p:cTn>
                                        <p:tgtEl>
                                          <p:spTgt spid="16"/>
                                        </p:tgtEl>
                                      </p:cBhvr>
                                      <p:to x="100000" y="95000"/>
                                    </p:animScale>
                                    <p:animScale>
                                      <p:cBhvr>
                                        <p:cTn id="62" dur="83" decel="50000">
                                          <p:stCondLst>
                                            <p:cond delay="917"/>
                                          </p:stCondLst>
                                        </p:cTn>
                                        <p:tgtEl>
                                          <p:spTgt spid="16"/>
                                        </p:tgtEl>
                                      </p:cBhvr>
                                      <p:to x="100000" y="100000"/>
                                    </p:animScale>
                                  </p:childTnLst>
                                </p:cTn>
                              </p:par>
                            </p:childTnLst>
                          </p:cTn>
                        </p:par>
                        <p:par>
                          <p:cTn id="63" fill="hold">
                            <p:stCondLst>
                              <p:cond delay="4000"/>
                            </p:stCondLst>
                            <p:childTnLst>
                              <p:par>
                                <p:cTn id="64" presetID="10" presetClass="entr" presetSubtype="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childTnLst>
                          </p:cTn>
                        </p:par>
                        <p:par>
                          <p:cTn id="67" fill="hold">
                            <p:stCondLst>
                              <p:cond delay="4500"/>
                            </p:stCondLst>
                            <p:childTnLst>
                              <p:par>
                                <p:cTn id="68" presetID="26" presetClass="entr" presetSubtype="0"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wipe(down)">
                                      <p:cBhvr>
                                        <p:cTn id="70" dur="290">
                                          <p:stCondLst>
                                            <p:cond delay="0"/>
                                          </p:stCondLst>
                                        </p:cTn>
                                        <p:tgtEl>
                                          <p:spTgt spid="18"/>
                                        </p:tgtEl>
                                      </p:cBhvr>
                                    </p:animEffect>
                                    <p:anim calcmode="lin" valueType="num">
                                      <p:cBhvr>
                                        <p:cTn id="71"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72"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73"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74"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75"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76" dur="13">
                                          <p:stCondLst>
                                            <p:cond delay="325"/>
                                          </p:stCondLst>
                                        </p:cTn>
                                        <p:tgtEl>
                                          <p:spTgt spid="18"/>
                                        </p:tgtEl>
                                      </p:cBhvr>
                                      <p:to x="100000" y="60000"/>
                                    </p:animScale>
                                    <p:animScale>
                                      <p:cBhvr>
                                        <p:cTn id="77" dur="83" decel="50000">
                                          <p:stCondLst>
                                            <p:cond delay="338"/>
                                          </p:stCondLst>
                                        </p:cTn>
                                        <p:tgtEl>
                                          <p:spTgt spid="18"/>
                                        </p:tgtEl>
                                      </p:cBhvr>
                                      <p:to x="100000" y="100000"/>
                                    </p:animScale>
                                    <p:animScale>
                                      <p:cBhvr>
                                        <p:cTn id="78" dur="13">
                                          <p:stCondLst>
                                            <p:cond delay="656"/>
                                          </p:stCondLst>
                                        </p:cTn>
                                        <p:tgtEl>
                                          <p:spTgt spid="18"/>
                                        </p:tgtEl>
                                      </p:cBhvr>
                                      <p:to x="100000" y="80000"/>
                                    </p:animScale>
                                    <p:animScale>
                                      <p:cBhvr>
                                        <p:cTn id="79" dur="83" decel="50000">
                                          <p:stCondLst>
                                            <p:cond delay="669"/>
                                          </p:stCondLst>
                                        </p:cTn>
                                        <p:tgtEl>
                                          <p:spTgt spid="18"/>
                                        </p:tgtEl>
                                      </p:cBhvr>
                                      <p:to x="100000" y="100000"/>
                                    </p:animScale>
                                    <p:animScale>
                                      <p:cBhvr>
                                        <p:cTn id="80" dur="13">
                                          <p:stCondLst>
                                            <p:cond delay="821"/>
                                          </p:stCondLst>
                                        </p:cTn>
                                        <p:tgtEl>
                                          <p:spTgt spid="18"/>
                                        </p:tgtEl>
                                      </p:cBhvr>
                                      <p:to x="100000" y="90000"/>
                                    </p:animScale>
                                    <p:animScale>
                                      <p:cBhvr>
                                        <p:cTn id="81" dur="83" decel="50000">
                                          <p:stCondLst>
                                            <p:cond delay="834"/>
                                          </p:stCondLst>
                                        </p:cTn>
                                        <p:tgtEl>
                                          <p:spTgt spid="18"/>
                                        </p:tgtEl>
                                      </p:cBhvr>
                                      <p:to x="100000" y="100000"/>
                                    </p:animScale>
                                    <p:animScale>
                                      <p:cBhvr>
                                        <p:cTn id="82" dur="13">
                                          <p:stCondLst>
                                            <p:cond delay="904"/>
                                          </p:stCondLst>
                                        </p:cTn>
                                        <p:tgtEl>
                                          <p:spTgt spid="18"/>
                                        </p:tgtEl>
                                      </p:cBhvr>
                                      <p:to x="100000" y="95000"/>
                                    </p:animScale>
                                    <p:animScale>
                                      <p:cBhvr>
                                        <p:cTn id="83" dur="83" decel="50000">
                                          <p:stCondLst>
                                            <p:cond delay="917"/>
                                          </p:stCondLst>
                                        </p:cTn>
                                        <p:tgtEl>
                                          <p:spTgt spid="18"/>
                                        </p:tgtEl>
                                      </p:cBhvr>
                                      <p:to x="100000" y="100000"/>
                                    </p:animScale>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fade">
                                      <p:cBhvr>
                                        <p:cTn id="87" dur="500"/>
                                        <p:tgtEl>
                                          <p:spTgt spid="19"/>
                                        </p:tgtEl>
                                      </p:cBhvr>
                                    </p:animEffect>
                                  </p:childTnLst>
                                </p:cTn>
                              </p:par>
                            </p:childTnLst>
                          </p:cTn>
                        </p:par>
                        <p:par>
                          <p:cTn id="88" fill="hold">
                            <p:stCondLst>
                              <p:cond delay="6000"/>
                            </p:stCondLst>
                            <p:childTnLst>
                              <p:par>
                                <p:cTn id="89" presetID="26" presetClass="entr" presetSubtype="0" fill="hold" grpId="0" nodeType="after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down)">
                                      <p:cBhvr>
                                        <p:cTn id="91" dur="290">
                                          <p:stCondLst>
                                            <p:cond delay="0"/>
                                          </p:stCondLst>
                                        </p:cTn>
                                        <p:tgtEl>
                                          <p:spTgt spid="21"/>
                                        </p:tgtEl>
                                      </p:cBhvr>
                                    </p:animEffect>
                                    <p:anim calcmode="lin" valueType="num">
                                      <p:cBhvr>
                                        <p:cTn id="92" dur="911"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93" dur="332"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94" dur="332" tmFilter="0, 0; 0.125,0.2665; 0.25,0.4; 0.375,0.465; 0.5,0.5;  0.625,0.535; 0.75,0.6; 0.875,0.7335; 1,1">
                                          <p:stCondLst>
                                            <p:cond delay="332"/>
                                          </p:stCondLst>
                                        </p:cTn>
                                        <p:tgtEl>
                                          <p:spTgt spid="21"/>
                                        </p:tgtEl>
                                        <p:attrNameLst>
                                          <p:attrName>ppt_y</p:attrName>
                                        </p:attrNameLst>
                                      </p:cBhvr>
                                      <p:tavLst>
                                        <p:tav tm="0" fmla="#ppt_y-sin(pi*$)/9">
                                          <p:val>
                                            <p:fltVal val="0"/>
                                          </p:val>
                                        </p:tav>
                                        <p:tav tm="100000">
                                          <p:val>
                                            <p:fltVal val="1"/>
                                          </p:val>
                                        </p:tav>
                                      </p:tavLst>
                                    </p:anim>
                                    <p:anim calcmode="lin" valueType="num">
                                      <p:cBhvr>
                                        <p:cTn id="95" dur="166" tmFilter="0, 0; 0.125,0.2665; 0.25,0.4; 0.375,0.465; 0.5,0.5;  0.625,0.535; 0.75,0.6; 0.875,0.7335; 1,1">
                                          <p:stCondLst>
                                            <p:cond delay="662"/>
                                          </p:stCondLst>
                                        </p:cTn>
                                        <p:tgtEl>
                                          <p:spTgt spid="21"/>
                                        </p:tgtEl>
                                        <p:attrNameLst>
                                          <p:attrName>ppt_y</p:attrName>
                                        </p:attrNameLst>
                                      </p:cBhvr>
                                      <p:tavLst>
                                        <p:tav tm="0" fmla="#ppt_y-sin(pi*$)/27">
                                          <p:val>
                                            <p:fltVal val="0"/>
                                          </p:val>
                                        </p:tav>
                                        <p:tav tm="100000">
                                          <p:val>
                                            <p:fltVal val="1"/>
                                          </p:val>
                                        </p:tav>
                                      </p:tavLst>
                                    </p:anim>
                                    <p:anim calcmode="lin" valueType="num">
                                      <p:cBhvr>
                                        <p:cTn id="96" dur="82" tmFilter="0, 0; 0.125,0.2665; 0.25,0.4; 0.375,0.465; 0.5,0.5;  0.625,0.535; 0.75,0.6; 0.875,0.7335; 1,1">
                                          <p:stCondLst>
                                            <p:cond delay="828"/>
                                          </p:stCondLst>
                                        </p:cTn>
                                        <p:tgtEl>
                                          <p:spTgt spid="21"/>
                                        </p:tgtEl>
                                        <p:attrNameLst>
                                          <p:attrName>ppt_y</p:attrName>
                                        </p:attrNameLst>
                                      </p:cBhvr>
                                      <p:tavLst>
                                        <p:tav tm="0" fmla="#ppt_y-sin(pi*$)/81">
                                          <p:val>
                                            <p:fltVal val="0"/>
                                          </p:val>
                                        </p:tav>
                                        <p:tav tm="100000">
                                          <p:val>
                                            <p:fltVal val="1"/>
                                          </p:val>
                                        </p:tav>
                                      </p:tavLst>
                                    </p:anim>
                                    <p:animScale>
                                      <p:cBhvr>
                                        <p:cTn id="97" dur="13">
                                          <p:stCondLst>
                                            <p:cond delay="325"/>
                                          </p:stCondLst>
                                        </p:cTn>
                                        <p:tgtEl>
                                          <p:spTgt spid="21"/>
                                        </p:tgtEl>
                                      </p:cBhvr>
                                      <p:to x="100000" y="60000"/>
                                    </p:animScale>
                                    <p:animScale>
                                      <p:cBhvr>
                                        <p:cTn id="98" dur="83" decel="50000">
                                          <p:stCondLst>
                                            <p:cond delay="338"/>
                                          </p:stCondLst>
                                        </p:cTn>
                                        <p:tgtEl>
                                          <p:spTgt spid="21"/>
                                        </p:tgtEl>
                                      </p:cBhvr>
                                      <p:to x="100000" y="100000"/>
                                    </p:animScale>
                                    <p:animScale>
                                      <p:cBhvr>
                                        <p:cTn id="99" dur="13">
                                          <p:stCondLst>
                                            <p:cond delay="656"/>
                                          </p:stCondLst>
                                        </p:cTn>
                                        <p:tgtEl>
                                          <p:spTgt spid="21"/>
                                        </p:tgtEl>
                                      </p:cBhvr>
                                      <p:to x="100000" y="80000"/>
                                    </p:animScale>
                                    <p:animScale>
                                      <p:cBhvr>
                                        <p:cTn id="100" dur="83" decel="50000">
                                          <p:stCondLst>
                                            <p:cond delay="669"/>
                                          </p:stCondLst>
                                        </p:cTn>
                                        <p:tgtEl>
                                          <p:spTgt spid="21"/>
                                        </p:tgtEl>
                                      </p:cBhvr>
                                      <p:to x="100000" y="100000"/>
                                    </p:animScale>
                                    <p:animScale>
                                      <p:cBhvr>
                                        <p:cTn id="101" dur="13">
                                          <p:stCondLst>
                                            <p:cond delay="821"/>
                                          </p:stCondLst>
                                        </p:cTn>
                                        <p:tgtEl>
                                          <p:spTgt spid="21"/>
                                        </p:tgtEl>
                                      </p:cBhvr>
                                      <p:to x="100000" y="90000"/>
                                    </p:animScale>
                                    <p:animScale>
                                      <p:cBhvr>
                                        <p:cTn id="102" dur="83" decel="50000">
                                          <p:stCondLst>
                                            <p:cond delay="834"/>
                                          </p:stCondLst>
                                        </p:cTn>
                                        <p:tgtEl>
                                          <p:spTgt spid="21"/>
                                        </p:tgtEl>
                                      </p:cBhvr>
                                      <p:to x="100000" y="100000"/>
                                    </p:animScale>
                                    <p:animScale>
                                      <p:cBhvr>
                                        <p:cTn id="103" dur="13">
                                          <p:stCondLst>
                                            <p:cond delay="904"/>
                                          </p:stCondLst>
                                        </p:cTn>
                                        <p:tgtEl>
                                          <p:spTgt spid="21"/>
                                        </p:tgtEl>
                                      </p:cBhvr>
                                      <p:to x="100000" y="95000"/>
                                    </p:animScale>
                                    <p:animScale>
                                      <p:cBhvr>
                                        <p:cTn id="104" dur="83" decel="50000">
                                          <p:stCondLst>
                                            <p:cond delay="917"/>
                                          </p:stCondLst>
                                        </p:cTn>
                                        <p:tgtEl>
                                          <p:spTgt spid="21"/>
                                        </p:tgtEl>
                                      </p:cBhvr>
                                      <p:to x="100000" y="100000"/>
                                    </p:animScale>
                                  </p:childTnLst>
                                </p:cTn>
                              </p:par>
                            </p:childTnLst>
                          </p:cTn>
                        </p:par>
                        <p:par>
                          <p:cTn id="105" fill="hold">
                            <p:stCondLst>
                              <p:cond delay="7000"/>
                            </p:stCondLst>
                            <p:childTnLst>
                              <p:par>
                                <p:cTn id="106" presetID="10" presetClass="entr" presetSubtype="0" fill="hold" grpId="0" nodeType="afterEffect">
                                  <p:stCondLst>
                                    <p:cond delay="0"/>
                                  </p:stCondLst>
                                  <p:childTnLst>
                                    <p:set>
                                      <p:cBhvr>
                                        <p:cTn id="107" dur="1" fill="hold">
                                          <p:stCondLst>
                                            <p:cond delay="0"/>
                                          </p:stCondLst>
                                        </p:cTn>
                                        <p:tgtEl>
                                          <p:spTgt spid="20"/>
                                        </p:tgtEl>
                                        <p:attrNameLst>
                                          <p:attrName>style.visibility</p:attrName>
                                        </p:attrNameLst>
                                      </p:cBhvr>
                                      <p:to>
                                        <p:strVal val="visible"/>
                                      </p:to>
                                    </p:set>
                                    <p:animEffect transition="in" filter="fade">
                                      <p:cBhvr>
                                        <p:cTn id="108" dur="500"/>
                                        <p:tgtEl>
                                          <p:spTgt spid="20"/>
                                        </p:tgtEl>
                                      </p:cBhvr>
                                    </p:animEffect>
                                  </p:childTnLst>
                                </p:cTn>
                              </p:par>
                            </p:childTnLst>
                          </p:cTn>
                        </p:par>
                        <p:par>
                          <p:cTn id="109" fill="hold">
                            <p:stCondLst>
                              <p:cond delay="7500"/>
                            </p:stCondLst>
                            <p:childTnLst>
                              <p:par>
                                <p:cTn id="110" presetID="26" presetClass="entr" presetSubtype="0" fill="hold" grpId="0" nodeType="after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wipe(down)">
                                      <p:cBhvr>
                                        <p:cTn id="112" dur="290">
                                          <p:stCondLst>
                                            <p:cond delay="0"/>
                                          </p:stCondLst>
                                        </p:cTn>
                                        <p:tgtEl>
                                          <p:spTgt spid="23"/>
                                        </p:tgtEl>
                                      </p:cBhvr>
                                    </p:animEffect>
                                    <p:anim calcmode="lin" valueType="num">
                                      <p:cBhvr>
                                        <p:cTn id="113"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14"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15"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116"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117"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118" dur="13">
                                          <p:stCondLst>
                                            <p:cond delay="325"/>
                                          </p:stCondLst>
                                        </p:cTn>
                                        <p:tgtEl>
                                          <p:spTgt spid="23"/>
                                        </p:tgtEl>
                                      </p:cBhvr>
                                      <p:to x="100000" y="60000"/>
                                    </p:animScale>
                                    <p:animScale>
                                      <p:cBhvr>
                                        <p:cTn id="119" dur="83" decel="50000">
                                          <p:stCondLst>
                                            <p:cond delay="338"/>
                                          </p:stCondLst>
                                        </p:cTn>
                                        <p:tgtEl>
                                          <p:spTgt spid="23"/>
                                        </p:tgtEl>
                                      </p:cBhvr>
                                      <p:to x="100000" y="100000"/>
                                    </p:animScale>
                                    <p:animScale>
                                      <p:cBhvr>
                                        <p:cTn id="120" dur="13">
                                          <p:stCondLst>
                                            <p:cond delay="656"/>
                                          </p:stCondLst>
                                        </p:cTn>
                                        <p:tgtEl>
                                          <p:spTgt spid="23"/>
                                        </p:tgtEl>
                                      </p:cBhvr>
                                      <p:to x="100000" y="80000"/>
                                    </p:animScale>
                                    <p:animScale>
                                      <p:cBhvr>
                                        <p:cTn id="121" dur="83" decel="50000">
                                          <p:stCondLst>
                                            <p:cond delay="669"/>
                                          </p:stCondLst>
                                        </p:cTn>
                                        <p:tgtEl>
                                          <p:spTgt spid="23"/>
                                        </p:tgtEl>
                                      </p:cBhvr>
                                      <p:to x="100000" y="100000"/>
                                    </p:animScale>
                                    <p:animScale>
                                      <p:cBhvr>
                                        <p:cTn id="122" dur="13">
                                          <p:stCondLst>
                                            <p:cond delay="821"/>
                                          </p:stCondLst>
                                        </p:cTn>
                                        <p:tgtEl>
                                          <p:spTgt spid="23"/>
                                        </p:tgtEl>
                                      </p:cBhvr>
                                      <p:to x="100000" y="90000"/>
                                    </p:animScale>
                                    <p:animScale>
                                      <p:cBhvr>
                                        <p:cTn id="123" dur="83" decel="50000">
                                          <p:stCondLst>
                                            <p:cond delay="834"/>
                                          </p:stCondLst>
                                        </p:cTn>
                                        <p:tgtEl>
                                          <p:spTgt spid="23"/>
                                        </p:tgtEl>
                                      </p:cBhvr>
                                      <p:to x="100000" y="100000"/>
                                    </p:animScale>
                                    <p:animScale>
                                      <p:cBhvr>
                                        <p:cTn id="124" dur="13">
                                          <p:stCondLst>
                                            <p:cond delay="904"/>
                                          </p:stCondLst>
                                        </p:cTn>
                                        <p:tgtEl>
                                          <p:spTgt spid="23"/>
                                        </p:tgtEl>
                                      </p:cBhvr>
                                      <p:to x="100000" y="95000"/>
                                    </p:animScale>
                                    <p:animScale>
                                      <p:cBhvr>
                                        <p:cTn id="125" dur="83" decel="50000">
                                          <p:stCondLst>
                                            <p:cond delay="917"/>
                                          </p:stCondLst>
                                        </p:cTn>
                                        <p:tgtEl>
                                          <p:spTgt spid="23"/>
                                        </p:tgtEl>
                                      </p:cBhvr>
                                      <p:to x="100000" y="100000"/>
                                    </p:animScale>
                                  </p:childTnLst>
                                </p:cTn>
                              </p:par>
                            </p:childTnLst>
                          </p:cTn>
                        </p:par>
                        <p:par>
                          <p:cTn id="126" fill="hold">
                            <p:stCondLst>
                              <p:cond delay="8500"/>
                            </p:stCondLst>
                            <p:childTnLst>
                              <p:par>
                                <p:cTn id="127" presetID="10" presetClass="entr" presetSubtype="0" fill="hold" grpId="0" nodeType="afterEffect">
                                  <p:stCondLst>
                                    <p:cond delay="0"/>
                                  </p:stCondLst>
                                  <p:childTnLst>
                                    <p:set>
                                      <p:cBhvr>
                                        <p:cTn id="128" dur="1" fill="hold">
                                          <p:stCondLst>
                                            <p:cond delay="0"/>
                                          </p:stCondLst>
                                        </p:cTn>
                                        <p:tgtEl>
                                          <p:spTgt spid="22"/>
                                        </p:tgtEl>
                                        <p:attrNameLst>
                                          <p:attrName>style.visibility</p:attrName>
                                        </p:attrNameLst>
                                      </p:cBhvr>
                                      <p:to>
                                        <p:strVal val="visible"/>
                                      </p:to>
                                    </p:set>
                                    <p:animEffect transition="in" filter="fade">
                                      <p:cBhvr>
                                        <p:cTn id="129" dur="500"/>
                                        <p:tgtEl>
                                          <p:spTgt spid="22"/>
                                        </p:tgtEl>
                                      </p:cBhvr>
                                    </p:animEffect>
                                  </p:childTnLst>
                                </p:cTn>
                              </p:par>
                            </p:childTnLst>
                          </p:cTn>
                        </p:par>
                        <p:par>
                          <p:cTn id="130" fill="hold">
                            <p:stCondLst>
                              <p:cond delay="9000"/>
                            </p:stCondLst>
                            <p:childTnLst>
                              <p:par>
                                <p:cTn id="131" presetID="26" presetClass="entr" presetSubtype="0" fill="hold" grpId="0" nodeType="afterEffect">
                                  <p:stCondLst>
                                    <p:cond delay="0"/>
                                  </p:stCondLst>
                                  <p:childTnLst>
                                    <p:set>
                                      <p:cBhvr>
                                        <p:cTn id="132" dur="1" fill="hold">
                                          <p:stCondLst>
                                            <p:cond delay="0"/>
                                          </p:stCondLst>
                                        </p:cTn>
                                        <p:tgtEl>
                                          <p:spTgt spid="25"/>
                                        </p:tgtEl>
                                        <p:attrNameLst>
                                          <p:attrName>style.visibility</p:attrName>
                                        </p:attrNameLst>
                                      </p:cBhvr>
                                      <p:to>
                                        <p:strVal val="visible"/>
                                      </p:to>
                                    </p:set>
                                    <p:animEffect transition="in" filter="wipe(down)">
                                      <p:cBhvr>
                                        <p:cTn id="133" dur="290">
                                          <p:stCondLst>
                                            <p:cond delay="0"/>
                                          </p:stCondLst>
                                        </p:cTn>
                                        <p:tgtEl>
                                          <p:spTgt spid="25"/>
                                        </p:tgtEl>
                                      </p:cBhvr>
                                    </p:animEffect>
                                    <p:anim calcmode="lin" valueType="num">
                                      <p:cBhvr>
                                        <p:cTn id="134"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35"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36"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137"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138"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139" dur="13">
                                          <p:stCondLst>
                                            <p:cond delay="325"/>
                                          </p:stCondLst>
                                        </p:cTn>
                                        <p:tgtEl>
                                          <p:spTgt spid="25"/>
                                        </p:tgtEl>
                                      </p:cBhvr>
                                      <p:to x="100000" y="60000"/>
                                    </p:animScale>
                                    <p:animScale>
                                      <p:cBhvr>
                                        <p:cTn id="140" dur="83" decel="50000">
                                          <p:stCondLst>
                                            <p:cond delay="338"/>
                                          </p:stCondLst>
                                        </p:cTn>
                                        <p:tgtEl>
                                          <p:spTgt spid="25"/>
                                        </p:tgtEl>
                                      </p:cBhvr>
                                      <p:to x="100000" y="100000"/>
                                    </p:animScale>
                                    <p:animScale>
                                      <p:cBhvr>
                                        <p:cTn id="141" dur="13">
                                          <p:stCondLst>
                                            <p:cond delay="656"/>
                                          </p:stCondLst>
                                        </p:cTn>
                                        <p:tgtEl>
                                          <p:spTgt spid="25"/>
                                        </p:tgtEl>
                                      </p:cBhvr>
                                      <p:to x="100000" y="80000"/>
                                    </p:animScale>
                                    <p:animScale>
                                      <p:cBhvr>
                                        <p:cTn id="142" dur="83" decel="50000">
                                          <p:stCondLst>
                                            <p:cond delay="669"/>
                                          </p:stCondLst>
                                        </p:cTn>
                                        <p:tgtEl>
                                          <p:spTgt spid="25"/>
                                        </p:tgtEl>
                                      </p:cBhvr>
                                      <p:to x="100000" y="100000"/>
                                    </p:animScale>
                                    <p:animScale>
                                      <p:cBhvr>
                                        <p:cTn id="143" dur="13">
                                          <p:stCondLst>
                                            <p:cond delay="821"/>
                                          </p:stCondLst>
                                        </p:cTn>
                                        <p:tgtEl>
                                          <p:spTgt spid="25"/>
                                        </p:tgtEl>
                                      </p:cBhvr>
                                      <p:to x="100000" y="90000"/>
                                    </p:animScale>
                                    <p:animScale>
                                      <p:cBhvr>
                                        <p:cTn id="144" dur="83" decel="50000">
                                          <p:stCondLst>
                                            <p:cond delay="834"/>
                                          </p:stCondLst>
                                        </p:cTn>
                                        <p:tgtEl>
                                          <p:spTgt spid="25"/>
                                        </p:tgtEl>
                                      </p:cBhvr>
                                      <p:to x="100000" y="100000"/>
                                    </p:animScale>
                                    <p:animScale>
                                      <p:cBhvr>
                                        <p:cTn id="145" dur="13">
                                          <p:stCondLst>
                                            <p:cond delay="904"/>
                                          </p:stCondLst>
                                        </p:cTn>
                                        <p:tgtEl>
                                          <p:spTgt spid="25"/>
                                        </p:tgtEl>
                                      </p:cBhvr>
                                      <p:to x="100000" y="95000"/>
                                    </p:animScale>
                                    <p:animScale>
                                      <p:cBhvr>
                                        <p:cTn id="146" dur="83" decel="50000">
                                          <p:stCondLst>
                                            <p:cond delay="917"/>
                                          </p:stCondLst>
                                        </p:cTn>
                                        <p:tgtEl>
                                          <p:spTgt spid="25"/>
                                        </p:tgtEl>
                                      </p:cBhvr>
                                      <p:to x="100000" y="100000"/>
                                    </p:animScale>
                                  </p:childTnLst>
                                </p:cTn>
                              </p:par>
                            </p:childTnLst>
                          </p:cTn>
                        </p:par>
                        <p:par>
                          <p:cTn id="147" fill="hold">
                            <p:stCondLst>
                              <p:cond delay="10000"/>
                            </p:stCondLst>
                            <p:childTnLst>
                              <p:par>
                                <p:cTn id="148" presetID="10" presetClass="entr" presetSubtype="0" fill="hold" grpId="0" nodeType="after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fade">
                                      <p:cBhvr>
                                        <p:cTn id="150" dur="500"/>
                                        <p:tgtEl>
                                          <p:spTgt spid="24"/>
                                        </p:tgtEl>
                                      </p:cBhvr>
                                    </p:animEffect>
                                  </p:childTnLst>
                                </p:cTn>
                              </p:par>
                            </p:childTnLst>
                          </p:cTn>
                        </p:par>
                        <p:par>
                          <p:cTn id="151" fill="hold">
                            <p:stCondLst>
                              <p:cond delay="10500"/>
                            </p:stCondLst>
                            <p:childTnLst>
                              <p:par>
                                <p:cTn id="152" presetID="26" presetClass="entr" presetSubtype="0" fill="hold" grpId="0" nodeType="afterEffect">
                                  <p:stCondLst>
                                    <p:cond delay="0"/>
                                  </p:stCondLst>
                                  <p:childTnLst>
                                    <p:set>
                                      <p:cBhvr>
                                        <p:cTn id="153" dur="1" fill="hold">
                                          <p:stCondLst>
                                            <p:cond delay="0"/>
                                          </p:stCondLst>
                                        </p:cTn>
                                        <p:tgtEl>
                                          <p:spTgt spid="27"/>
                                        </p:tgtEl>
                                        <p:attrNameLst>
                                          <p:attrName>style.visibility</p:attrName>
                                        </p:attrNameLst>
                                      </p:cBhvr>
                                      <p:to>
                                        <p:strVal val="visible"/>
                                      </p:to>
                                    </p:set>
                                    <p:animEffect transition="in" filter="wipe(down)">
                                      <p:cBhvr>
                                        <p:cTn id="154" dur="290">
                                          <p:stCondLst>
                                            <p:cond delay="0"/>
                                          </p:stCondLst>
                                        </p:cTn>
                                        <p:tgtEl>
                                          <p:spTgt spid="27"/>
                                        </p:tgtEl>
                                      </p:cBhvr>
                                    </p:animEffect>
                                    <p:anim calcmode="lin" valueType="num">
                                      <p:cBhvr>
                                        <p:cTn id="155" dur="911"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156" dur="332"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57" dur="332" tmFilter="0, 0; 0.125,0.2665; 0.25,0.4; 0.375,0.465; 0.5,0.5;  0.625,0.535; 0.75,0.6; 0.875,0.7335; 1,1">
                                          <p:stCondLst>
                                            <p:cond delay="332"/>
                                          </p:stCondLst>
                                        </p:cTn>
                                        <p:tgtEl>
                                          <p:spTgt spid="27"/>
                                        </p:tgtEl>
                                        <p:attrNameLst>
                                          <p:attrName>ppt_y</p:attrName>
                                        </p:attrNameLst>
                                      </p:cBhvr>
                                      <p:tavLst>
                                        <p:tav tm="0" fmla="#ppt_y-sin(pi*$)/9">
                                          <p:val>
                                            <p:fltVal val="0"/>
                                          </p:val>
                                        </p:tav>
                                        <p:tav tm="100000">
                                          <p:val>
                                            <p:fltVal val="1"/>
                                          </p:val>
                                        </p:tav>
                                      </p:tavLst>
                                    </p:anim>
                                    <p:anim calcmode="lin" valueType="num">
                                      <p:cBhvr>
                                        <p:cTn id="158" dur="166" tmFilter="0, 0; 0.125,0.2665; 0.25,0.4; 0.375,0.465; 0.5,0.5;  0.625,0.535; 0.75,0.6; 0.875,0.7335; 1,1">
                                          <p:stCondLst>
                                            <p:cond delay="662"/>
                                          </p:stCondLst>
                                        </p:cTn>
                                        <p:tgtEl>
                                          <p:spTgt spid="27"/>
                                        </p:tgtEl>
                                        <p:attrNameLst>
                                          <p:attrName>ppt_y</p:attrName>
                                        </p:attrNameLst>
                                      </p:cBhvr>
                                      <p:tavLst>
                                        <p:tav tm="0" fmla="#ppt_y-sin(pi*$)/27">
                                          <p:val>
                                            <p:fltVal val="0"/>
                                          </p:val>
                                        </p:tav>
                                        <p:tav tm="100000">
                                          <p:val>
                                            <p:fltVal val="1"/>
                                          </p:val>
                                        </p:tav>
                                      </p:tavLst>
                                    </p:anim>
                                    <p:anim calcmode="lin" valueType="num">
                                      <p:cBhvr>
                                        <p:cTn id="159" dur="82" tmFilter="0, 0; 0.125,0.2665; 0.25,0.4; 0.375,0.465; 0.5,0.5;  0.625,0.535; 0.75,0.6; 0.875,0.7335; 1,1">
                                          <p:stCondLst>
                                            <p:cond delay="828"/>
                                          </p:stCondLst>
                                        </p:cTn>
                                        <p:tgtEl>
                                          <p:spTgt spid="27"/>
                                        </p:tgtEl>
                                        <p:attrNameLst>
                                          <p:attrName>ppt_y</p:attrName>
                                        </p:attrNameLst>
                                      </p:cBhvr>
                                      <p:tavLst>
                                        <p:tav tm="0" fmla="#ppt_y-sin(pi*$)/81">
                                          <p:val>
                                            <p:fltVal val="0"/>
                                          </p:val>
                                        </p:tav>
                                        <p:tav tm="100000">
                                          <p:val>
                                            <p:fltVal val="1"/>
                                          </p:val>
                                        </p:tav>
                                      </p:tavLst>
                                    </p:anim>
                                    <p:animScale>
                                      <p:cBhvr>
                                        <p:cTn id="160" dur="13">
                                          <p:stCondLst>
                                            <p:cond delay="325"/>
                                          </p:stCondLst>
                                        </p:cTn>
                                        <p:tgtEl>
                                          <p:spTgt spid="27"/>
                                        </p:tgtEl>
                                      </p:cBhvr>
                                      <p:to x="100000" y="60000"/>
                                    </p:animScale>
                                    <p:animScale>
                                      <p:cBhvr>
                                        <p:cTn id="161" dur="83" decel="50000">
                                          <p:stCondLst>
                                            <p:cond delay="338"/>
                                          </p:stCondLst>
                                        </p:cTn>
                                        <p:tgtEl>
                                          <p:spTgt spid="27"/>
                                        </p:tgtEl>
                                      </p:cBhvr>
                                      <p:to x="100000" y="100000"/>
                                    </p:animScale>
                                    <p:animScale>
                                      <p:cBhvr>
                                        <p:cTn id="162" dur="13">
                                          <p:stCondLst>
                                            <p:cond delay="656"/>
                                          </p:stCondLst>
                                        </p:cTn>
                                        <p:tgtEl>
                                          <p:spTgt spid="27"/>
                                        </p:tgtEl>
                                      </p:cBhvr>
                                      <p:to x="100000" y="80000"/>
                                    </p:animScale>
                                    <p:animScale>
                                      <p:cBhvr>
                                        <p:cTn id="163" dur="83" decel="50000">
                                          <p:stCondLst>
                                            <p:cond delay="669"/>
                                          </p:stCondLst>
                                        </p:cTn>
                                        <p:tgtEl>
                                          <p:spTgt spid="27"/>
                                        </p:tgtEl>
                                      </p:cBhvr>
                                      <p:to x="100000" y="100000"/>
                                    </p:animScale>
                                    <p:animScale>
                                      <p:cBhvr>
                                        <p:cTn id="164" dur="13">
                                          <p:stCondLst>
                                            <p:cond delay="821"/>
                                          </p:stCondLst>
                                        </p:cTn>
                                        <p:tgtEl>
                                          <p:spTgt spid="27"/>
                                        </p:tgtEl>
                                      </p:cBhvr>
                                      <p:to x="100000" y="90000"/>
                                    </p:animScale>
                                    <p:animScale>
                                      <p:cBhvr>
                                        <p:cTn id="165" dur="83" decel="50000">
                                          <p:stCondLst>
                                            <p:cond delay="834"/>
                                          </p:stCondLst>
                                        </p:cTn>
                                        <p:tgtEl>
                                          <p:spTgt spid="27"/>
                                        </p:tgtEl>
                                      </p:cBhvr>
                                      <p:to x="100000" y="100000"/>
                                    </p:animScale>
                                    <p:animScale>
                                      <p:cBhvr>
                                        <p:cTn id="166" dur="13">
                                          <p:stCondLst>
                                            <p:cond delay="904"/>
                                          </p:stCondLst>
                                        </p:cTn>
                                        <p:tgtEl>
                                          <p:spTgt spid="27"/>
                                        </p:tgtEl>
                                      </p:cBhvr>
                                      <p:to x="100000" y="95000"/>
                                    </p:animScale>
                                    <p:animScale>
                                      <p:cBhvr>
                                        <p:cTn id="167" dur="83" decel="50000">
                                          <p:stCondLst>
                                            <p:cond delay="917"/>
                                          </p:stCondLst>
                                        </p:cTn>
                                        <p:tgtEl>
                                          <p:spTgt spid="27"/>
                                        </p:tgtEl>
                                      </p:cBhvr>
                                      <p:to x="100000" y="100000"/>
                                    </p:animScale>
                                  </p:childTnLst>
                                </p:cTn>
                              </p:par>
                            </p:childTnLst>
                          </p:cTn>
                        </p:par>
                        <p:par>
                          <p:cTn id="168" fill="hold">
                            <p:stCondLst>
                              <p:cond delay="11500"/>
                            </p:stCondLst>
                            <p:childTnLst>
                              <p:par>
                                <p:cTn id="169" presetID="10" presetClass="entr" presetSubtype="0" fill="hold" grpId="0" nodeType="afterEffect">
                                  <p:stCondLst>
                                    <p:cond delay="0"/>
                                  </p:stCondLst>
                                  <p:childTnLst>
                                    <p:set>
                                      <p:cBhvr>
                                        <p:cTn id="170" dur="1" fill="hold">
                                          <p:stCondLst>
                                            <p:cond delay="0"/>
                                          </p:stCondLst>
                                        </p:cTn>
                                        <p:tgtEl>
                                          <p:spTgt spid="26"/>
                                        </p:tgtEl>
                                        <p:attrNameLst>
                                          <p:attrName>style.visibility</p:attrName>
                                        </p:attrNameLst>
                                      </p:cBhvr>
                                      <p:to>
                                        <p:strVal val="visible"/>
                                      </p:to>
                                    </p:set>
                                    <p:animEffect transition="in" filter="fade">
                                      <p:cBhvr>
                                        <p:cTn id="171" dur="500"/>
                                        <p:tgtEl>
                                          <p:spTgt spid="26"/>
                                        </p:tgtEl>
                                      </p:cBhvr>
                                    </p:animEffect>
                                  </p:childTnLst>
                                </p:cTn>
                              </p:par>
                            </p:childTnLst>
                          </p:cTn>
                        </p:par>
                        <p:par>
                          <p:cTn id="172" fill="hold">
                            <p:stCondLst>
                              <p:cond delay="12000"/>
                            </p:stCondLst>
                            <p:childTnLst>
                              <p:par>
                                <p:cTn id="173" presetID="26" presetClass="entr" presetSubtype="0" fill="hold" grpId="0" nodeType="afterEffect">
                                  <p:stCondLst>
                                    <p:cond delay="0"/>
                                  </p:stCondLst>
                                  <p:childTnLst>
                                    <p:set>
                                      <p:cBhvr>
                                        <p:cTn id="174" dur="1" fill="hold">
                                          <p:stCondLst>
                                            <p:cond delay="0"/>
                                          </p:stCondLst>
                                        </p:cTn>
                                        <p:tgtEl>
                                          <p:spTgt spid="29"/>
                                        </p:tgtEl>
                                        <p:attrNameLst>
                                          <p:attrName>style.visibility</p:attrName>
                                        </p:attrNameLst>
                                      </p:cBhvr>
                                      <p:to>
                                        <p:strVal val="visible"/>
                                      </p:to>
                                    </p:set>
                                    <p:animEffect transition="in" filter="wipe(down)">
                                      <p:cBhvr>
                                        <p:cTn id="175" dur="290">
                                          <p:stCondLst>
                                            <p:cond delay="0"/>
                                          </p:stCondLst>
                                        </p:cTn>
                                        <p:tgtEl>
                                          <p:spTgt spid="29"/>
                                        </p:tgtEl>
                                      </p:cBhvr>
                                    </p:animEffect>
                                    <p:anim calcmode="lin" valueType="num">
                                      <p:cBhvr>
                                        <p:cTn id="176" dur="911"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77" dur="332"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78" dur="332" tmFilter="0, 0; 0.125,0.2665; 0.25,0.4; 0.375,0.465; 0.5,0.5;  0.625,0.535; 0.75,0.6; 0.875,0.7335; 1,1">
                                          <p:stCondLst>
                                            <p:cond delay="332"/>
                                          </p:stCondLst>
                                        </p:cTn>
                                        <p:tgtEl>
                                          <p:spTgt spid="29"/>
                                        </p:tgtEl>
                                        <p:attrNameLst>
                                          <p:attrName>ppt_y</p:attrName>
                                        </p:attrNameLst>
                                      </p:cBhvr>
                                      <p:tavLst>
                                        <p:tav tm="0" fmla="#ppt_y-sin(pi*$)/9">
                                          <p:val>
                                            <p:fltVal val="0"/>
                                          </p:val>
                                        </p:tav>
                                        <p:tav tm="100000">
                                          <p:val>
                                            <p:fltVal val="1"/>
                                          </p:val>
                                        </p:tav>
                                      </p:tavLst>
                                    </p:anim>
                                    <p:anim calcmode="lin" valueType="num">
                                      <p:cBhvr>
                                        <p:cTn id="179" dur="166" tmFilter="0, 0; 0.125,0.2665; 0.25,0.4; 0.375,0.465; 0.5,0.5;  0.625,0.535; 0.75,0.6; 0.875,0.7335; 1,1">
                                          <p:stCondLst>
                                            <p:cond delay="662"/>
                                          </p:stCondLst>
                                        </p:cTn>
                                        <p:tgtEl>
                                          <p:spTgt spid="29"/>
                                        </p:tgtEl>
                                        <p:attrNameLst>
                                          <p:attrName>ppt_y</p:attrName>
                                        </p:attrNameLst>
                                      </p:cBhvr>
                                      <p:tavLst>
                                        <p:tav tm="0" fmla="#ppt_y-sin(pi*$)/27">
                                          <p:val>
                                            <p:fltVal val="0"/>
                                          </p:val>
                                        </p:tav>
                                        <p:tav tm="100000">
                                          <p:val>
                                            <p:fltVal val="1"/>
                                          </p:val>
                                        </p:tav>
                                      </p:tavLst>
                                    </p:anim>
                                    <p:anim calcmode="lin" valueType="num">
                                      <p:cBhvr>
                                        <p:cTn id="180" dur="82" tmFilter="0, 0; 0.125,0.2665; 0.25,0.4; 0.375,0.465; 0.5,0.5;  0.625,0.535; 0.75,0.6; 0.875,0.7335; 1,1">
                                          <p:stCondLst>
                                            <p:cond delay="828"/>
                                          </p:stCondLst>
                                        </p:cTn>
                                        <p:tgtEl>
                                          <p:spTgt spid="29"/>
                                        </p:tgtEl>
                                        <p:attrNameLst>
                                          <p:attrName>ppt_y</p:attrName>
                                        </p:attrNameLst>
                                      </p:cBhvr>
                                      <p:tavLst>
                                        <p:tav tm="0" fmla="#ppt_y-sin(pi*$)/81">
                                          <p:val>
                                            <p:fltVal val="0"/>
                                          </p:val>
                                        </p:tav>
                                        <p:tav tm="100000">
                                          <p:val>
                                            <p:fltVal val="1"/>
                                          </p:val>
                                        </p:tav>
                                      </p:tavLst>
                                    </p:anim>
                                    <p:animScale>
                                      <p:cBhvr>
                                        <p:cTn id="181" dur="13">
                                          <p:stCondLst>
                                            <p:cond delay="325"/>
                                          </p:stCondLst>
                                        </p:cTn>
                                        <p:tgtEl>
                                          <p:spTgt spid="29"/>
                                        </p:tgtEl>
                                      </p:cBhvr>
                                      <p:to x="100000" y="60000"/>
                                    </p:animScale>
                                    <p:animScale>
                                      <p:cBhvr>
                                        <p:cTn id="182" dur="83" decel="50000">
                                          <p:stCondLst>
                                            <p:cond delay="338"/>
                                          </p:stCondLst>
                                        </p:cTn>
                                        <p:tgtEl>
                                          <p:spTgt spid="29"/>
                                        </p:tgtEl>
                                      </p:cBhvr>
                                      <p:to x="100000" y="100000"/>
                                    </p:animScale>
                                    <p:animScale>
                                      <p:cBhvr>
                                        <p:cTn id="183" dur="13">
                                          <p:stCondLst>
                                            <p:cond delay="656"/>
                                          </p:stCondLst>
                                        </p:cTn>
                                        <p:tgtEl>
                                          <p:spTgt spid="29"/>
                                        </p:tgtEl>
                                      </p:cBhvr>
                                      <p:to x="100000" y="80000"/>
                                    </p:animScale>
                                    <p:animScale>
                                      <p:cBhvr>
                                        <p:cTn id="184" dur="83" decel="50000">
                                          <p:stCondLst>
                                            <p:cond delay="669"/>
                                          </p:stCondLst>
                                        </p:cTn>
                                        <p:tgtEl>
                                          <p:spTgt spid="29"/>
                                        </p:tgtEl>
                                      </p:cBhvr>
                                      <p:to x="100000" y="100000"/>
                                    </p:animScale>
                                    <p:animScale>
                                      <p:cBhvr>
                                        <p:cTn id="185" dur="13">
                                          <p:stCondLst>
                                            <p:cond delay="821"/>
                                          </p:stCondLst>
                                        </p:cTn>
                                        <p:tgtEl>
                                          <p:spTgt spid="29"/>
                                        </p:tgtEl>
                                      </p:cBhvr>
                                      <p:to x="100000" y="90000"/>
                                    </p:animScale>
                                    <p:animScale>
                                      <p:cBhvr>
                                        <p:cTn id="186" dur="83" decel="50000">
                                          <p:stCondLst>
                                            <p:cond delay="834"/>
                                          </p:stCondLst>
                                        </p:cTn>
                                        <p:tgtEl>
                                          <p:spTgt spid="29"/>
                                        </p:tgtEl>
                                      </p:cBhvr>
                                      <p:to x="100000" y="100000"/>
                                    </p:animScale>
                                    <p:animScale>
                                      <p:cBhvr>
                                        <p:cTn id="187" dur="13">
                                          <p:stCondLst>
                                            <p:cond delay="904"/>
                                          </p:stCondLst>
                                        </p:cTn>
                                        <p:tgtEl>
                                          <p:spTgt spid="29"/>
                                        </p:tgtEl>
                                      </p:cBhvr>
                                      <p:to x="100000" y="95000"/>
                                    </p:animScale>
                                    <p:animScale>
                                      <p:cBhvr>
                                        <p:cTn id="188" dur="83" decel="50000">
                                          <p:stCondLst>
                                            <p:cond delay="917"/>
                                          </p:stCondLst>
                                        </p:cTn>
                                        <p:tgtEl>
                                          <p:spTgt spid="29"/>
                                        </p:tgtEl>
                                      </p:cBhvr>
                                      <p:to x="100000" y="100000"/>
                                    </p:animScale>
                                  </p:childTnLst>
                                </p:cTn>
                              </p:par>
                            </p:childTnLst>
                          </p:cTn>
                        </p:par>
                        <p:par>
                          <p:cTn id="189" fill="hold">
                            <p:stCondLst>
                              <p:cond delay="13000"/>
                            </p:stCondLst>
                            <p:childTnLst>
                              <p:par>
                                <p:cTn id="190" presetID="10" presetClass="entr" presetSubtype="0" fill="hold" grpId="0" nodeType="afterEffect">
                                  <p:stCondLst>
                                    <p:cond delay="0"/>
                                  </p:stCondLst>
                                  <p:childTnLst>
                                    <p:set>
                                      <p:cBhvr>
                                        <p:cTn id="191" dur="1" fill="hold">
                                          <p:stCondLst>
                                            <p:cond delay="0"/>
                                          </p:stCondLst>
                                        </p:cTn>
                                        <p:tgtEl>
                                          <p:spTgt spid="28"/>
                                        </p:tgtEl>
                                        <p:attrNameLst>
                                          <p:attrName>style.visibility</p:attrName>
                                        </p:attrNameLst>
                                      </p:cBhvr>
                                      <p:to>
                                        <p:strVal val="visible"/>
                                      </p:to>
                                    </p:set>
                                    <p:animEffect transition="in" filter="fade">
                                      <p:cBhvr>
                                        <p:cTn id="192" dur="500"/>
                                        <p:tgtEl>
                                          <p:spTgt spid="28"/>
                                        </p:tgtEl>
                                      </p:cBhvr>
                                    </p:animEffect>
                                  </p:childTnLst>
                                </p:cTn>
                              </p:par>
                            </p:childTnLst>
                          </p:cTn>
                        </p:par>
                        <p:par>
                          <p:cTn id="193" fill="hold">
                            <p:stCondLst>
                              <p:cond delay="13500"/>
                            </p:stCondLst>
                            <p:childTnLst>
                              <p:par>
                                <p:cTn id="194" presetID="26" presetClass="entr" presetSubtype="0" fill="hold" grpId="0" nodeType="afterEffect">
                                  <p:stCondLst>
                                    <p:cond delay="0"/>
                                  </p:stCondLst>
                                  <p:childTnLst>
                                    <p:set>
                                      <p:cBhvr>
                                        <p:cTn id="195" dur="1" fill="hold">
                                          <p:stCondLst>
                                            <p:cond delay="0"/>
                                          </p:stCondLst>
                                        </p:cTn>
                                        <p:tgtEl>
                                          <p:spTgt spid="31"/>
                                        </p:tgtEl>
                                        <p:attrNameLst>
                                          <p:attrName>style.visibility</p:attrName>
                                        </p:attrNameLst>
                                      </p:cBhvr>
                                      <p:to>
                                        <p:strVal val="visible"/>
                                      </p:to>
                                    </p:set>
                                    <p:animEffect transition="in" filter="wipe(down)">
                                      <p:cBhvr>
                                        <p:cTn id="196" dur="290">
                                          <p:stCondLst>
                                            <p:cond delay="0"/>
                                          </p:stCondLst>
                                        </p:cTn>
                                        <p:tgtEl>
                                          <p:spTgt spid="31"/>
                                        </p:tgtEl>
                                      </p:cBhvr>
                                    </p:animEffect>
                                    <p:anim calcmode="lin" valueType="num">
                                      <p:cBhvr>
                                        <p:cTn id="197" dur="911"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198" dur="332"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199" dur="332" tmFilter="0, 0; 0.125,0.2665; 0.25,0.4; 0.375,0.465; 0.5,0.5;  0.625,0.535; 0.75,0.6; 0.875,0.7335; 1,1">
                                          <p:stCondLst>
                                            <p:cond delay="332"/>
                                          </p:stCondLst>
                                        </p:cTn>
                                        <p:tgtEl>
                                          <p:spTgt spid="31"/>
                                        </p:tgtEl>
                                        <p:attrNameLst>
                                          <p:attrName>ppt_y</p:attrName>
                                        </p:attrNameLst>
                                      </p:cBhvr>
                                      <p:tavLst>
                                        <p:tav tm="0" fmla="#ppt_y-sin(pi*$)/9">
                                          <p:val>
                                            <p:fltVal val="0"/>
                                          </p:val>
                                        </p:tav>
                                        <p:tav tm="100000">
                                          <p:val>
                                            <p:fltVal val="1"/>
                                          </p:val>
                                        </p:tav>
                                      </p:tavLst>
                                    </p:anim>
                                    <p:anim calcmode="lin" valueType="num">
                                      <p:cBhvr>
                                        <p:cTn id="200" dur="166" tmFilter="0, 0; 0.125,0.2665; 0.25,0.4; 0.375,0.465; 0.5,0.5;  0.625,0.535; 0.75,0.6; 0.875,0.7335; 1,1">
                                          <p:stCondLst>
                                            <p:cond delay="662"/>
                                          </p:stCondLst>
                                        </p:cTn>
                                        <p:tgtEl>
                                          <p:spTgt spid="31"/>
                                        </p:tgtEl>
                                        <p:attrNameLst>
                                          <p:attrName>ppt_y</p:attrName>
                                        </p:attrNameLst>
                                      </p:cBhvr>
                                      <p:tavLst>
                                        <p:tav tm="0" fmla="#ppt_y-sin(pi*$)/27">
                                          <p:val>
                                            <p:fltVal val="0"/>
                                          </p:val>
                                        </p:tav>
                                        <p:tav tm="100000">
                                          <p:val>
                                            <p:fltVal val="1"/>
                                          </p:val>
                                        </p:tav>
                                      </p:tavLst>
                                    </p:anim>
                                    <p:anim calcmode="lin" valueType="num">
                                      <p:cBhvr>
                                        <p:cTn id="201" dur="82" tmFilter="0, 0; 0.125,0.2665; 0.25,0.4; 0.375,0.465; 0.5,0.5;  0.625,0.535; 0.75,0.6; 0.875,0.7335; 1,1">
                                          <p:stCondLst>
                                            <p:cond delay="828"/>
                                          </p:stCondLst>
                                        </p:cTn>
                                        <p:tgtEl>
                                          <p:spTgt spid="31"/>
                                        </p:tgtEl>
                                        <p:attrNameLst>
                                          <p:attrName>ppt_y</p:attrName>
                                        </p:attrNameLst>
                                      </p:cBhvr>
                                      <p:tavLst>
                                        <p:tav tm="0" fmla="#ppt_y-sin(pi*$)/81">
                                          <p:val>
                                            <p:fltVal val="0"/>
                                          </p:val>
                                        </p:tav>
                                        <p:tav tm="100000">
                                          <p:val>
                                            <p:fltVal val="1"/>
                                          </p:val>
                                        </p:tav>
                                      </p:tavLst>
                                    </p:anim>
                                    <p:animScale>
                                      <p:cBhvr>
                                        <p:cTn id="202" dur="13">
                                          <p:stCondLst>
                                            <p:cond delay="325"/>
                                          </p:stCondLst>
                                        </p:cTn>
                                        <p:tgtEl>
                                          <p:spTgt spid="31"/>
                                        </p:tgtEl>
                                      </p:cBhvr>
                                      <p:to x="100000" y="60000"/>
                                    </p:animScale>
                                    <p:animScale>
                                      <p:cBhvr>
                                        <p:cTn id="203" dur="83" decel="50000">
                                          <p:stCondLst>
                                            <p:cond delay="338"/>
                                          </p:stCondLst>
                                        </p:cTn>
                                        <p:tgtEl>
                                          <p:spTgt spid="31"/>
                                        </p:tgtEl>
                                      </p:cBhvr>
                                      <p:to x="100000" y="100000"/>
                                    </p:animScale>
                                    <p:animScale>
                                      <p:cBhvr>
                                        <p:cTn id="204" dur="13">
                                          <p:stCondLst>
                                            <p:cond delay="656"/>
                                          </p:stCondLst>
                                        </p:cTn>
                                        <p:tgtEl>
                                          <p:spTgt spid="31"/>
                                        </p:tgtEl>
                                      </p:cBhvr>
                                      <p:to x="100000" y="80000"/>
                                    </p:animScale>
                                    <p:animScale>
                                      <p:cBhvr>
                                        <p:cTn id="205" dur="83" decel="50000">
                                          <p:stCondLst>
                                            <p:cond delay="669"/>
                                          </p:stCondLst>
                                        </p:cTn>
                                        <p:tgtEl>
                                          <p:spTgt spid="31"/>
                                        </p:tgtEl>
                                      </p:cBhvr>
                                      <p:to x="100000" y="100000"/>
                                    </p:animScale>
                                    <p:animScale>
                                      <p:cBhvr>
                                        <p:cTn id="206" dur="13">
                                          <p:stCondLst>
                                            <p:cond delay="821"/>
                                          </p:stCondLst>
                                        </p:cTn>
                                        <p:tgtEl>
                                          <p:spTgt spid="31"/>
                                        </p:tgtEl>
                                      </p:cBhvr>
                                      <p:to x="100000" y="90000"/>
                                    </p:animScale>
                                    <p:animScale>
                                      <p:cBhvr>
                                        <p:cTn id="207" dur="83" decel="50000">
                                          <p:stCondLst>
                                            <p:cond delay="834"/>
                                          </p:stCondLst>
                                        </p:cTn>
                                        <p:tgtEl>
                                          <p:spTgt spid="31"/>
                                        </p:tgtEl>
                                      </p:cBhvr>
                                      <p:to x="100000" y="100000"/>
                                    </p:animScale>
                                    <p:animScale>
                                      <p:cBhvr>
                                        <p:cTn id="208" dur="13">
                                          <p:stCondLst>
                                            <p:cond delay="904"/>
                                          </p:stCondLst>
                                        </p:cTn>
                                        <p:tgtEl>
                                          <p:spTgt spid="31"/>
                                        </p:tgtEl>
                                      </p:cBhvr>
                                      <p:to x="100000" y="95000"/>
                                    </p:animScale>
                                    <p:animScale>
                                      <p:cBhvr>
                                        <p:cTn id="209" dur="83" decel="50000">
                                          <p:stCondLst>
                                            <p:cond delay="917"/>
                                          </p:stCondLst>
                                        </p:cTn>
                                        <p:tgtEl>
                                          <p:spTgt spid="31"/>
                                        </p:tgtEl>
                                      </p:cBhvr>
                                      <p:to x="100000" y="100000"/>
                                    </p:animScale>
                                  </p:childTnLst>
                                </p:cTn>
                              </p:par>
                            </p:childTnLst>
                          </p:cTn>
                        </p:par>
                        <p:par>
                          <p:cTn id="210" fill="hold">
                            <p:stCondLst>
                              <p:cond delay="14500"/>
                            </p:stCondLst>
                            <p:childTnLst>
                              <p:par>
                                <p:cTn id="211" presetID="10" presetClass="entr" presetSubtype="0" fill="hold" grpId="0" nodeType="afterEffect">
                                  <p:stCondLst>
                                    <p:cond delay="0"/>
                                  </p:stCondLst>
                                  <p:childTnLst>
                                    <p:set>
                                      <p:cBhvr>
                                        <p:cTn id="212" dur="1" fill="hold">
                                          <p:stCondLst>
                                            <p:cond delay="0"/>
                                          </p:stCondLst>
                                        </p:cTn>
                                        <p:tgtEl>
                                          <p:spTgt spid="30"/>
                                        </p:tgtEl>
                                        <p:attrNameLst>
                                          <p:attrName>style.visibility</p:attrName>
                                        </p:attrNameLst>
                                      </p:cBhvr>
                                      <p:to>
                                        <p:strVal val="visible"/>
                                      </p:to>
                                    </p:set>
                                    <p:animEffect transition="in" filter="fade">
                                      <p:cBhvr>
                                        <p:cTn id="21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animBg="1"/>
      <p:bldP spid="14" grpId="0" animBg="1"/>
      <p:bldGraphic spid="15" grpId="0">
        <p:bldAsOne/>
      </p:bldGraphic>
      <p:bldP spid="16" grpId="0" animBg="1"/>
      <p:bldGraphic spid="17" grpId="0">
        <p:bldAsOne/>
      </p:bldGraphic>
      <p:bldP spid="18" grpId="0" animBg="1"/>
      <p:bldGraphic spid="19" grpId="0">
        <p:bldAsOne/>
      </p:bldGraphic>
      <p:bldGraphic spid="20" grpId="0">
        <p:bldAsOne/>
      </p:bldGraphic>
      <p:bldP spid="21" grpId="0" animBg="1"/>
      <p:bldGraphic spid="22" grpId="0">
        <p:bldAsOne/>
      </p:bldGraphic>
      <p:bldP spid="23" grpId="0" animBg="1"/>
      <p:bldGraphic spid="24" grpId="0">
        <p:bldAsOne/>
      </p:bldGraphic>
      <p:bldP spid="25" grpId="0" animBg="1"/>
      <p:bldGraphic spid="26" grpId="0">
        <p:bldAsOne/>
      </p:bldGraphic>
      <p:bldP spid="27" grpId="0" animBg="1"/>
      <p:bldGraphic spid="28" grpId="0">
        <p:bldAsOne/>
      </p:bldGraphic>
      <p:bldP spid="29" grpId="0" animBg="1"/>
      <p:bldGraphic spid="30" grpId="0">
        <p:bldAsOne/>
      </p:bldGraphic>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5009" y="99393"/>
            <a:ext cx="7636771" cy="769441"/>
          </a:xfrm>
          <a:prstGeom prst="rect">
            <a:avLst/>
          </a:prstGeom>
          <a:noFill/>
        </p:spPr>
        <p:txBody>
          <a:bodyPr wrap="none" lIns="91440" tIns="45720" rIns="91440" bIns="45720">
            <a:spAutoFit/>
          </a:bodyPr>
          <a:lstStyle/>
          <a:p>
            <a:pPr algn="ctr"/>
            <a:r>
              <a:rPr lang="en-US" sz="4400" b="1" cap="none" spc="0" dirty="0">
                <a:ln w="10160">
                  <a:noFill/>
                  <a:prstDash val="solid"/>
                </a:ln>
                <a:solidFill>
                  <a:schemeClr val="bg1"/>
                </a:solidFill>
              </a:rPr>
              <a:t>Stakeholder Management Plan</a:t>
            </a:r>
          </a:p>
        </p:txBody>
      </p:sp>
      <p:pic>
        <p:nvPicPr>
          <p:cNvPr id="12" name="Graphic 11" descr="Arrow: Slight curve">
            <a:extLst>
              <a:ext uri="{FF2B5EF4-FFF2-40B4-BE49-F238E27FC236}">
                <a16:creationId xmlns:a16="http://schemas.microsoft.com/office/drawing/2014/main" id="{0B550A9F-F658-4280-8A2A-1336AF00ED2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915" y="1243229"/>
            <a:ext cx="770400" cy="770400"/>
          </a:xfrm>
          <a:prstGeom prst="rect">
            <a:avLst/>
          </a:prstGeom>
        </p:spPr>
      </p:pic>
      <p:sp>
        <p:nvSpPr>
          <p:cNvPr id="14" name="TextBox 13">
            <a:extLst>
              <a:ext uri="{FF2B5EF4-FFF2-40B4-BE49-F238E27FC236}">
                <a16:creationId xmlns:a16="http://schemas.microsoft.com/office/drawing/2014/main" id="{52AE8366-E0E6-40C9-8F2F-99B7DC68FA7F}"/>
              </a:ext>
            </a:extLst>
          </p:cNvPr>
          <p:cNvSpPr txBox="1"/>
          <p:nvPr/>
        </p:nvSpPr>
        <p:spPr>
          <a:xfrm>
            <a:off x="1534854" y="1336041"/>
            <a:ext cx="6169687" cy="584775"/>
          </a:xfrm>
          <a:prstGeom prst="rect">
            <a:avLst/>
          </a:prstGeom>
          <a:noFill/>
        </p:spPr>
        <p:txBody>
          <a:bodyPr wrap="square" rtlCol="0">
            <a:spAutoFit/>
          </a:bodyPr>
          <a:lstStyle/>
          <a:p>
            <a:r>
              <a:rPr lang="en-US" sz="3200" b="1" dirty="0"/>
              <a:t>Stakeholder &amp; Their Roles</a:t>
            </a:r>
            <a:endParaRPr lang="x-none" sz="3200" b="1" dirty="0"/>
          </a:p>
        </p:txBody>
      </p:sp>
      <p:pic>
        <p:nvPicPr>
          <p:cNvPr id="15" name="Picture 14">
            <a:extLst>
              <a:ext uri="{FF2B5EF4-FFF2-40B4-BE49-F238E27FC236}">
                <a16:creationId xmlns:a16="http://schemas.microsoft.com/office/drawing/2014/main" id="{7ABA918A-A416-4736-8916-DDDEFBC8919E}"/>
              </a:ext>
            </a:extLst>
          </p:cNvPr>
          <p:cNvPicPr>
            <a:picLocks noChangeAspect="1"/>
          </p:cNvPicPr>
          <p:nvPr/>
        </p:nvPicPr>
        <p:blipFill rotWithShape="1">
          <a:blip r:embed="rId4">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pic>
        <p:nvPicPr>
          <p:cNvPr id="4" name="Graphic 3" descr="Business Growth">
            <a:extLst>
              <a:ext uri="{FF2B5EF4-FFF2-40B4-BE49-F238E27FC236}">
                <a16:creationId xmlns:a16="http://schemas.microsoft.com/office/drawing/2014/main" id="{6FB6524E-12C3-43DA-A76E-5447971F0A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94315" y="2751380"/>
            <a:ext cx="1671024" cy="1671024"/>
          </a:xfrm>
          <a:prstGeom prst="rect">
            <a:avLst/>
          </a:prstGeom>
        </p:spPr>
      </p:pic>
      <p:sp>
        <p:nvSpPr>
          <p:cNvPr id="33" name="Arrow: Right 32">
            <a:extLst>
              <a:ext uri="{FF2B5EF4-FFF2-40B4-BE49-F238E27FC236}">
                <a16:creationId xmlns:a16="http://schemas.microsoft.com/office/drawing/2014/main" id="{7D7F461D-2C99-4BBA-8555-E4B5D76650E0}"/>
              </a:ext>
            </a:extLst>
          </p:cNvPr>
          <p:cNvSpPr/>
          <p:nvPr/>
        </p:nvSpPr>
        <p:spPr>
          <a:xfrm>
            <a:off x="3694956" y="3516613"/>
            <a:ext cx="696992" cy="22942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4" name="TextBox 33">
            <a:extLst>
              <a:ext uri="{FF2B5EF4-FFF2-40B4-BE49-F238E27FC236}">
                <a16:creationId xmlns:a16="http://schemas.microsoft.com/office/drawing/2014/main" id="{84F24F3F-F6F9-4202-B5F1-A21AA009A2D7}"/>
              </a:ext>
            </a:extLst>
          </p:cNvPr>
          <p:cNvSpPr txBox="1"/>
          <p:nvPr/>
        </p:nvSpPr>
        <p:spPr>
          <a:xfrm>
            <a:off x="1279713" y="4422404"/>
            <a:ext cx="1900228" cy="461665"/>
          </a:xfrm>
          <a:prstGeom prst="rect">
            <a:avLst/>
          </a:prstGeom>
          <a:noFill/>
        </p:spPr>
        <p:txBody>
          <a:bodyPr wrap="square" rtlCol="0">
            <a:spAutoFit/>
          </a:bodyPr>
          <a:lstStyle/>
          <a:p>
            <a:r>
              <a:rPr lang="en-US" sz="2400" b="1" dirty="0"/>
              <a:t>Stakeholders</a:t>
            </a:r>
            <a:endParaRPr lang="x-none" sz="2400" b="1" dirty="0"/>
          </a:p>
        </p:txBody>
      </p:sp>
      <p:sp>
        <p:nvSpPr>
          <p:cNvPr id="35" name="TextBox 34">
            <a:extLst>
              <a:ext uri="{FF2B5EF4-FFF2-40B4-BE49-F238E27FC236}">
                <a16:creationId xmlns:a16="http://schemas.microsoft.com/office/drawing/2014/main" id="{318FA98F-9ACE-4D10-AD15-57E9CC1A3D9A}"/>
              </a:ext>
            </a:extLst>
          </p:cNvPr>
          <p:cNvSpPr txBox="1"/>
          <p:nvPr/>
        </p:nvSpPr>
        <p:spPr>
          <a:xfrm>
            <a:off x="4353935" y="4422404"/>
            <a:ext cx="1886085" cy="369332"/>
          </a:xfrm>
          <a:prstGeom prst="rect">
            <a:avLst/>
          </a:prstGeom>
          <a:noFill/>
        </p:spPr>
        <p:txBody>
          <a:bodyPr wrap="square" rtlCol="0">
            <a:spAutoFit/>
          </a:bodyPr>
          <a:lstStyle/>
          <a:p>
            <a:r>
              <a:rPr lang="en-US" b="1" dirty="0"/>
              <a:t>Supervisor + Lead</a:t>
            </a:r>
            <a:endParaRPr lang="x-none" b="1" dirty="0"/>
          </a:p>
        </p:txBody>
      </p:sp>
      <p:sp>
        <p:nvSpPr>
          <p:cNvPr id="36" name="TextBox 35">
            <a:extLst>
              <a:ext uri="{FF2B5EF4-FFF2-40B4-BE49-F238E27FC236}">
                <a16:creationId xmlns:a16="http://schemas.microsoft.com/office/drawing/2014/main" id="{4A684045-7F75-4D5A-9569-E82FF4DCBB53}"/>
              </a:ext>
            </a:extLst>
          </p:cNvPr>
          <p:cNvSpPr txBox="1"/>
          <p:nvPr/>
        </p:nvSpPr>
        <p:spPr>
          <a:xfrm>
            <a:off x="6350559" y="4422403"/>
            <a:ext cx="1125417" cy="369332"/>
          </a:xfrm>
          <a:prstGeom prst="rect">
            <a:avLst/>
          </a:prstGeom>
          <a:noFill/>
        </p:spPr>
        <p:txBody>
          <a:bodyPr wrap="square" rtlCol="0">
            <a:spAutoFit/>
          </a:bodyPr>
          <a:lstStyle/>
          <a:p>
            <a:r>
              <a:rPr lang="en-US" b="1" dirty="0"/>
              <a:t>PM + Dev</a:t>
            </a:r>
            <a:endParaRPr lang="x-none" b="1" dirty="0"/>
          </a:p>
        </p:txBody>
      </p:sp>
      <p:sp>
        <p:nvSpPr>
          <p:cNvPr id="37" name="TextBox 36">
            <a:extLst>
              <a:ext uri="{FF2B5EF4-FFF2-40B4-BE49-F238E27FC236}">
                <a16:creationId xmlns:a16="http://schemas.microsoft.com/office/drawing/2014/main" id="{1AB3EB3E-3A94-4ED6-B269-03AB3CE94733}"/>
              </a:ext>
            </a:extLst>
          </p:cNvPr>
          <p:cNvSpPr txBox="1"/>
          <p:nvPr/>
        </p:nvSpPr>
        <p:spPr>
          <a:xfrm>
            <a:off x="7757875" y="4422403"/>
            <a:ext cx="1556946" cy="369332"/>
          </a:xfrm>
          <a:prstGeom prst="rect">
            <a:avLst/>
          </a:prstGeom>
          <a:noFill/>
        </p:spPr>
        <p:txBody>
          <a:bodyPr wrap="square" rtlCol="0">
            <a:spAutoFit/>
          </a:bodyPr>
          <a:lstStyle/>
          <a:p>
            <a:r>
              <a:rPr lang="en-US" b="1" dirty="0"/>
              <a:t>QA + Core Dev</a:t>
            </a:r>
            <a:endParaRPr lang="x-none" b="1" dirty="0"/>
          </a:p>
        </p:txBody>
      </p:sp>
      <p:sp>
        <p:nvSpPr>
          <p:cNvPr id="38" name="TextBox 37">
            <a:extLst>
              <a:ext uri="{FF2B5EF4-FFF2-40B4-BE49-F238E27FC236}">
                <a16:creationId xmlns:a16="http://schemas.microsoft.com/office/drawing/2014/main" id="{1E7E0882-795B-4FFE-89E3-648F4E19704B}"/>
              </a:ext>
            </a:extLst>
          </p:cNvPr>
          <p:cNvSpPr txBox="1"/>
          <p:nvPr/>
        </p:nvSpPr>
        <p:spPr>
          <a:xfrm>
            <a:off x="9398219" y="4422403"/>
            <a:ext cx="1886086" cy="369332"/>
          </a:xfrm>
          <a:prstGeom prst="rect">
            <a:avLst/>
          </a:prstGeom>
          <a:noFill/>
        </p:spPr>
        <p:txBody>
          <a:bodyPr wrap="square" rtlCol="0">
            <a:spAutoFit/>
          </a:bodyPr>
          <a:lstStyle/>
          <a:p>
            <a:r>
              <a:rPr lang="en-US" b="1" dirty="0"/>
              <a:t>Doc. Expert + Dev</a:t>
            </a:r>
            <a:endParaRPr lang="x-none" b="1" dirty="0"/>
          </a:p>
        </p:txBody>
      </p:sp>
      <p:grpSp>
        <p:nvGrpSpPr>
          <p:cNvPr id="43" name="Group 42">
            <a:extLst>
              <a:ext uri="{FF2B5EF4-FFF2-40B4-BE49-F238E27FC236}">
                <a16:creationId xmlns:a16="http://schemas.microsoft.com/office/drawing/2014/main" id="{0E50B66F-7AB7-4A5F-A89D-FD7C5CEC5BC2}"/>
              </a:ext>
            </a:extLst>
          </p:cNvPr>
          <p:cNvGrpSpPr/>
          <p:nvPr/>
        </p:nvGrpSpPr>
        <p:grpSpPr>
          <a:xfrm>
            <a:off x="4888579" y="2741999"/>
            <a:ext cx="1636667" cy="1338860"/>
            <a:chOff x="4888579" y="2741999"/>
            <a:chExt cx="1636667" cy="1338860"/>
          </a:xfrm>
        </p:grpSpPr>
        <p:grpSp>
          <p:nvGrpSpPr>
            <p:cNvPr id="26" name="Group 25">
              <a:extLst>
                <a:ext uri="{FF2B5EF4-FFF2-40B4-BE49-F238E27FC236}">
                  <a16:creationId xmlns:a16="http://schemas.microsoft.com/office/drawing/2014/main" id="{261B2AE3-36CA-495D-B415-6FB30FE23E34}"/>
                </a:ext>
              </a:extLst>
            </p:cNvPr>
            <p:cNvGrpSpPr/>
            <p:nvPr/>
          </p:nvGrpSpPr>
          <p:grpSpPr>
            <a:xfrm>
              <a:off x="4888579" y="3136314"/>
              <a:ext cx="929412" cy="944545"/>
              <a:chOff x="4124911" y="3136314"/>
              <a:chExt cx="929412" cy="944545"/>
            </a:xfrm>
          </p:grpSpPr>
          <p:pic>
            <p:nvPicPr>
              <p:cNvPr id="22" name="Graphic 21" descr="Male profile">
                <a:extLst>
                  <a:ext uri="{FF2B5EF4-FFF2-40B4-BE49-F238E27FC236}">
                    <a16:creationId xmlns:a16="http://schemas.microsoft.com/office/drawing/2014/main" id="{8AC8C253-59E7-4E0A-8D55-88789065F0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75761" y="3271204"/>
                <a:ext cx="640153" cy="640153"/>
              </a:xfrm>
              <a:prstGeom prst="rect">
                <a:avLst/>
              </a:prstGeom>
            </p:spPr>
          </p:pic>
          <p:sp>
            <p:nvSpPr>
              <p:cNvPr id="23" name="Oval 22">
                <a:extLst>
                  <a:ext uri="{FF2B5EF4-FFF2-40B4-BE49-F238E27FC236}">
                    <a16:creationId xmlns:a16="http://schemas.microsoft.com/office/drawing/2014/main" id="{90035D25-55F3-4034-956F-930888988D5D}"/>
                  </a:ext>
                </a:extLst>
              </p:cNvPr>
              <p:cNvSpPr/>
              <p:nvPr/>
            </p:nvSpPr>
            <p:spPr>
              <a:xfrm>
                <a:off x="4124911" y="3136314"/>
                <a:ext cx="929412" cy="944545"/>
              </a:xfrm>
              <a:prstGeom prst="ellipse">
                <a:avLst/>
              </a:prstGeom>
              <a:noFill/>
              <a:ln w="19050">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39" name="Callout: Line 38">
              <a:extLst>
                <a:ext uri="{FF2B5EF4-FFF2-40B4-BE49-F238E27FC236}">
                  <a16:creationId xmlns:a16="http://schemas.microsoft.com/office/drawing/2014/main" id="{9BE54964-BABE-4B1E-9BD1-F96318488B67}"/>
                </a:ext>
              </a:extLst>
            </p:cNvPr>
            <p:cNvSpPr/>
            <p:nvPr/>
          </p:nvSpPr>
          <p:spPr>
            <a:xfrm>
              <a:off x="5706946" y="2741999"/>
              <a:ext cx="818300" cy="206019"/>
            </a:xfrm>
            <a:prstGeom prst="borderCallout1">
              <a:avLst>
                <a:gd name="adj1" fmla="val 18750"/>
                <a:gd name="adj2" fmla="val -8333"/>
                <a:gd name="adj3" fmla="val 162284"/>
                <a:gd name="adj4" fmla="val -38038"/>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Mr. Dilwer</a:t>
              </a:r>
              <a:endParaRPr lang="en-PK" sz="1100" b="1" dirty="0">
                <a:solidFill>
                  <a:schemeClr val="tx1"/>
                </a:solidFill>
              </a:endParaRPr>
            </a:p>
          </p:txBody>
        </p:sp>
      </p:grpSp>
      <p:grpSp>
        <p:nvGrpSpPr>
          <p:cNvPr id="44" name="Group 43">
            <a:extLst>
              <a:ext uri="{FF2B5EF4-FFF2-40B4-BE49-F238E27FC236}">
                <a16:creationId xmlns:a16="http://schemas.microsoft.com/office/drawing/2014/main" id="{6A7B9DB6-7413-4119-AE56-E164977255E6}"/>
              </a:ext>
            </a:extLst>
          </p:cNvPr>
          <p:cNvGrpSpPr/>
          <p:nvPr/>
        </p:nvGrpSpPr>
        <p:grpSpPr>
          <a:xfrm>
            <a:off x="6485441" y="2741999"/>
            <a:ext cx="1515967" cy="1338860"/>
            <a:chOff x="6485441" y="2741999"/>
            <a:chExt cx="1515967" cy="1338860"/>
          </a:xfrm>
        </p:grpSpPr>
        <p:grpSp>
          <p:nvGrpSpPr>
            <p:cNvPr id="27" name="Group 26">
              <a:extLst>
                <a:ext uri="{FF2B5EF4-FFF2-40B4-BE49-F238E27FC236}">
                  <a16:creationId xmlns:a16="http://schemas.microsoft.com/office/drawing/2014/main" id="{4536AFE6-15D1-44AE-96A8-10F500A4E996}"/>
                </a:ext>
              </a:extLst>
            </p:cNvPr>
            <p:cNvGrpSpPr/>
            <p:nvPr/>
          </p:nvGrpSpPr>
          <p:grpSpPr>
            <a:xfrm>
              <a:off x="6485441" y="3136314"/>
              <a:ext cx="929412" cy="944545"/>
              <a:chOff x="4124911" y="3136314"/>
              <a:chExt cx="929412" cy="944545"/>
            </a:xfrm>
          </p:grpSpPr>
          <p:pic>
            <p:nvPicPr>
              <p:cNvPr id="28" name="Graphic 27" descr="Male profile">
                <a:extLst>
                  <a:ext uri="{FF2B5EF4-FFF2-40B4-BE49-F238E27FC236}">
                    <a16:creationId xmlns:a16="http://schemas.microsoft.com/office/drawing/2014/main" id="{817F5E2C-56D5-45A7-9943-2B7F3E47C47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75761" y="3271204"/>
                <a:ext cx="640153" cy="640153"/>
              </a:xfrm>
              <a:prstGeom prst="rect">
                <a:avLst/>
              </a:prstGeom>
            </p:spPr>
          </p:pic>
          <p:sp>
            <p:nvSpPr>
              <p:cNvPr id="29" name="Oval 28">
                <a:extLst>
                  <a:ext uri="{FF2B5EF4-FFF2-40B4-BE49-F238E27FC236}">
                    <a16:creationId xmlns:a16="http://schemas.microsoft.com/office/drawing/2014/main" id="{84810336-CD55-4D55-B775-206A666D8BDD}"/>
                  </a:ext>
                </a:extLst>
              </p:cNvPr>
              <p:cNvSpPr/>
              <p:nvPr/>
            </p:nvSpPr>
            <p:spPr>
              <a:xfrm>
                <a:off x="4124911" y="3136314"/>
                <a:ext cx="929412" cy="944545"/>
              </a:xfrm>
              <a:prstGeom prst="ellipse">
                <a:avLst/>
              </a:prstGeom>
              <a:noFill/>
              <a:ln w="19050">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40" name="Callout: Line 39">
              <a:extLst>
                <a:ext uri="{FF2B5EF4-FFF2-40B4-BE49-F238E27FC236}">
                  <a16:creationId xmlns:a16="http://schemas.microsoft.com/office/drawing/2014/main" id="{9685C121-8E53-43F6-A070-FCA1A3D63B39}"/>
                </a:ext>
              </a:extLst>
            </p:cNvPr>
            <p:cNvSpPr/>
            <p:nvPr/>
          </p:nvSpPr>
          <p:spPr>
            <a:xfrm>
              <a:off x="7183108" y="2741999"/>
              <a:ext cx="818300" cy="206019"/>
            </a:xfrm>
            <a:prstGeom prst="borderCallout1">
              <a:avLst>
                <a:gd name="adj1" fmla="val 18750"/>
                <a:gd name="adj2" fmla="val -8333"/>
                <a:gd name="adj3" fmla="val 162284"/>
                <a:gd name="adj4" fmla="val -38038"/>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M. Azam</a:t>
              </a:r>
              <a:endParaRPr lang="en-PK" sz="1100" b="1" dirty="0">
                <a:solidFill>
                  <a:schemeClr val="tx1"/>
                </a:solidFill>
              </a:endParaRPr>
            </a:p>
          </p:txBody>
        </p:sp>
      </p:grpSp>
      <p:grpSp>
        <p:nvGrpSpPr>
          <p:cNvPr id="45" name="Group 44">
            <a:extLst>
              <a:ext uri="{FF2B5EF4-FFF2-40B4-BE49-F238E27FC236}">
                <a16:creationId xmlns:a16="http://schemas.microsoft.com/office/drawing/2014/main" id="{3A57EEE4-7618-4D79-B54A-F496699F343B}"/>
              </a:ext>
            </a:extLst>
          </p:cNvPr>
          <p:cNvGrpSpPr/>
          <p:nvPr/>
        </p:nvGrpSpPr>
        <p:grpSpPr>
          <a:xfrm>
            <a:off x="8085942" y="2741999"/>
            <a:ext cx="1571601" cy="1338859"/>
            <a:chOff x="8085942" y="2741999"/>
            <a:chExt cx="1571601" cy="1338859"/>
          </a:xfrm>
        </p:grpSpPr>
        <p:grpSp>
          <p:nvGrpSpPr>
            <p:cNvPr id="30" name="Group 29">
              <a:extLst>
                <a:ext uri="{FF2B5EF4-FFF2-40B4-BE49-F238E27FC236}">
                  <a16:creationId xmlns:a16="http://schemas.microsoft.com/office/drawing/2014/main" id="{877493EE-85B8-4538-B213-51B9397C4666}"/>
                </a:ext>
              </a:extLst>
            </p:cNvPr>
            <p:cNvGrpSpPr/>
            <p:nvPr/>
          </p:nvGrpSpPr>
          <p:grpSpPr>
            <a:xfrm>
              <a:off x="8085942" y="3136313"/>
              <a:ext cx="929412" cy="944545"/>
              <a:chOff x="4124911" y="3136314"/>
              <a:chExt cx="929412" cy="944545"/>
            </a:xfrm>
          </p:grpSpPr>
          <p:pic>
            <p:nvPicPr>
              <p:cNvPr id="31" name="Graphic 30" descr="Male profile">
                <a:extLst>
                  <a:ext uri="{FF2B5EF4-FFF2-40B4-BE49-F238E27FC236}">
                    <a16:creationId xmlns:a16="http://schemas.microsoft.com/office/drawing/2014/main" id="{6529AA0A-C88F-4627-9D05-3616C426BE3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75761" y="3271204"/>
                <a:ext cx="640153" cy="640153"/>
              </a:xfrm>
              <a:prstGeom prst="rect">
                <a:avLst/>
              </a:prstGeom>
            </p:spPr>
          </p:pic>
          <p:sp>
            <p:nvSpPr>
              <p:cNvPr id="32" name="Oval 31">
                <a:extLst>
                  <a:ext uri="{FF2B5EF4-FFF2-40B4-BE49-F238E27FC236}">
                    <a16:creationId xmlns:a16="http://schemas.microsoft.com/office/drawing/2014/main" id="{96F05365-F45B-4E7C-905A-0C4C98233E9B}"/>
                  </a:ext>
                </a:extLst>
              </p:cNvPr>
              <p:cNvSpPr/>
              <p:nvPr/>
            </p:nvSpPr>
            <p:spPr>
              <a:xfrm>
                <a:off x="4124911" y="3136314"/>
                <a:ext cx="929412" cy="944545"/>
              </a:xfrm>
              <a:prstGeom prst="ellipse">
                <a:avLst/>
              </a:prstGeom>
              <a:noFill/>
              <a:ln w="19050">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41" name="Callout: Line 40">
              <a:extLst>
                <a:ext uri="{FF2B5EF4-FFF2-40B4-BE49-F238E27FC236}">
                  <a16:creationId xmlns:a16="http://schemas.microsoft.com/office/drawing/2014/main" id="{57FA8058-DB0E-4E09-89E2-F8542408D3B0}"/>
                </a:ext>
              </a:extLst>
            </p:cNvPr>
            <p:cNvSpPr/>
            <p:nvPr/>
          </p:nvSpPr>
          <p:spPr>
            <a:xfrm>
              <a:off x="8839243" y="2741999"/>
              <a:ext cx="818300" cy="206019"/>
            </a:xfrm>
            <a:prstGeom prst="borderCallout1">
              <a:avLst>
                <a:gd name="adj1" fmla="val 18750"/>
                <a:gd name="adj2" fmla="val -8333"/>
                <a:gd name="adj3" fmla="val 162284"/>
                <a:gd name="adj4" fmla="val -38038"/>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Mudassar</a:t>
              </a:r>
              <a:endParaRPr lang="en-PK" sz="1100" b="1" dirty="0">
                <a:solidFill>
                  <a:schemeClr val="tx1"/>
                </a:solidFill>
              </a:endParaRPr>
            </a:p>
          </p:txBody>
        </p:sp>
      </p:grpSp>
      <p:grpSp>
        <p:nvGrpSpPr>
          <p:cNvPr id="46" name="Group 45">
            <a:extLst>
              <a:ext uri="{FF2B5EF4-FFF2-40B4-BE49-F238E27FC236}">
                <a16:creationId xmlns:a16="http://schemas.microsoft.com/office/drawing/2014/main" id="{F9F7B60A-BAF8-4D0C-A85A-68F14B69501A}"/>
              </a:ext>
            </a:extLst>
          </p:cNvPr>
          <p:cNvGrpSpPr/>
          <p:nvPr/>
        </p:nvGrpSpPr>
        <p:grpSpPr>
          <a:xfrm>
            <a:off x="9808900" y="2723197"/>
            <a:ext cx="1501380" cy="1368624"/>
            <a:chOff x="9808900" y="2723197"/>
            <a:chExt cx="1501380" cy="1368624"/>
          </a:xfrm>
        </p:grpSpPr>
        <p:grpSp>
          <p:nvGrpSpPr>
            <p:cNvPr id="25" name="Group 24">
              <a:extLst>
                <a:ext uri="{FF2B5EF4-FFF2-40B4-BE49-F238E27FC236}">
                  <a16:creationId xmlns:a16="http://schemas.microsoft.com/office/drawing/2014/main" id="{6A42497B-500B-458B-904B-88A7C151DA82}"/>
                </a:ext>
              </a:extLst>
            </p:cNvPr>
            <p:cNvGrpSpPr/>
            <p:nvPr/>
          </p:nvGrpSpPr>
          <p:grpSpPr>
            <a:xfrm>
              <a:off x="9808900" y="3147276"/>
              <a:ext cx="929412" cy="944545"/>
              <a:chOff x="5649189" y="3136314"/>
              <a:chExt cx="929412" cy="944545"/>
            </a:xfrm>
          </p:grpSpPr>
          <p:pic>
            <p:nvPicPr>
              <p:cNvPr id="20" name="Graphic 19" descr="Female Profile">
                <a:extLst>
                  <a:ext uri="{FF2B5EF4-FFF2-40B4-BE49-F238E27FC236}">
                    <a16:creationId xmlns:a16="http://schemas.microsoft.com/office/drawing/2014/main" id="{47A34714-C76D-44A8-A75D-100EEB90502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57084" y="3311762"/>
                <a:ext cx="589547" cy="589547"/>
              </a:xfrm>
              <a:prstGeom prst="rect">
                <a:avLst/>
              </a:prstGeom>
            </p:spPr>
          </p:pic>
          <p:sp>
            <p:nvSpPr>
              <p:cNvPr id="24" name="Oval 23">
                <a:extLst>
                  <a:ext uri="{FF2B5EF4-FFF2-40B4-BE49-F238E27FC236}">
                    <a16:creationId xmlns:a16="http://schemas.microsoft.com/office/drawing/2014/main" id="{6DDC5E4F-F23A-43E2-B3CD-2721FE5E738D}"/>
                  </a:ext>
                </a:extLst>
              </p:cNvPr>
              <p:cNvSpPr/>
              <p:nvPr/>
            </p:nvSpPr>
            <p:spPr>
              <a:xfrm>
                <a:off x="5649189" y="3136314"/>
                <a:ext cx="929412" cy="944545"/>
              </a:xfrm>
              <a:prstGeom prst="ellipse">
                <a:avLst/>
              </a:prstGeom>
              <a:noFill/>
              <a:ln w="19050">
                <a:solidFill>
                  <a:srgbClr val="2363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42" name="Callout: Line 41">
              <a:extLst>
                <a:ext uri="{FF2B5EF4-FFF2-40B4-BE49-F238E27FC236}">
                  <a16:creationId xmlns:a16="http://schemas.microsoft.com/office/drawing/2014/main" id="{966B65B6-E679-4608-984E-FD50DA11EC6F}"/>
                </a:ext>
              </a:extLst>
            </p:cNvPr>
            <p:cNvSpPr/>
            <p:nvPr/>
          </p:nvSpPr>
          <p:spPr>
            <a:xfrm>
              <a:off x="10491980" y="2723197"/>
              <a:ext cx="818300" cy="206019"/>
            </a:xfrm>
            <a:prstGeom prst="borderCallout1">
              <a:avLst>
                <a:gd name="adj1" fmla="val 18750"/>
                <a:gd name="adj2" fmla="val -8333"/>
                <a:gd name="adj3" fmla="val 162284"/>
                <a:gd name="adj4" fmla="val -38038"/>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Maira</a:t>
              </a:r>
              <a:endParaRPr lang="en-PK" sz="1100" b="1" dirty="0">
                <a:solidFill>
                  <a:schemeClr val="tx1"/>
                </a:solidFill>
              </a:endParaRPr>
            </a:p>
          </p:txBody>
        </p:sp>
      </p:grpSp>
    </p:spTree>
    <p:extLst>
      <p:ext uri="{BB962C8B-B14F-4D97-AF65-F5344CB8AC3E}">
        <p14:creationId xmlns:p14="http://schemas.microsoft.com/office/powerpoint/2010/main" val="258475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0" dur="1000" fill="hold"/>
                                        <p:tgtEl>
                                          <p:spTgt spid="3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5010" y="114584"/>
            <a:ext cx="7636771" cy="769441"/>
          </a:xfrm>
          <a:prstGeom prst="rect">
            <a:avLst/>
          </a:prstGeom>
          <a:noFill/>
        </p:spPr>
        <p:txBody>
          <a:bodyPr wrap="none" lIns="91440" tIns="45720" rIns="91440" bIns="45720">
            <a:spAutoFit/>
          </a:bodyPr>
          <a:lstStyle/>
          <a:p>
            <a:pPr algn="ctr"/>
            <a:r>
              <a:rPr lang="en-US" sz="4400" b="1" cap="none" spc="0" dirty="0">
                <a:ln w="10160">
                  <a:noFill/>
                  <a:prstDash val="solid"/>
                </a:ln>
                <a:solidFill>
                  <a:schemeClr val="bg1"/>
                </a:solidFill>
              </a:rPr>
              <a:t>Stakeholder Management Plan</a:t>
            </a:r>
          </a:p>
        </p:txBody>
      </p:sp>
      <p:pic>
        <p:nvPicPr>
          <p:cNvPr id="12" name="Graphic 11" descr="Arrow: Slight curve">
            <a:extLst>
              <a:ext uri="{FF2B5EF4-FFF2-40B4-BE49-F238E27FC236}">
                <a16:creationId xmlns:a16="http://schemas.microsoft.com/office/drawing/2014/main" id="{0B550A9F-F658-4280-8A2A-1336AF00ED2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915" y="1243229"/>
            <a:ext cx="770400" cy="770400"/>
          </a:xfrm>
          <a:prstGeom prst="rect">
            <a:avLst/>
          </a:prstGeom>
        </p:spPr>
      </p:pic>
      <p:sp>
        <p:nvSpPr>
          <p:cNvPr id="14" name="TextBox 13">
            <a:extLst>
              <a:ext uri="{FF2B5EF4-FFF2-40B4-BE49-F238E27FC236}">
                <a16:creationId xmlns:a16="http://schemas.microsoft.com/office/drawing/2014/main" id="{52AE8366-E0E6-40C9-8F2F-99B7DC68FA7F}"/>
              </a:ext>
            </a:extLst>
          </p:cNvPr>
          <p:cNvSpPr txBox="1"/>
          <p:nvPr/>
        </p:nvSpPr>
        <p:spPr>
          <a:xfrm>
            <a:off x="1534854" y="1336041"/>
            <a:ext cx="6169687" cy="584775"/>
          </a:xfrm>
          <a:prstGeom prst="rect">
            <a:avLst/>
          </a:prstGeom>
          <a:noFill/>
        </p:spPr>
        <p:txBody>
          <a:bodyPr wrap="square" rtlCol="0">
            <a:spAutoFit/>
          </a:bodyPr>
          <a:lstStyle/>
          <a:p>
            <a:r>
              <a:rPr lang="en-US" sz="3200" b="1" dirty="0"/>
              <a:t>Stakeholder Status</a:t>
            </a:r>
            <a:endParaRPr lang="x-none" sz="3200" b="1" dirty="0"/>
          </a:p>
        </p:txBody>
      </p:sp>
      <p:graphicFrame>
        <p:nvGraphicFramePr>
          <p:cNvPr id="2" name="Table 1">
            <a:extLst>
              <a:ext uri="{FF2B5EF4-FFF2-40B4-BE49-F238E27FC236}">
                <a16:creationId xmlns:a16="http://schemas.microsoft.com/office/drawing/2014/main" id="{9FDE3CB6-1B0F-4569-A7DF-1993D78F2A8F}"/>
              </a:ext>
            </a:extLst>
          </p:cNvPr>
          <p:cNvGraphicFramePr>
            <a:graphicFrameLocks noGrp="1"/>
          </p:cNvGraphicFramePr>
          <p:nvPr>
            <p:extLst>
              <p:ext uri="{D42A27DB-BD31-4B8C-83A1-F6EECF244321}">
                <p14:modId xmlns:p14="http://schemas.microsoft.com/office/powerpoint/2010/main" val="3621706464"/>
              </p:ext>
            </p:extLst>
          </p:nvPr>
        </p:nvGraphicFramePr>
        <p:xfrm>
          <a:off x="1647930" y="2472938"/>
          <a:ext cx="9092632" cy="2476580"/>
        </p:xfrm>
        <a:graphic>
          <a:graphicData uri="http://schemas.openxmlformats.org/drawingml/2006/table">
            <a:tbl>
              <a:tblPr firstRow="1" bandRow="1">
                <a:tableStyleId>{93296810-A885-4BE3-A3E7-6D5BEEA58F35}</a:tableStyleId>
              </a:tblPr>
              <a:tblGrid>
                <a:gridCol w="2280975">
                  <a:extLst>
                    <a:ext uri="{9D8B030D-6E8A-4147-A177-3AD203B41FA5}">
                      <a16:colId xmlns:a16="http://schemas.microsoft.com/office/drawing/2014/main" val="1978382467"/>
                    </a:ext>
                  </a:extLst>
                </a:gridCol>
                <a:gridCol w="1587640">
                  <a:extLst>
                    <a:ext uri="{9D8B030D-6E8A-4147-A177-3AD203B41FA5}">
                      <a16:colId xmlns:a16="http://schemas.microsoft.com/office/drawing/2014/main" val="3876556366"/>
                    </a:ext>
                  </a:extLst>
                </a:gridCol>
                <a:gridCol w="1426866">
                  <a:extLst>
                    <a:ext uri="{9D8B030D-6E8A-4147-A177-3AD203B41FA5}">
                      <a16:colId xmlns:a16="http://schemas.microsoft.com/office/drawing/2014/main" val="2529670276"/>
                    </a:ext>
                  </a:extLst>
                </a:gridCol>
                <a:gridCol w="1160415">
                  <a:extLst>
                    <a:ext uri="{9D8B030D-6E8A-4147-A177-3AD203B41FA5}">
                      <a16:colId xmlns:a16="http://schemas.microsoft.com/office/drawing/2014/main" val="3416358782"/>
                    </a:ext>
                  </a:extLst>
                </a:gridCol>
                <a:gridCol w="1489253">
                  <a:extLst>
                    <a:ext uri="{9D8B030D-6E8A-4147-A177-3AD203B41FA5}">
                      <a16:colId xmlns:a16="http://schemas.microsoft.com/office/drawing/2014/main" val="2345148964"/>
                    </a:ext>
                  </a:extLst>
                </a:gridCol>
                <a:gridCol w="1147483">
                  <a:extLst>
                    <a:ext uri="{9D8B030D-6E8A-4147-A177-3AD203B41FA5}">
                      <a16:colId xmlns:a16="http://schemas.microsoft.com/office/drawing/2014/main" val="146359164"/>
                    </a:ext>
                  </a:extLst>
                </a:gridCol>
              </a:tblGrid>
              <a:tr h="495316">
                <a:tc>
                  <a:txBody>
                    <a:bodyPr/>
                    <a:lstStyle/>
                    <a:p>
                      <a:pPr algn="ctr"/>
                      <a:r>
                        <a:rPr lang="en-US" sz="2200" dirty="0"/>
                        <a:t>Stakeholder</a:t>
                      </a:r>
                      <a:endParaRPr lang="x-none" sz="2200" dirty="0"/>
                    </a:p>
                  </a:txBody>
                  <a:tcPr anchor="ctr">
                    <a:solidFill>
                      <a:srgbClr val="236332"/>
                    </a:solidFill>
                  </a:tcPr>
                </a:tc>
                <a:tc>
                  <a:txBody>
                    <a:bodyPr/>
                    <a:lstStyle/>
                    <a:p>
                      <a:pPr algn="ctr"/>
                      <a:r>
                        <a:rPr lang="en-US" sz="2200" dirty="0"/>
                        <a:t>Unaware</a:t>
                      </a:r>
                      <a:endParaRPr lang="x-none" sz="2200" dirty="0"/>
                    </a:p>
                  </a:txBody>
                  <a:tcPr anchor="ctr">
                    <a:solidFill>
                      <a:srgbClr val="236332"/>
                    </a:solidFill>
                  </a:tcPr>
                </a:tc>
                <a:tc>
                  <a:txBody>
                    <a:bodyPr/>
                    <a:lstStyle/>
                    <a:p>
                      <a:pPr algn="ctr"/>
                      <a:r>
                        <a:rPr lang="en-US" sz="2200" dirty="0"/>
                        <a:t>Resistant</a:t>
                      </a:r>
                      <a:endParaRPr lang="x-none" sz="2200" dirty="0"/>
                    </a:p>
                  </a:txBody>
                  <a:tcPr anchor="ctr">
                    <a:solidFill>
                      <a:srgbClr val="236332"/>
                    </a:solidFill>
                  </a:tcPr>
                </a:tc>
                <a:tc>
                  <a:txBody>
                    <a:bodyPr/>
                    <a:lstStyle/>
                    <a:p>
                      <a:pPr algn="ctr"/>
                      <a:r>
                        <a:rPr lang="en-US" sz="2200" dirty="0"/>
                        <a:t>Neutral</a:t>
                      </a:r>
                      <a:endParaRPr lang="x-none" sz="2200" dirty="0"/>
                    </a:p>
                  </a:txBody>
                  <a:tcPr anchor="ctr">
                    <a:solidFill>
                      <a:srgbClr val="236332"/>
                    </a:solidFill>
                  </a:tcPr>
                </a:tc>
                <a:tc>
                  <a:txBody>
                    <a:bodyPr/>
                    <a:lstStyle/>
                    <a:p>
                      <a:pPr algn="ctr"/>
                      <a:r>
                        <a:rPr lang="en-US" sz="2200" dirty="0"/>
                        <a:t>Supportive</a:t>
                      </a:r>
                      <a:endParaRPr lang="x-none" sz="2200" dirty="0"/>
                    </a:p>
                  </a:txBody>
                  <a:tcPr anchor="ctr">
                    <a:solidFill>
                      <a:srgbClr val="236332"/>
                    </a:solidFill>
                  </a:tcPr>
                </a:tc>
                <a:tc>
                  <a:txBody>
                    <a:bodyPr/>
                    <a:lstStyle/>
                    <a:p>
                      <a:pPr algn="ctr"/>
                      <a:r>
                        <a:rPr lang="en-US" sz="2200" dirty="0"/>
                        <a:t>Leading</a:t>
                      </a:r>
                      <a:endParaRPr lang="x-none" sz="2200" dirty="0"/>
                    </a:p>
                  </a:txBody>
                  <a:tcPr anchor="ctr">
                    <a:solidFill>
                      <a:srgbClr val="236332"/>
                    </a:solidFill>
                  </a:tcPr>
                </a:tc>
                <a:extLst>
                  <a:ext uri="{0D108BD9-81ED-4DB2-BD59-A6C34878D82A}">
                    <a16:rowId xmlns:a16="http://schemas.microsoft.com/office/drawing/2014/main" val="56417104"/>
                  </a:ext>
                </a:extLst>
              </a:tr>
              <a:tr h="495316">
                <a:tc>
                  <a:txBody>
                    <a:bodyPr/>
                    <a:lstStyle/>
                    <a:p>
                      <a:r>
                        <a:rPr lang="en-US" b="1" dirty="0"/>
                        <a:t>Mr. </a:t>
                      </a:r>
                      <a:r>
                        <a:rPr lang="en-US" b="1" dirty="0" err="1"/>
                        <a:t>Dilawer</a:t>
                      </a:r>
                      <a:r>
                        <a:rPr lang="en-US" b="1" dirty="0"/>
                        <a:t> Hussain</a:t>
                      </a:r>
                      <a:endParaRPr lang="x-none" b="1" dirty="0"/>
                    </a:p>
                  </a:txBody>
                  <a:tcPr anchor="ctr"/>
                </a:tc>
                <a:tc>
                  <a:txBody>
                    <a:bodyPr/>
                    <a:lstStyle/>
                    <a:p>
                      <a:endParaRPr lang="x-none" dirty="0"/>
                    </a:p>
                  </a:txBody>
                  <a:tcPr anchor="ctr"/>
                </a:tc>
                <a:tc>
                  <a:txBody>
                    <a:bodyPr/>
                    <a:lstStyle/>
                    <a:p>
                      <a:endParaRPr lang="x-none" dirty="0"/>
                    </a:p>
                  </a:txBody>
                  <a:tcPr anchor="ctr"/>
                </a:tc>
                <a:tc>
                  <a:txBody>
                    <a:bodyPr/>
                    <a:lstStyle/>
                    <a:p>
                      <a:endParaRPr lang="x-none" dirty="0"/>
                    </a:p>
                  </a:txBody>
                  <a:tcPr anchor="ctr"/>
                </a:tc>
                <a:tc>
                  <a:txBody>
                    <a:bodyPr/>
                    <a:lstStyle/>
                    <a:p>
                      <a:pPr algn="ctr"/>
                      <a:endParaRPr lang="x-none" dirty="0">
                        <a:solidFill>
                          <a:schemeClr val="tx1"/>
                        </a:solidFill>
                      </a:endParaRPr>
                    </a:p>
                  </a:txBody>
                  <a:tcPr anchor="ctr"/>
                </a:tc>
                <a:tc>
                  <a:txBody>
                    <a:bodyPr/>
                    <a:lstStyle/>
                    <a:p>
                      <a:pPr algn="ctr"/>
                      <a:r>
                        <a:rPr lang="en-US" dirty="0">
                          <a:solidFill>
                            <a:srgbClr val="FFC000"/>
                          </a:solidFill>
                        </a:rPr>
                        <a:t>DC</a:t>
                      </a:r>
                      <a:endParaRPr lang="x-none" dirty="0">
                        <a:solidFill>
                          <a:srgbClr val="FFC000"/>
                        </a:solidFill>
                      </a:endParaRPr>
                    </a:p>
                  </a:txBody>
                  <a:tcPr anchor="ctr"/>
                </a:tc>
                <a:extLst>
                  <a:ext uri="{0D108BD9-81ED-4DB2-BD59-A6C34878D82A}">
                    <a16:rowId xmlns:a16="http://schemas.microsoft.com/office/drawing/2014/main" val="2001823443"/>
                  </a:ext>
                </a:extLst>
              </a:tr>
              <a:tr h="495316">
                <a:tc>
                  <a:txBody>
                    <a:bodyPr/>
                    <a:lstStyle/>
                    <a:p>
                      <a:r>
                        <a:rPr lang="en-US" b="1" dirty="0"/>
                        <a:t>Muhammad Azam</a:t>
                      </a:r>
                      <a:endParaRPr lang="x-none" b="1" dirty="0"/>
                    </a:p>
                  </a:txBody>
                  <a:tcPr anchor="ctr"/>
                </a:tc>
                <a:tc>
                  <a:txBody>
                    <a:bodyPr/>
                    <a:lstStyle/>
                    <a:p>
                      <a:endParaRPr lang="x-none" dirty="0"/>
                    </a:p>
                  </a:txBody>
                  <a:tcPr anchor="ctr"/>
                </a:tc>
                <a:tc>
                  <a:txBody>
                    <a:bodyPr/>
                    <a:lstStyle/>
                    <a:p>
                      <a:endParaRPr lang="x-none"/>
                    </a:p>
                  </a:txBody>
                  <a:tcPr anchor="ctr"/>
                </a:tc>
                <a:tc>
                  <a:txBody>
                    <a:bodyPr/>
                    <a:lstStyle/>
                    <a:p>
                      <a:endParaRPr lang="x-none"/>
                    </a:p>
                  </a:txBody>
                  <a:tcPr anchor="ctr"/>
                </a:tc>
                <a:tc>
                  <a:txBody>
                    <a:bodyPr/>
                    <a:lstStyle/>
                    <a:p>
                      <a:pPr algn="ctr"/>
                      <a:r>
                        <a:rPr lang="en-US" dirty="0">
                          <a:solidFill>
                            <a:srgbClr val="FFC000"/>
                          </a:solidFill>
                        </a:rPr>
                        <a:t>C</a:t>
                      </a:r>
                      <a:endParaRPr lang="x-none" dirty="0">
                        <a:solidFill>
                          <a:srgbClr val="FFC000"/>
                        </a:solidFill>
                      </a:endParaRPr>
                    </a:p>
                  </a:txBody>
                  <a:tcPr anchor="ctr"/>
                </a:tc>
                <a:tc>
                  <a:txBody>
                    <a:bodyPr/>
                    <a:lstStyle/>
                    <a:p>
                      <a:pPr algn="ctr"/>
                      <a:r>
                        <a:rPr lang="en-US" dirty="0">
                          <a:solidFill>
                            <a:srgbClr val="FFC000"/>
                          </a:solidFill>
                        </a:rPr>
                        <a:t>D</a:t>
                      </a:r>
                      <a:endParaRPr lang="x-none" dirty="0">
                        <a:solidFill>
                          <a:srgbClr val="FFC000"/>
                        </a:solidFill>
                      </a:endParaRPr>
                    </a:p>
                  </a:txBody>
                  <a:tcPr anchor="ctr"/>
                </a:tc>
                <a:extLst>
                  <a:ext uri="{0D108BD9-81ED-4DB2-BD59-A6C34878D82A}">
                    <a16:rowId xmlns:a16="http://schemas.microsoft.com/office/drawing/2014/main" val="1772040215"/>
                  </a:ext>
                </a:extLst>
              </a:tr>
              <a:tr h="495316">
                <a:tc>
                  <a:txBody>
                    <a:bodyPr/>
                    <a:lstStyle/>
                    <a:p>
                      <a:r>
                        <a:rPr lang="en-US" b="1" dirty="0"/>
                        <a:t>Mudassar Ali</a:t>
                      </a:r>
                      <a:endParaRPr lang="x-none" b="1" dirty="0"/>
                    </a:p>
                  </a:txBody>
                  <a:tcPr anchor="ctr"/>
                </a:tc>
                <a:tc>
                  <a:txBody>
                    <a:bodyPr/>
                    <a:lstStyle/>
                    <a:p>
                      <a:endParaRPr lang="x-none" dirty="0"/>
                    </a:p>
                  </a:txBody>
                  <a:tcPr anchor="ctr"/>
                </a:tc>
                <a:tc>
                  <a:txBody>
                    <a:bodyPr/>
                    <a:lstStyle/>
                    <a:p>
                      <a:endParaRPr lang="x-none"/>
                    </a:p>
                  </a:txBody>
                  <a:tcPr anchor="ctr"/>
                </a:tc>
                <a:tc>
                  <a:txBody>
                    <a:bodyPr/>
                    <a:lstStyle/>
                    <a:p>
                      <a:endParaRPr lang="x-none"/>
                    </a:p>
                  </a:txBody>
                  <a:tcPr anchor="ctr"/>
                </a:tc>
                <a:tc>
                  <a:txBody>
                    <a:bodyPr/>
                    <a:lstStyle/>
                    <a:p>
                      <a:pPr algn="ctr"/>
                      <a:r>
                        <a:rPr lang="en-US" dirty="0">
                          <a:solidFill>
                            <a:srgbClr val="FFC000"/>
                          </a:solidFill>
                        </a:rPr>
                        <a:t>DC</a:t>
                      </a:r>
                      <a:endParaRPr lang="x-none" dirty="0">
                        <a:solidFill>
                          <a:srgbClr val="FFC000"/>
                        </a:solidFill>
                      </a:endParaRPr>
                    </a:p>
                  </a:txBody>
                  <a:tcPr anchor="ctr"/>
                </a:tc>
                <a:tc>
                  <a:txBody>
                    <a:bodyPr/>
                    <a:lstStyle/>
                    <a:p>
                      <a:pPr algn="ctr"/>
                      <a:endParaRPr lang="x-none" dirty="0">
                        <a:solidFill>
                          <a:schemeClr val="tx1"/>
                        </a:solidFill>
                      </a:endParaRPr>
                    </a:p>
                  </a:txBody>
                  <a:tcPr anchor="ctr"/>
                </a:tc>
                <a:extLst>
                  <a:ext uri="{0D108BD9-81ED-4DB2-BD59-A6C34878D82A}">
                    <a16:rowId xmlns:a16="http://schemas.microsoft.com/office/drawing/2014/main" val="422074401"/>
                  </a:ext>
                </a:extLst>
              </a:tr>
              <a:tr h="495316">
                <a:tc>
                  <a:txBody>
                    <a:bodyPr/>
                    <a:lstStyle/>
                    <a:p>
                      <a:r>
                        <a:rPr lang="en-US" b="1" dirty="0"/>
                        <a:t>Maira Mansoor</a:t>
                      </a:r>
                      <a:endParaRPr lang="x-none" b="1" dirty="0"/>
                    </a:p>
                  </a:txBody>
                  <a:tcPr anchor="ctr"/>
                </a:tc>
                <a:tc>
                  <a:txBody>
                    <a:bodyPr/>
                    <a:lstStyle/>
                    <a:p>
                      <a:endParaRPr lang="x-none" dirty="0"/>
                    </a:p>
                  </a:txBody>
                  <a:tcPr anchor="ctr"/>
                </a:tc>
                <a:tc>
                  <a:txBody>
                    <a:bodyPr/>
                    <a:lstStyle/>
                    <a:p>
                      <a:endParaRPr lang="x-none"/>
                    </a:p>
                  </a:txBody>
                  <a:tcPr anchor="ctr"/>
                </a:tc>
                <a:tc>
                  <a:txBody>
                    <a:bodyPr/>
                    <a:lstStyle/>
                    <a:p>
                      <a:endParaRPr lang="x-none"/>
                    </a:p>
                  </a:txBody>
                  <a:tcPr anchor="ctr"/>
                </a:tc>
                <a:tc>
                  <a:txBody>
                    <a:bodyPr/>
                    <a:lstStyle/>
                    <a:p>
                      <a:pPr algn="ctr"/>
                      <a:r>
                        <a:rPr lang="en-US" dirty="0">
                          <a:solidFill>
                            <a:srgbClr val="FFC000"/>
                          </a:solidFill>
                        </a:rPr>
                        <a:t>DC</a:t>
                      </a:r>
                      <a:endParaRPr lang="x-none" dirty="0">
                        <a:solidFill>
                          <a:srgbClr val="FFC000"/>
                        </a:solidFill>
                      </a:endParaRPr>
                    </a:p>
                  </a:txBody>
                  <a:tcPr anchor="ctr"/>
                </a:tc>
                <a:tc>
                  <a:txBody>
                    <a:bodyPr/>
                    <a:lstStyle/>
                    <a:p>
                      <a:pPr algn="ctr"/>
                      <a:endParaRPr lang="x-none" dirty="0">
                        <a:solidFill>
                          <a:schemeClr val="tx1"/>
                        </a:solidFill>
                      </a:endParaRPr>
                    </a:p>
                  </a:txBody>
                  <a:tcPr anchor="ctr"/>
                </a:tc>
                <a:extLst>
                  <a:ext uri="{0D108BD9-81ED-4DB2-BD59-A6C34878D82A}">
                    <a16:rowId xmlns:a16="http://schemas.microsoft.com/office/drawing/2014/main" val="3056270685"/>
                  </a:ext>
                </a:extLst>
              </a:tr>
            </a:tbl>
          </a:graphicData>
        </a:graphic>
      </p:graphicFrame>
      <p:pic>
        <p:nvPicPr>
          <p:cNvPr id="15" name="Picture 14">
            <a:extLst>
              <a:ext uri="{FF2B5EF4-FFF2-40B4-BE49-F238E27FC236}">
                <a16:creationId xmlns:a16="http://schemas.microsoft.com/office/drawing/2014/main" id="{7ABA918A-A416-4736-8916-DDDEFBC8919E}"/>
              </a:ext>
            </a:extLst>
          </p:cNvPr>
          <p:cNvPicPr>
            <a:picLocks noChangeAspect="1"/>
          </p:cNvPicPr>
          <p:nvPr/>
        </p:nvPicPr>
        <p:blipFill rotWithShape="1">
          <a:blip r:embed="rId4">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spTree>
    <p:extLst>
      <p:ext uri="{BB962C8B-B14F-4D97-AF65-F5344CB8AC3E}">
        <p14:creationId xmlns:p14="http://schemas.microsoft.com/office/powerpoint/2010/main" val="2686401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63640"/>
            <a:ext cx="12192000" cy="594360"/>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5010" y="204532"/>
            <a:ext cx="7555833"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204532"/>
            <a:ext cx="24063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85223" y="204532"/>
            <a:ext cx="252661" cy="58954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482264" y="204532"/>
            <a:ext cx="673767" cy="589547"/>
          </a:xfrm>
          <a:prstGeom prst="rect">
            <a:avLst/>
          </a:prstGeom>
          <a:solidFill>
            <a:srgbClr val="2363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p:cNvSpPr/>
          <p:nvPr/>
        </p:nvSpPr>
        <p:spPr>
          <a:xfrm rot="10800000">
            <a:off x="8771019" y="204532"/>
            <a:ext cx="385011" cy="58954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3571" y="114584"/>
            <a:ext cx="5754973" cy="769441"/>
          </a:xfrm>
          <a:prstGeom prst="rect">
            <a:avLst/>
          </a:prstGeom>
          <a:noFill/>
        </p:spPr>
        <p:txBody>
          <a:bodyPr wrap="none" lIns="91440" tIns="45720" rIns="91440" bIns="45720">
            <a:spAutoFit/>
          </a:bodyPr>
          <a:lstStyle/>
          <a:p>
            <a:pPr algn="ctr"/>
            <a:r>
              <a:rPr lang="en-US" sz="4400" b="1" cap="none" spc="0" dirty="0">
                <a:ln w="10160">
                  <a:noFill/>
                  <a:prstDash val="solid"/>
                </a:ln>
                <a:solidFill>
                  <a:schemeClr val="bg1"/>
                </a:solidFill>
              </a:rPr>
              <a:t>Time Management Plan</a:t>
            </a:r>
          </a:p>
        </p:txBody>
      </p:sp>
      <p:pic>
        <p:nvPicPr>
          <p:cNvPr id="12" name="Picture 11">
            <a:extLst>
              <a:ext uri="{FF2B5EF4-FFF2-40B4-BE49-F238E27FC236}">
                <a16:creationId xmlns:a16="http://schemas.microsoft.com/office/drawing/2014/main" id="{7ABA918A-A416-4736-8916-DDDEFBC8919E}"/>
              </a:ext>
            </a:extLst>
          </p:cNvPr>
          <p:cNvPicPr>
            <a:picLocks noChangeAspect="1"/>
          </p:cNvPicPr>
          <p:nvPr/>
        </p:nvPicPr>
        <p:blipFill rotWithShape="1">
          <a:blip r:embed="rId2">
            <a:extLst>
              <a:ext uri="{28A0092B-C50C-407E-A947-70E740481C1C}">
                <a14:useLocalDpi xmlns:a14="http://schemas.microsoft.com/office/drawing/2010/main" val="0"/>
              </a:ext>
            </a:extLst>
          </a:blip>
          <a:srcRect l="11024" t="16423" r="6311" b="19540"/>
          <a:stretch/>
        </p:blipFill>
        <p:spPr>
          <a:xfrm>
            <a:off x="9697453" y="31886"/>
            <a:ext cx="2435451" cy="878258"/>
          </a:xfrm>
          <a:prstGeom prst="rect">
            <a:avLst/>
          </a:prstGeom>
        </p:spPr>
      </p:pic>
      <p:graphicFrame>
        <p:nvGraphicFramePr>
          <p:cNvPr id="4" name="Chart 3">
            <a:extLst>
              <a:ext uri="{FF2B5EF4-FFF2-40B4-BE49-F238E27FC236}">
                <a16:creationId xmlns:a16="http://schemas.microsoft.com/office/drawing/2014/main" id="{2857BBD2-6506-4C21-AD67-BFD8EC38F445}"/>
              </a:ext>
            </a:extLst>
          </p:cNvPr>
          <p:cNvGraphicFramePr/>
          <p:nvPr>
            <p:extLst>
              <p:ext uri="{D42A27DB-BD31-4B8C-83A1-F6EECF244321}">
                <p14:modId xmlns:p14="http://schemas.microsoft.com/office/powerpoint/2010/main" val="1269524141"/>
              </p:ext>
            </p:extLst>
          </p:nvPr>
        </p:nvGraphicFramePr>
        <p:xfrm>
          <a:off x="5387698" y="984868"/>
          <a:ext cx="6362589" cy="5087983"/>
        </p:xfrm>
        <a:graphic>
          <a:graphicData uri="http://schemas.openxmlformats.org/drawingml/2006/chart">
            <c:chart xmlns:c="http://schemas.openxmlformats.org/drawingml/2006/chart" xmlns:r="http://schemas.openxmlformats.org/officeDocument/2006/relationships" r:id="rId3"/>
          </a:graphicData>
        </a:graphic>
      </p:graphicFrame>
      <p:grpSp>
        <p:nvGrpSpPr>
          <p:cNvPr id="25" name="Group 24">
            <a:extLst>
              <a:ext uri="{FF2B5EF4-FFF2-40B4-BE49-F238E27FC236}">
                <a16:creationId xmlns:a16="http://schemas.microsoft.com/office/drawing/2014/main" id="{08DE9FF1-DF37-42BF-94ED-6FE408CFDCA8}"/>
              </a:ext>
            </a:extLst>
          </p:cNvPr>
          <p:cNvGrpSpPr/>
          <p:nvPr/>
        </p:nvGrpSpPr>
        <p:grpSpPr>
          <a:xfrm>
            <a:off x="1014880" y="2672862"/>
            <a:ext cx="1256044" cy="1276140"/>
            <a:chOff x="783771" y="2672862"/>
            <a:chExt cx="1256044" cy="1276140"/>
          </a:xfrm>
        </p:grpSpPr>
        <p:sp>
          <p:nvSpPr>
            <p:cNvPr id="14" name="Oval 13">
              <a:extLst>
                <a:ext uri="{FF2B5EF4-FFF2-40B4-BE49-F238E27FC236}">
                  <a16:creationId xmlns:a16="http://schemas.microsoft.com/office/drawing/2014/main" id="{8823A75F-30CD-4958-93F0-9CB7BFFC2195}"/>
                </a:ext>
              </a:extLst>
            </p:cNvPr>
            <p:cNvSpPr/>
            <p:nvPr/>
          </p:nvSpPr>
          <p:spPr>
            <a:xfrm>
              <a:off x="783771" y="2672862"/>
              <a:ext cx="1256044" cy="1276140"/>
            </a:xfrm>
            <a:prstGeom prst="ellipse">
              <a:avLst/>
            </a:prstGeom>
            <a:noFill/>
            <a:ln w="19050">
              <a:solidFill>
                <a:srgbClr val="23633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pic>
          <p:nvPicPr>
            <p:cNvPr id="18" name="Graphic 17" descr="Checklist">
              <a:extLst>
                <a:ext uri="{FF2B5EF4-FFF2-40B4-BE49-F238E27FC236}">
                  <a16:creationId xmlns:a16="http://schemas.microsoft.com/office/drawing/2014/main" id="{C7CEB9F7-AE65-4954-A06F-757B53ED99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4593" y="2842435"/>
              <a:ext cx="914400" cy="914400"/>
            </a:xfrm>
            <a:prstGeom prst="rect">
              <a:avLst/>
            </a:prstGeom>
          </p:spPr>
        </p:pic>
      </p:grpSp>
      <p:grpSp>
        <p:nvGrpSpPr>
          <p:cNvPr id="26" name="Group 25">
            <a:extLst>
              <a:ext uri="{FF2B5EF4-FFF2-40B4-BE49-F238E27FC236}">
                <a16:creationId xmlns:a16="http://schemas.microsoft.com/office/drawing/2014/main" id="{FA996F9D-18C6-4F86-AC28-B652ED5DE386}"/>
              </a:ext>
            </a:extLst>
          </p:cNvPr>
          <p:cNvGrpSpPr/>
          <p:nvPr/>
        </p:nvGrpSpPr>
        <p:grpSpPr>
          <a:xfrm>
            <a:off x="3308813" y="2672862"/>
            <a:ext cx="1256044" cy="1276140"/>
            <a:chOff x="3077704" y="2672862"/>
            <a:chExt cx="1256044" cy="1276140"/>
          </a:xfrm>
        </p:grpSpPr>
        <p:pic>
          <p:nvPicPr>
            <p:cNvPr id="16" name="Graphic 15" descr="Hourglass">
              <a:extLst>
                <a:ext uri="{FF2B5EF4-FFF2-40B4-BE49-F238E27FC236}">
                  <a16:creationId xmlns:a16="http://schemas.microsoft.com/office/drawing/2014/main" id="{95F51536-5032-4707-9130-F10A927E36D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48526" y="2853732"/>
              <a:ext cx="914400" cy="914400"/>
            </a:xfrm>
            <a:prstGeom prst="rect">
              <a:avLst/>
            </a:prstGeom>
          </p:spPr>
        </p:pic>
        <p:sp>
          <p:nvSpPr>
            <p:cNvPr id="19" name="Oval 18">
              <a:extLst>
                <a:ext uri="{FF2B5EF4-FFF2-40B4-BE49-F238E27FC236}">
                  <a16:creationId xmlns:a16="http://schemas.microsoft.com/office/drawing/2014/main" id="{1D79F328-201A-41FD-895F-40A86E07702A}"/>
                </a:ext>
              </a:extLst>
            </p:cNvPr>
            <p:cNvSpPr/>
            <p:nvPr/>
          </p:nvSpPr>
          <p:spPr>
            <a:xfrm>
              <a:off x="3077704" y="2672862"/>
              <a:ext cx="1256044" cy="1276140"/>
            </a:xfrm>
            <a:prstGeom prst="ellipse">
              <a:avLst/>
            </a:prstGeom>
            <a:noFill/>
            <a:ln w="19050">
              <a:solidFill>
                <a:srgbClr val="23633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grpSp>
      <p:sp>
        <p:nvSpPr>
          <p:cNvPr id="20" name="Arrow: Right 19">
            <a:extLst>
              <a:ext uri="{FF2B5EF4-FFF2-40B4-BE49-F238E27FC236}">
                <a16:creationId xmlns:a16="http://schemas.microsoft.com/office/drawing/2014/main" id="{20BA8129-7098-4ACB-B3DA-7C660F4C521B}"/>
              </a:ext>
            </a:extLst>
          </p:cNvPr>
          <p:cNvSpPr/>
          <p:nvPr/>
        </p:nvSpPr>
        <p:spPr>
          <a:xfrm>
            <a:off x="2485972" y="3184728"/>
            <a:ext cx="696992" cy="22942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1" name="Arrow: Right 20">
            <a:extLst>
              <a:ext uri="{FF2B5EF4-FFF2-40B4-BE49-F238E27FC236}">
                <a16:creationId xmlns:a16="http://schemas.microsoft.com/office/drawing/2014/main" id="{70823895-82F5-4ABF-8075-91B15592FC29}"/>
              </a:ext>
            </a:extLst>
          </p:cNvPr>
          <p:cNvSpPr/>
          <p:nvPr/>
        </p:nvSpPr>
        <p:spPr>
          <a:xfrm>
            <a:off x="4868380" y="3184727"/>
            <a:ext cx="696992" cy="229421"/>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2" name="TextBox 21">
            <a:extLst>
              <a:ext uri="{FF2B5EF4-FFF2-40B4-BE49-F238E27FC236}">
                <a16:creationId xmlns:a16="http://schemas.microsoft.com/office/drawing/2014/main" id="{66786D6C-D37A-49BF-8950-77F041F5E250}"/>
              </a:ext>
            </a:extLst>
          </p:cNvPr>
          <p:cNvSpPr txBox="1"/>
          <p:nvPr/>
        </p:nvSpPr>
        <p:spPr>
          <a:xfrm>
            <a:off x="1185702" y="4118575"/>
            <a:ext cx="1052787" cy="369332"/>
          </a:xfrm>
          <a:prstGeom prst="rect">
            <a:avLst/>
          </a:prstGeom>
          <a:noFill/>
        </p:spPr>
        <p:txBody>
          <a:bodyPr wrap="square" rtlCol="0">
            <a:spAutoFit/>
          </a:bodyPr>
          <a:lstStyle/>
          <a:p>
            <a:r>
              <a:rPr lang="en-US" b="1" dirty="0">
                <a:solidFill>
                  <a:srgbClr val="236332"/>
                </a:solidFill>
              </a:rPr>
              <a:t>PROJECT</a:t>
            </a:r>
            <a:endParaRPr lang="x-none" b="1" dirty="0">
              <a:solidFill>
                <a:srgbClr val="236332"/>
              </a:solidFill>
            </a:endParaRPr>
          </a:p>
        </p:txBody>
      </p:sp>
      <p:sp>
        <p:nvSpPr>
          <p:cNvPr id="23" name="TextBox 22">
            <a:extLst>
              <a:ext uri="{FF2B5EF4-FFF2-40B4-BE49-F238E27FC236}">
                <a16:creationId xmlns:a16="http://schemas.microsoft.com/office/drawing/2014/main" id="{6D1FFA94-26EA-48D3-923C-737EBE7805E9}"/>
              </a:ext>
            </a:extLst>
          </p:cNvPr>
          <p:cNvSpPr txBox="1"/>
          <p:nvPr/>
        </p:nvSpPr>
        <p:spPr>
          <a:xfrm>
            <a:off x="3182964" y="4118575"/>
            <a:ext cx="1583587" cy="369332"/>
          </a:xfrm>
          <a:prstGeom prst="rect">
            <a:avLst/>
          </a:prstGeom>
          <a:noFill/>
        </p:spPr>
        <p:txBody>
          <a:bodyPr wrap="square" rtlCol="0">
            <a:spAutoFit/>
          </a:bodyPr>
          <a:lstStyle/>
          <a:p>
            <a:r>
              <a:rPr lang="en-US" b="1" dirty="0">
                <a:solidFill>
                  <a:srgbClr val="236332"/>
                </a:solidFill>
              </a:rPr>
              <a:t>TIME in DAYS</a:t>
            </a:r>
            <a:endParaRPr lang="x-none" b="1" dirty="0">
              <a:solidFill>
                <a:srgbClr val="236332"/>
              </a:solidFill>
            </a:endParaRPr>
          </a:p>
        </p:txBody>
      </p:sp>
      <p:sp>
        <p:nvSpPr>
          <p:cNvPr id="24" name="Callout: Line 23">
            <a:extLst>
              <a:ext uri="{FF2B5EF4-FFF2-40B4-BE49-F238E27FC236}">
                <a16:creationId xmlns:a16="http://schemas.microsoft.com/office/drawing/2014/main" id="{992671CB-61CC-4674-A1AF-E24335810317}"/>
              </a:ext>
            </a:extLst>
          </p:cNvPr>
          <p:cNvSpPr/>
          <p:nvPr/>
        </p:nvSpPr>
        <p:spPr>
          <a:xfrm>
            <a:off x="4394035" y="2043100"/>
            <a:ext cx="1048225" cy="363317"/>
          </a:xfrm>
          <a:prstGeom prst="borderCallout1">
            <a:avLst>
              <a:gd name="adj1" fmla="val 18750"/>
              <a:gd name="adj2" fmla="val -8333"/>
              <a:gd name="adj3" fmla="val 162284"/>
              <a:gd name="adj4" fmla="val -38038"/>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days</a:t>
            </a:r>
            <a:endParaRPr lang="en-PK" dirty="0">
              <a:solidFill>
                <a:schemeClr val="tx1"/>
              </a:solidFill>
            </a:endParaRPr>
          </a:p>
        </p:txBody>
      </p:sp>
    </p:spTree>
    <p:extLst>
      <p:ext uri="{BB962C8B-B14F-4D97-AF65-F5344CB8AC3E}">
        <p14:creationId xmlns:p14="http://schemas.microsoft.com/office/powerpoint/2010/main" val="76934438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290">
                                          <p:stCondLst>
                                            <p:cond delay="0"/>
                                          </p:stCondLst>
                                        </p:cTn>
                                        <p:tgtEl>
                                          <p:spTgt spid="25"/>
                                        </p:tgtEl>
                                      </p:cBhvr>
                                    </p:animEffect>
                                    <p:anim calcmode="lin" valueType="num">
                                      <p:cBhvr>
                                        <p:cTn id="8" dur="911"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5"/>
                                        </p:tgtEl>
                                        <p:attrNameLst>
                                          <p:attrName>ppt_y</p:attrName>
                                        </p:attrNameLst>
                                      </p:cBhvr>
                                      <p:tavLst>
                                        <p:tav tm="0" fmla="#ppt_y-sin(pi*$)/81">
                                          <p:val>
                                            <p:fltVal val="0"/>
                                          </p:val>
                                        </p:tav>
                                        <p:tav tm="100000">
                                          <p:val>
                                            <p:fltVal val="1"/>
                                          </p:val>
                                        </p:tav>
                                      </p:tavLst>
                                    </p:anim>
                                    <p:animScale>
                                      <p:cBhvr>
                                        <p:cTn id="13" dur="13">
                                          <p:stCondLst>
                                            <p:cond delay="325"/>
                                          </p:stCondLst>
                                        </p:cTn>
                                        <p:tgtEl>
                                          <p:spTgt spid="25"/>
                                        </p:tgtEl>
                                      </p:cBhvr>
                                      <p:to x="100000" y="60000"/>
                                    </p:animScale>
                                    <p:animScale>
                                      <p:cBhvr>
                                        <p:cTn id="14" dur="83" decel="50000">
                                          <p:stCondLst>
                                            <p:cond delay="338"/>
                                          </p:stCondLst>
                                        </p:cTn>
                                        <p:tgtEl>
                                          <p:spTgt spid="25"/>
                                        </p:tgtEl>
                                      </p:cBhvr>
                                      <p:to x="100000" y="100000"/>
                                    </p:animScale>
                                    <p:animScale>
                                      <p:cBhvr>
                                        <p:cTn id="15" dur="13">
                                          <p:stCondLst>
                                            <p:cond delay="656"/>
                                          </p:stCondLst>
                                        </p:cTn>
                                        <p:tgtEl>
                                          <p:spTgt spid="25"/>
                                        </p:tgtEl>
                                      </p:cBhvr>
                                      <p:to x="100000" y="80000"/>
                                    </p:animScale>
                                    <p:animScale>
                                      <p:cBhvr>
                                        <p:cTn id="16" dur="83" decel="50000">
                                          <p:stCondLst>
                                            <p:cond delay="669"/>
                                          </p:stCondLst>
                                        </p:cTn>
                                        <p:tgtEl>
                                          <p:spTgt spid="25"/>
                                        </p:tgtEl>
                                      </p:cBhvr>
                                      <p:to x="100000" y="100000"/>
                                    </p:animScale>
                                    <p:animScale>
                                      <p:cBhvr>
                                        <p:cTn id="17" dur="13">
                                          <p:stCondLst>
                                            <p:cond delay="821"/>
                                          </p:stCondLst>
                                        </p:cTn>
                                        <p:tgtEl>
                                          <p:spTgt spid="25"/>
                                        </p:tgtEl>
                                      </p:cBhvr>
                                      <p:to x="100000" y="90000"/>
                                    </p:animScale>
                                    <p:animScale>
                                      <p:cBhvr>
                                        <p:cTn id="18" dur="83" decel="50000">
                                          <p:stCondLst>
                                            <p:cond delay="834"/>
                                          </p:stCondLst>
                                        </p:cTn>
                                        <p:tgtEl>
                                          <p:spTgt spid="25"/>
                                        </p:tgtEl>
                                      </p:cBhvr>
                                      <p:to x="100000" y="100000"/>
                                    </p:animScale>
                                    <p:animScale>
                                      <p:cBhvr>
                                        <p:cTn id="19" dur="13">
                                          <p:stCondLst>
                                            <p:cond delay="904"/>
                                          </p:stCondLst>
                                        </p:cTn>
                                        <p:tgtEl>
                                          <p:spTgt spid="25"/>
                                        </p:tgtEl>
                                      </p:cBhvr>
                                      <p:to x="100000" y="95000"/>
                                    </p:animScale>
                                    <p:animScale>
                                      <p:cBhvr>
                                        <p:cTn id="20" dur="83" decel="50000">
                                          <p:stCondLst>
                                            <p:cond delay="917"/>
                                          </p:stCondLst>
                                        </p:cTn>
                                        <p:tgtEl>
                                          <p:spTgt spid="25"/>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childTnLst>
                          </p:cTn>
                        </p:par>
                        <p:par>
                          <p:cTn id="24" fill="hold">
                            <p:stCondLst>
                              <p:cond delay="1000"/>
                            </p:stCondLst>
                            <p:childTnLst>
                              <p:par>
                                <p:cTn id="25" presetID="25"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30" dur="1000" fill="hold"/>
                                        <p:tgtEl>
                                          <p:spTgt spid="20"/>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20"/>
                                        </p:tgtEl>
                                      </p:cBhvr>
                                    </p:animEffect>
                                  </p:childTnLst>
                                </p:cTn>
                              </p:par>
                            </p:childTnLst>
                          </p:cTn>
                        </p:par>
                        <p:par>
                          <p:cTn id="35" fill="hold">
                            <p:stCondLst>
                              <p:cond delay="2000"/>
                            </p:stCondLst>
                            <p:childTnLst>
                              <p:par>
                                <p:cTn id="36" presetID="26" presetClass="entr" presetSubtype="0" fill="hold" nodeType="after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wipe(down)">
                                      <p:cBhvr>
                                        <p:cTn id="38" dur="290">
                                          <p:stCondLst>
                                            <p:cond delay="0"/>
                                          </p:stCondLst>
                                        </p:cTn>
                                        <p:tgtEl>
                                          <p:spTgt spid="26"/>
                                        </p:tgtEl>
                                      </p:cBhvr>
                                    </p:animEffect>
                                    <p:anim calcmode="lin" valueType="num">
                                      <p:cBhvr>
                                        <p:cTn id="39" dur="911"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40" dur="332"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41" dur="332" tmFilter="0, 0; 0.125,0.2665; 0.25,0.4; 0.375,0.465; 0.5,0.5;  0.625,0.535; 0.75,0.6; 0.875,0.7335; 1,1">
                                          <p:stCondLst>
                                            <p:cond delay="332"/>
                                          </p:stCondLst>
                                        </p:cTn>
                                        <p:tgtEl>
                                          <p:spTgt spid="26"/>
                                        </p:tgtEl>
                                        <p:attrNameLst>
                                          <p:attrName>ppt_y</p:attrName>
                                        </p:attrNameLst>
                                      </p:cBhvr>
                                      <p:tavLst>
                                        <p:tav tm="0" fmla="#ppt_y-sin(pi*$)/9">
                                          <p:val>
                                            <p:fltVal val="0"/>
                                          </p:val>
                                        </p:tav>
                                        <p:tav tm="100000">
                                          <p:val>
                                            <p:fltVal val="1"/>
                                          </p:val>
                                        </p:tav>
                                      </p:tavLst>
                                    </p:anim>
                                    <p:anim calcmode="lin" valueType="num">
                                      <p:cBhvr>
                                        <p:cTn id="42" dur="166" tmFilter="0, 0; 0.125,0.2665; 0.25,0.4; 0.375,0.465; 0.5,0.5;  0.625,0.535; 0.75,0.6; 0.875,0.7335; 1,1">
                                          <p:stCondLst>
                                            <p:cond delay="662"/>
                                          </p:stCondLst>
                                        </p:cTn>
                                        <p:tgtEl>
                                          <p:spTgt spid="26"/>
                                        </p:tgtEl>
                                        <p:attrNameLst>
                                          <p:attrName>ppt_y</p:attrName>
                                        </p:attrNameLst>
                                      </p:cBhvr>
                                      <p:tavLst>
                                        <p:tav tm="0" fmla="#ppt_y-sin(pi*$)/27">
                                          <p:val>
                                            <p:fltVal val="0"/>
                                          </p:val>
                                        </p:tav>
                                        <p:tav tm="100000">
                                          <p:val>
                                            <p:fltVal val="1"/>
                                          </p:val>
                                        </p:tav>
                                      </p:tavLst>
                                    </p:anim>
                                    <p:anim calcmode="lin" valueType="num">
                                      <p:cBhvr>
                                        <p:cTn id="43" dur="82" tmFilter="0, 0; 0.125,0.2665; 0.25,0.4; 0.375,0.465; 0.5,0.5;  0.625,0.535; 0.75,0.6; 0.875,0.7335; 1,1">
                                          <p:stCondLst>
                                            <p:cond delay="828"/>
                                          </p:stCondLst>
                                        </p:cTn>
                                        <p:tgtEl>
                                          <p:spTgt spid="26"/>
                                        </p:tgtEl>
                                        <p:attrNameLst>
                                          <p:attrName>ppt_y</p:attrName>
                                        </p:attrNameLst>
                                      </p:cBhvr>
                                      <p:tavLst>
                                        <p:tav tm="0" fmla="#ppt_y-sin(pi*$)/81">
                                          <p:val>
                                            <p:fltVal val="0"/>
                                          </p:val>
                                        </p:tav>
                                        <p:tav tm="100000">
                                          <p:val>
                                            <p:fltVal val="1"/>
                                          </p:val>
                                        </p:tav>
                                      </p:tavLst>
                                    </p:anim>
                                    <p:animScale>
                                      <p:cBhvr>
                                        <p:cTn id="44" dur="13">
                                          <p:stCondLst>
                                            <p:cond delay="325"/>
                                          </p:stCondLst>
                                        </p:cTn>
                                        <p:tgtEl>
                                          <p:spTgt spid="26"/>
                                        </p:tgtEl>
                                      </p:cBhvr>
                                      <p:to x="100000" y="60000"/>
                                    </p:animScale>
                                    <p:animScale>
                                      <p:cBhvr>
                                        <p:cTn id="45" dur="83" decel="50000">
                                          <p:stCondLst>
                                            <p:cond delay="338"/>
                                          </p:stCondLst>
                                        </p:cTn>
                                        <p:tgtEl>
                                          <p:spTgt spid="26"/>
                                        </p:tgtEl>
                                      </p:cBhvr>
                                      <p:to x="100000" y="100000"/>
                                    </p:animScale>
                                    <p:animScale>
                                      <p:cBhvr>
                                        <p:cTn id="46" dur="13">
                                          <p:stCondLst>
                                            <p:cond delay="656"/>
                                          </p:stCondLst>
                                        </p:cTn>
                                        <p:tgtEl>
                                          <p:spTgt spid="26"/>
                                        </p:tgtEl>
                                      </p:cBhvr>
                                      <p:to x="100000" y="80000"/>
                                    </p:animScale>
                                    <p:animScale>
                                      <p:cBhvr>
                                        <p:cTn id="47" dur="83" decel="50000">
                                          <p:stCondLst>
                                            <p:cond delay="669"/>
                                          </p:stCondLst>
                                        </p:cTn>
                                        <p:tgtEl>
                                          <p:spTgt spid="26"/>
                                        </p:tgtEl>
                                      </p:cBhvr>
                                      <p:to x="100000" y="100000"/>
                                    </p:animScale>
                                    <p:animScale>
                                      <p:cBhvr>
                                        <p:cTn id="48" dur="13">
                                          <p:stCondLst>
                                            <p:cond delay="821"/>
                                          </p:stCondLst>
                                        </p:cTn>
                                        <p:tgtEl>
                                          <p:spTgt spid="26"/>
                                        </p:tgtEl>
                                      </p:cBhvr>
                                      <p:to x="100000" y="90000"/>
                                    </p:animScale>
                                    <p:animScale>
                                      <p:cBhvr>
                                        <p:cTn id="49" dur="83" decel="50000">
                                          <p:stCondLst>
                                            <p:cond delay="834"/>
                                          </p:stCondLst>
                                        </p:cTn>
                                        <p:tgtEl>
                                          <p:spTgt spid="26"/>
                                        </p:tgtEl>
                                      </p:cBhvr>
                                      <p:to x="100000" y="100000"/>
                                    </p:animScale>
                                    <p:animScale>
                                      <p:cBhvr>
                                        <p:cTn id="50" dur="13">
                                          <p:stCondLst>
                                            <p:cond delay="904"/>
                                          </p:stCondLst>
                                        </p:cTn>
                                        <p:tgtEl>
                                          <p:spTgt spid="26"/>
                                        </p:tgtEl>
                                      </p:cBhvr>
                                      <p:to x="100000" y="95000"/>
                                    </p:animScale>
                                    <p:animScale>
                                      <p:cBhvr>
                                        <p:cTn id="51" dur="83" decel="50000">
                                          <p:stCondLst>
                                            <p:cond delay="917"/>
                                          </p:stCondLst>
                                        </p:cTn>
                                        <p:tgtEl>
                                          <p:spTgt spid="26"/>
                                        </p:tgtEl>
                                      </p:cBhvr>
                                      <p:to x="100000" y="100000"/>
                                    </p:animScale>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childTnLst>
                          </p:cTn>
                        </p:par>
                        <p:par>
                          <p:cTn id="55" fill="hold">
                            <p:stCondLst>
                              <p:cond delay="3000"/>
                            </p:stCondLst>
                            <p:childTnLst>
                              <p:par>
                                <p:cTn id="56" presetID="38" presetClass="entr" presetSubtype="0" accel="50000" fill="hold" grpId="0" nodeType="afterEffect">
                                  <p:stCondLst>
                                    <p:cond delay="0"/>
                                  </p:stCondLst>
                                  <p:iterate type="lt">
                                    <p:tmPct val="50000"/>
                                  </p:iterate>
                                  <p:childTnLst>
                                    <p:set>
                                      <p:cBhvr>
                                        <p:cTn id="57" dur="1" fill="hold">
                                          <p:stCondLst>
                                            <p:cond delay="0"/>
                                          </p:stCondLst>
                                        </p:cTn>
                                        <p:tgtEl>
                                          <p:spTgt spid="24"/>
                                        </p:tgtEl>
                                        <p:attrNameLst>
                                          <p:attrName>style.visibility</p:attrName>
                                        </p:attrNameLst>
                                      </p:cBhvr>
                                      <p:to>
                                        <p:strVal val="visible"/>
                                      </p:to>
                                    </p:set>
                                    <p:set>
                                      <p:cBhvr>
                                        <p:cTn id="58" dur="227" fill="hold">
                                          <p:stCondLst>
                                            <p:cond delay="0"/>
                                          </p:stCondLst>
                                        </p:cTn>
                                        <p:tgtEl>
                                          <p:spTgt spid="24"/>
                                        </p:tgtEl>
                                        <p:attrNameLst>
                                          <p:attrName>style.rotation</p:attrName>
                                        </p:attrNameLst>
                                      </p:cBhvr>
                                      <p:to>
                                        <p:strVal val="-45.0"/>
                                      </p:to>
                                    </p:set>
                                    <p:anim calcmode="lin" valueType="num">
                                      <p:cBhvr>
                                        <p:cTn id="59" dur="227" fill="hold">
                                          <p:stCondLst>
                                            <p:cond delay="227"/>
                                          </p:stCondLst>
                                        </p:cTn>
                                        <p:tgtEl>
                                          <p:spTgt spid="24"/>
                                        </p:tgtEl>
                                        <p:attrNameLst>
                                          <p:attrName>style.rotation</p:attrName>
                                        </p:attrNameLst>
                                      </p:cBhvr>
                                      <p:tavLst>
                                        <p:tav tm="0">
                                          <p:val>
                                            <p:fltVal val="-45"/>
                                          </p:val>
                                        </p:tav>
                                        <p:tav tm="69900">
                                          <p:val>
                                            <p:fltVal val="45"/>
                                          </p:val>
                                        </p:tav>
                                        <p:tav tm="100000">
                                          <p:val>
                                            <p:fltVal val="0"/>
                                          </p:val>
                                        </p:tav>
                                      </p:tavLst>
                                    </p:anim>
                                    <p:anim calcmode="lin" valueType="num">
                                      <p:cBhvr>
                                        <p:cTn id="60" dur="227" fill="hold">
                                          <p:stCondLst>
                                            <p:cond delay="0"/>
                                          </p:stCondLst>
                                        </p:cTn>
                                        <p:tgtEl>
                                          <p:spTgt spid="24"/>
                                        </p:tgtEl>
                                        <p:attrNameLst>
                                          <p:attrName>ppt_y</p:attrName>
                                        </p:attrNameLst>
                                      </p:cBhvr>
                                      <p:tavLst>
                                        <p:tav tm="0">
                                          <p:val>
                                            <p:strVal val="#ppt_y-1"/>
                                          </p:val>
                                        </p:tav>
                                        <p:tav tm="100000">
                                          <p:val>
                                            <p:strVal val="#ppt_y-(0.354*#ppt_w-0.172*#ppt_h)"/>
                                          </p:val>
                                        </p:tav>
                                      </p:tavLst>
                                    </p:anim>
                                    <p:anim calcmode="lin" valueType="num">
                                      <p:cBhvr>
                                        <p:cTn id="61" dur="78" decel="50000" autoRev="1" fill="hold">
                                          <p:stCondLst>
                                            <p:cond delay="227"/>
                                          </p:stCondLst>
                                        </p:cTn>
                                        <p:tgtEl>
                                          <p:spTgt spid="24"/>
                                        </p:tgtEl>
                                        <p:attrNameLst>
                                          <p:attrName>ppt_y</p:attrName>
                                        </p:attrNameLst>
                                      </p:cBhvr>
                                      <p:tavLst>
                                        <p:tav tm="0">
                                          <p:val>
                                            <p:strVal val="#ppt_y-(0.354*#ppt_w-0.172*#ppt_h)"/>
                                          </p:val>
                                        </p:tav>
                                        <p:tav tm="100000">
                                          <p:val>
                                            <p:strVal val="#ppt_y-(0.354*#ppt_w-0.172*#ppt_h)-#ppt_h/2"/>
                                          </p:val>
                                        </p:tav>
                                      </p:tavLst>
                                    </p:anim>
                                    <p:anim calcmode="lin" valueType="num">
                                      <p:cBhvr>
                                        <p:cTn id="62" dur="68" fill="hold">
                                          <p:stCondLst>
                                            <p:cond delay="432"/>
                                          </p:stCondLst>
                                        </p:cTn>
                                        <p:tgtEl>
                                          <p:spTgt spid="24"/>
                                        </p:tgtEl>
                                        <p:attrNameLst>
                                          <p:attrName>ppt_y</p:attrName>
                                        </p:attrNameLst>
                                      </p:cBhvr>
                                      <p:tavLst>
                                        <p:tav tm="0">
                                          <p:val>
                                            <p:strVal val="#ppt_y-(0.354*#ppt_w-0.172*#ppt_h)"/>
                                          </p:val>
                                        </p:tav>
                                        <p:tav tm="100000">
                                          <p:val>
                                            <p:strVal val="#ppt_y"/>
                                          </p:val>
                                        </p:tav>
                                      </p:tavLst>
                                    </p:anim>
                                  </p:childTnLst>
                                </p:cTn>
                              </p:par>
                            </p:childTnLst>
                          </p:cTn>
                        </p:par>
                        <p:par>
                          <p:cTn id="63" fill="hold">
                            <p:stCondLst>
                              <p:cond delay="5000"/>
                            </p:stCondLst>
                            <p:childTnLst>
                              <p:par>
                                <p:cTn id="64" presetID="25" presetClass="entr" presetSubtype="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69" dur="1000" fill="hold"/>
                                        <p:tgtEl>
                                          <p:spTgt spid="21"/>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21"/>
                                        </p:tgtEl>
                                      </p:cBhvr>
                                    </p:animEffect>
                                  </p:childTnLst>
                                </p:cTn>
                              </p:par>
                            </p:childTnLst>
                          </p:cTn>
                        </p:par>
                        <p:par>
                          <p:cTn id="74" fill="hold">
                            <p:stCondLst>
                              <p:cond delay="6000"/>
                            </p:stCondLst>
                            <p:childTnLst>
                              <p:par>
                                <p:cTn id="75" presetID="42" presetClass="entr" presetSubtype="0" fill="hold" grpId="0" nodeType="after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fade">
                                      <p:cBhvr>
                                        <p:cTn id="77" dur="1000"/>
                                        <p:tgtEl>
                                          <p:spTgt spid="4"/>
                                        </p:tgtEl>
                                      </p:cBhvr>
                                    </p:animEffect>
                                    <p:anim calcmode="lin" valueType="num">
                                      <p:cBhvr>
                                        <p:cTn id="78" dur="1000" fill="hold"/>
                                        <p:tgtEl>
                                          <p:spTgt spid="4"/>
                                        </p:tgtEl>
                                        <p:attrNameLst>
                                          <p:attrName>ppt_x</p:attrName>
                                        </p:attrNameLst>
                                      </p:cBhvr>
                                      <p:tavLst>
                                        <p:tav tm="0">
                                          <p:val>
                                            <p:strVal val="#ppt_x"/>
                                          </p:val>
                                        </p:tav>
                                        <p:tav tm="100000">
                                          <p:val>
                                            <p:strVal val="#ppt_x"/>
                                          </p:val>
                                        </p:tav>
                                      </p:tavLst>
                                    </p:anim>
                                    <p:anim calcmode="lin" valueType="num">
                                      <p:cBhvr>
                                        <p:cTn id="7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20" grpId="0" animBg="1"/>
      <p:bldP spid="21" grpId="0" animBg="1"/>
      <p:bldP spid="22" grpId="0"/>
      <p:bldP spid="23" grpId="0"/>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383</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Muddassir Ali</dc:creator>
  <cp:lastModifiedBy>Administrator</cp:lastModifiedBy>
  <cp:revision>104</cp:revision>
  <dcterms:created xsi:type="dcterms:W3CDTF">2019-06-12T04:01:24Z</dcterms:created>
  <dcterms:modified xsi:type="dcterms:W3CDTF">2019-06-13T12:52:29Z</dcterms:modified>
</cp:coreProperties>
</file>