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0" r:id="rId2"/>
    <p:sldId id="595" r:id="rId3"/>
    <p:sldId id="642" r:id="rId4"/>
    <p:sldId id="599" r:id="rId5"/>
    <p:sldId id="643" r:id="rId6"/>
    <p:sldId id="616" r:id="rId7"/>
    <p:sldId id="653" r:id="rId8"/>
    <p:sldId id="626" r:id="rId9"/>
    <p:sldId id="670" r:id="rId10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omar" initials="mo" lastIdx="1" clrIdx="0">
    <p:extLst>
      <p:ext uri="{19B8F6BF-5375-455C-9EA6-DF929625EA0E}">
        <p15:presenceInfo xmlns:p15="http://schemas.microsoft.com/office/powerpoint/2012/main" userId="72eda137d99c16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7E7"/>
    <a:srgbClr val="060984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91254" autoAdjust="0"/>
  </p:normalViewPr>
  <p:slideViewPr>
    <p:cSldViewPr>
      <p:cViewPr varScale="1">
        <p:scale>
          <a:sx n="66" d="100"/>
          <a:sy n="66" d="100"/>
        </p:scale>
        <p:origin x="66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17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B46E72A-1411-4BCA-B561-BA4850CD931B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5D3B8B-D12D-472A-995C-5D20504E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78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19E345-9F46-45E6-B08F-4D77564A8E3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AC48513-8EA8-42A2-A5E0-F21BB1B3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3" y="1295405"/>
            <a:ext cx="11582399" cy="5029199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Baskerville Old Face" panose="02020602080505020303" pitchFamily="18" charset="0"/>
              </a:defRPr>
            </a:lvl1pPr>
            <a:lvl2pPr>
              <a:defRPr>
                <a:latin typeface="Baskerville Old Face" panose="02020602080505020303" pitchFamily="18" charset="0"/>
              </a:defRPr>
            </a:lvl2pPr>
            <a:lvl3pPr>
              <a:defRPr>
                <a:latin typeface="Baskerville Old Face" panose="02020602080505020303" pitchFamily="18" charset="0"/>
              </a:defRPr>
            </a:lvl3pPr>
            <a:lvl4pPr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2400" y="6492880"/>
            <a:ext cx="2032000" cy="365125"/>
          </a:xfrm>
        </p:spPr>
        <p:txBody>
          <a:bodyPr/>
          <a:lstStyle/>
          <a:p>
            <a:r>
              <a:rPr lang="en-PK"/>
              <a:t>Sep 5,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SIC LNA SSCS-22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‹#›</a:t>
            </a:fld>
            <a:r>
              <a:rPr lang="en-US" dirty="0"/>
              <a:t> of 40 </a:t>
            </a:r>
          </a:p>
        </p:txBody>
      </p:sp>
      <p:pic>
        <p:nvPicPr>
          <p:cNvPr id="7" name="Picture 2" descr="Text Box:  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3" y="6504714"/>
            <a:ext cx="1219199" cy="35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1" y="0"/>
            <a:ext cx="1178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5" y="1371600"/>
            <a:ext cx="11683999" cy="4709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9288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PK"/>
              <a:t>Sep 5,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9288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/>
              <a:t>SIC LNA SSCS-22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9288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fld id="{6ABCA60B-9110-439D-9286-A1DDBE7B67FC}" type="slidenum">
              <a:rPr lang="en-US" smtClean="0"/>
              <a:pPr/>
              <a:t>‹#›</a:t>
            </a:fld>
            <a:r>
              <a:rPr lang="en-US" dirty="0"/>
              <a:t> of 40</a:t>
            </a:r>
          </a:p>
        </p:txBody>
      </p:sp>
      <p:sp>
        <p:nvSpPr>
          <p:cNvPr id="7" name="AutoShape 16"/>
          <p:cNvSpPr>
            <a:spLocks noChangeArrowheads="1"/>
          </p:cNvSpPr>
          <p:nvPr userDrawn="1"/>
        </p:nvSpPr>
        <p:spPr bwMode="auto">
          <a:xfrm>
            <a:off x="203201" y="152404"/>
            <a:ext cx="11785600" cy="6340475"/>
          </a:xfrm>
          <a:prstGeom prst="roundRect">
            <a:avLst>
              <a:gd name="adj" fmla="val 5336"/>
            </a:avLst>
          </a:prstGeom>
          <a:noFill/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727E7"/>
          </a:solidFill>
          <a:latin typeface="Baskerville Old Face" panose="020206020805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08237"/>
            <a:ext cx="9448799" cy="2667000"/>
          </a:xfrm>
        </p:spPr>
        <p:txBody>
          <a:bodyPr>
            <a:noAutofit/>
          </a:bodyPr>
          <a:lstStyle/>
          <a:p>
            <a:pPr marL="3322638" indent="-3322638" algn="l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727E7"/>
                </a:solidFill>
                <a:effectLst/>
                <a:uLnTx/>
                <a:uFillTx/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CMOS Bandgap Voltage Reference Design(Pakistan 3)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727E7"/>
                </a:solidFill>
                <a:effectLst/>
                <a:uLnTx/>
                <a:uFillTx/>
                <a:latin typeface="Baskerville Old Face" panose="02020602080505020303" pitchFamily="18" charset="0"/>
                <a:ea typeface="+mj-ea"/>
                <a:cs typeface="Times New Roman" pitchFamily="18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Team Members: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j-ea"/>
                <a:cs typeface="Times New Roman" pitchFamily="18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Engr. Faizan Khan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j-ea"/>
                <a:cs typeface="Times New Roman" pitchFamily="18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Engr. Mudassir Ali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j-ea"/>
                <a:cs typeface="Times New Roman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Baskerville Old Face" panose="02020602080505020303" pitchFamily="18" charset="0"/>
                <a:cs typeface="Times New Roman" pitchFamily="18" charset="0"/>
              </a:rPr>
              <a:t>Engr. Uzair Ahmed</a:t>
            </a:r>
            <a:br>
              <a:rPr lang="en-US" sz="2400" dirty="0">
                <a:solidFill>
                  <a:prstClr val="black"/>
                </a:solidFill>
                <a:latin typeface="Baskerville Old Face" panose="02020602080505020303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Baskerville Old Face" panose="02020602080505020303" pitchFamily="18" charset="0"/>
                <a:cs typeface="Times New Roman" pitchFamily="18" charset="0"/>
              </a:rPr>
              <a:t>Engr. Jaffar Hussain</a:t>
            </a:r>
            <a:br>
              <a:rPr lang="en-US" sz="2400" dirty="0">
                <a:solidFill>
                  <a:prstClr val="black"/>
                </a:solidFill>
                <a:latin typeface="Baskerville Old Face" panose="02020602080505020303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Baskerville Old Face" panose="02020602080505020303" pitchFamily="18" charset="0"/>
                <a:cs typeface="Times New Roman" pitchFamily="18" charset="0"/>
              </a:rPr>
              <a:t>Engr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. Mubashir Saleem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j-ea"/>
                <a:cs typeface="Times New Roman" pitchFamily="18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Engr. Muhammad Uzair</a:t>
            </a:r>
            <a:b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itchFamily="18" charset="0"/>
              </a:rPr>
            </a:br>
            <a:endParaRPr lang="en-SG" sz="3200" dirty="0">
              <a:solidFill>
                <a:schemeClr val="tx1"/>
              </a:solidFill>
              <a:latin typeface="Baskerville Old Face" panose="02020602080505020303" pitchFamily="18" charset="0"/>
              <a:cs typeface="Times New Roman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0" y="5257800"/>
            <a:ext cx="11582400" cy="141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CC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National University of Computer and Emerging Sciences (FAST-NU),</a:t>
            </a:r>
          </a:p>
          <a:p>
            <a:pPr algn="ct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A.K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. </a:t>
            </a:r>
            <a:r>
              <a:rPr lang="en-US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Brohi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 Road, H-11/4,</a:t>
            </a:r>
          </a:p>
          <a:p>
            <a:pPr algn="ct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Islamabad-44000, Pakistan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1422400" y="6536423"/>
            <a:ext cx="2032000" cy="365125"/>
          </a:xfrm>
        </p:spPr>
        <p:txBody>
          <a:bodyPr/>
          <a:lstStyle/>
          <a:p>
            <a:r>
              <a:rPr lang="en-PK" dirty="0"/>
              <a:t>Sep </a:t>
            </a:r>
            <a:r>
              <a:rPr lang="en-US" dirty="0"/>
              <a:t>30</a:t>
            </a:r>
            <a:r>
              <a:rPr lang="en-PK" dirty="0"/>
              <a:t>, 2022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BGR SSCS-22</a:t>
            </a:r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9742"/>
            <a:ext cx="3200400" cy="123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65" y="208789"/>
            <a:ext cx="3338835" cy="119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1</a:t>
            </a:fld>
            <a:r>
              <a:rPr lang="en-US" dirty="0"/>
              <a:t> of 9 </a:t>
            </a:r>
          </a:p>
        </p:txBody>
      </p:sp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GB" sz="3200" dirty="0">
                <a:solidFill>
                  <a:schemeClr val="tx1"/>
                </a:solidFill>
                <a:ea typeface="Times New Roman" panose="02020603050405020304" pitchFamily="18" charset="0"/>
              </a:rPr>
              <a:t>Detailed Design</a:t>
            </a:r>
          </a:p>
          <a:p>
            <a:pPr>
              <a:spcBef>
                <a:spcPts val="0"/>
              </a:spcBef>
              <a:defRPr/>
            </a:pPr>
            <a:r>
              <a:rPr lang="en-GB" sz="3200" dirty="0">
                <a:solidFill>
                  <a:schemeClr val="tx1"/>
                </a:solidFill>
                <a:ea typeface="Times New Roman" panose="02020603050405020304" pitchFamily="18" charset="0"/>
              </a:rPr>
              <a:t>Simulations Results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2</a:t>
            </a:fld>
            <a:r>
              <a:rPr lang="en-US" dirty="0"/>
              <a:t> of 9 </a:t>
            </a:r>
          </a:p>
        </p:txBody>
      </p:sp>
      <p:sp>
        <p:nvSpPr>
          <p:cNvPr id="6" name="Date Placeholder 12">
            <a:extLst>
              <a:ext uri="{FF2B5EF4-FFF2-40B4-BE49-F238E27FC236}">
                <a16:creationId xmlns:a16="http://schemas.microsoft.com/office/drawing/2014/main" id="{A2E76ABE-8ED0-6287-B207-C11106FD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520543"/>
            <a:ext cx="2032000" cy="365125"/>
          </a:xfrm>
        </p:spPr>
        <p:txBody>
          <a:bodyPr/>
          <a:lstStyle/>
          <a:p>
            <a:r>
              <a:rPr lang="en-PK" dirty="0"/>
              <a:t>Sep </a:t>
            </a:r>
            <a:r>
              <a:rPr lang="en-US" dirty="0"/>
              <a:t>30</a:t>
            </a:r>
            <a:r>
              <a:rPr lang="en-PK" dirty="0"/>
              <a:t>, 2022</a:t>
            </a:r>
            <a:endParaRPr lang="en-US" dirty="0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66174BE2-DD80-FB7E-0F62-F9233108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7000"/>
            <a:ext cx="3860800" cy="365125"/>
          </a:xfrm>
        </p:spPr>
        <p:txBody>
          <a:bodyPr/>
          <a:lstStyle/>
          <a:p>
            <a:r>
              <a:rPr lang="en-US" dirty="0"/>
              <a:t>BGR SSCS-22</a:t>
            </a:r>
          </a:p>
        </p:txBody>
      </p:sp>
    </p:spTree>
    <p:extLst>
      <p:ext uri="{BB962C8B-B14F-4D97-AF65-F5344CB8AC3E}">
        <p14:creationId xmlns:p14="http://schemas.microsoft.com/office/powerpoint/2010/main" val="360996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GB" sz="3200" dirty="0">
                <a:solidFill>
                  <a:schemeClr val="tx1"/>
                </a:solidFill>
              </a:rPr>
              <a:t>Detailed Design</a:t>
            </a:r>
          </a:p>
          <a:p>
            <a:pPr>
              <a:spcBef>
                <a:spcPts val="0"/>
              </a:spcBef>
              <a:defRPr/>
            </a:pPr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Simulations Results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3</a:t>
            </a:fld>
            <a:r>
              <a:rPr lang="en-US" dirty="0"/>
              <a:t> of 9 </a:t>
            </a:r>
          </a:p>
        </p:txBody>
      </p:sp>
      <p:sp>
        <p:nvSpPr>
          <p:cNvPr id="6" name="Date Placeholder 12">
            <a:extLst>
              <a:ext uri="{FF2B5EF4-FFF2-40B4-BE49-F238E27FC236}">
                <a16:creationId xmlns:a16="http://schemas.microsoft.com/office/drawing/2014/main" id="{685241B4-0299-6567-5CD0-9CF2DED0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536423"/>
            <a:ext cx="2032000" cy="365125"/>
          </a:xfrm>
        </p:spPr>
        <p:txBody>
          <a:bodyPr/>
          <a:lstStyle/>
          <a:p>
            <a:r>
              <a:rPr lang="en-PK" dirty="0"/>
              <a:t>Sep </a:t>
            </a:r>
            <a:r>
              <a:rPr lang="en-US" dirty="0"/>
              <a:t>30</a:t>
            </a:r>
            <a:r>
              <a:rPr lang="en-PK" dirty="0"/>
              <a:t>, 2022</a:t>
            </a:r>
            <a:endParaRPr lang="en-US" dirty="0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1EF5B0CC-EF23-AE2E-006B-AB378485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92880"/>
            <a:ext cx="3860800" cy="365125"/>
          </a:xfrm>
        </p:spPr>
        <p:txBody>
          <a:bodyPr/>
          <a:lstStyle/>
          <a:p>
            <a:r>
              <a:rPr lang="en-US" dirty="0"/>
              <a:t>BGR SSCS-22</a:t>
            </a:r>
          </a:p>
        </p:txBody>
      </p:sp>
    </p:spTree>
    <p:extLst>
      <p:ext uri="{BB962C8B-B14F-4D97-AF65-F5344CB8AC3E}">
        <p14:creationId xmlns:p14="http://schemas.microsoft.com/office/powerpoint/2010/main" val="283912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GB" dirty="0"/>
              <a:t>Detailed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11430000" cy="50291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Complete Schematic:</a:t>
            </a:r>
          </a:p>
          <a:p>
            <a:pPr marL="0" indent="0" algn="just"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4</a:t>
            </a:fld>
            <a:r>
              <a:rPr lang="en-US" dirty="0"/>
              <a:t> of 9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9A4C622-987F-F665-2912-D58C34A3A0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625"/>
          <a:stretch/>
        </p:blipFill>
        <p:spPr>
          <a:xfrm>
            <a:off x="533400" y="1219200"/>
            <a:ext cx="11049000" cy="5089880"/>
          </a:xfrm>
          <a:prstGeom prst="rect">
            <a:avLst/>
          </a:prstGeom>
        </p:spPr>
      </p:pic>
      <p:sp>
        <p:nvSpPr>
          <p:cNvPr id="6" name="Date Placeholder 12">
            <a:extLst>
              <a:ext uri="{FF2B5EF4-FFF2-40B4-BE49-F238E27FC236}">
                <a16:creationId xmlns:a16="http://schemas.microsoft.com/office/drawing/2014/main" id="{8959E90D-6F21-774A-2C1B-418391EC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536423"/>
            <a:ext cx="2032000" cy="365125"/>
          </a:xfrm>
        </p:spPr>
        <p:txBody>
          <a:bodyPr/>
          <a:lstStyle/>
          <a:p>
            <a:r>
              <a:rPr lang="en-PK" dirty="0"/>
              <a:t>Sep </a:t>
            </a:r>
            <a:r>
              <a:rPr lang="en-US" dirty="0"/>
              <a:t>30</a:t>
            </a:r>
            <a:r>
              <a:rPr lang="en-PK" dirty="0"/>
              <a:t>, 2022</a:t>
            </a:r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C9F601-B280-615A-3521-DFC16306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92880"/>
            <a:ext cx="3860800" cy="365125"/>
          </a:xfrm>
        </p:spPr>
        <p:txBody>
          <a:bodyPr/>
          <a:lstStyle/>
          <a:p>
            <a:r>
              <a:rPr lang="en-US" dirty="0"/>
              <a:t>BGR SSCS-22</a:t>
            </a:r>
          </a:p>
        </p:txBody>
      </p:sp>
    </p:spTree>
    <p:extLst>
      <p:ext uri="{BB962C8B-B14F-4D97-AF65-F5344CB8AC3E}">
        <p14:creationId xmlns:p14="http://schemas.microsoft.com/office/powerpoint/2010/main" val="139804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GB" sz="3200" dirty="0">
                <a:solidFill>
                  <a:schemeClr val="bg1">
                    <a:lumMod val="85000"/>
                  </a:schemeClr>
                </a:solidFill>
              </a:rPr>
              <a:t>Detailed Design</a:t>
            </a:r>
          </a:p>
          <a:p>
            <a:pPr>
              <a:spcBef>
                <a:spcPts val="0"/>
              </a:spcBef>
              <a:defRPr/>
            </a:pPr>
            <a:r>
              <a:rPr lang="en-GB" sz="3200" dirty="0">
                <a:solidFill>
                  <a:schemeClr val="tx1"/>
                </a:solidFill>
              </a:rPr>
              <a:t>Simulations Results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5</a:t>
            </a:fld>
            <a:r>
              <a:rPr lang="en-US" dirty="0"/>
              <a:t> of 9 </a:t>
            </a:r>
          </a:p>
        </p:txBody>
      </p:sp>
      <p:sp>
        <p:nvSpPr>
          <p:cNvPr id="6" name="Date Placeholder 12">
            <a:extLst>
              <a:ext uri="{FF2B5EF4-FFF2-40B4-BE49-F238E27FC236}">
                <a16:creationId xmlns:a16="http://schemas.microsoft.com/office/drawing/2014/main" id="{E4767F2D-22E8-B5A3-A575-18BAD0DC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536423"/>
            <a:ext cx="2032000" cy="365125"/>
          </a:xfrm>
        </p:spPr>
        <p:txBody>
          <a:bodyPr/>
          <a:lstStyle/>
          <a:p>
            <a:r>
              <a:rPr lang="en-PK" dirty="0"/>
              <a:t>Sep </a:t>
            </a:r>
            <a:r>
              <a:rPr lang="en-US" dirty="0"/>
              <a:t>30</a:t>
            </a:r>
            <a:r>
              <a:rPr lang="en-PK" dirty="0"/>
              <a:t>, 2022</a:t>
            </a:r>
            <a:endParaRPr lang="en-US" dirty="0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23493B4-CDC1-02FC-15AA-D325B41F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92880"/>
            <a:ext cx="3860800" cy="365125"/>
          </a:xfrm>
        </p:spPr>
        <p:txBody>
          <a:bodyPr/>
          <a:lstStyle/>
          <a:p>
            <a:r>
              <a:rPr lang="en-US" dirty="0"/>
              <a:t>BGR SSCS-22</a:t>
            </a:r>
          </a:p>
        </p:txBody>
      </p:sp>
    </p:spTree>
    <p:extLst>
      <p:ext uri="{BB962C8B-B14F-4D97-AF65-F5344CB8AC3E}">
        <p14:creationId xmlns:p14="http://schemas.microsoft.com/office/powerpoint/2010/main" val="163111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Reference Voltage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2177" y="5548086"/>
                <a:ext cx="4925424" cy="8382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Voltage Reference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𝟐𝟐𝟗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with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5.125</a:t>
                </a:r>
                <a:r>
                  <a:rPr lang="en-US" sz="24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 ppm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Temperature Range = -40 to 125 C</a:t>
                </a:r>
              </a:p>
            </p:txBody>
          </p:sp>
        </mc:Choice>
        <mc:Fallback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2177" y="5548086"/>
                <a:ext cx="4925424" cy="838200"/>
              </a:xfrm>
              <a:blipFill>
                <a:blip r:embed="rId2"/>
                <a:stretch>
                  <a:fillRect l="-1238" t="-869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6</a:t>
            </a:fld>
            <a:r>
              <a:rPr lang="en-US" dirty="0"/>
              <a:t> of 9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760389-FEE7-B839-7874-D47BCB8776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85" r="9860"/>
          <a:stretch/>
        </p:blipFill>
        <p:spPr>
          <a:xfrm>
            <a:off x="914400" y="1295399"/>
            <a:ext cx="10058400" cy="4086225"/>
          </a:xfrm>
          <a:prstGeom prst="rect">
            <a:avLst/>
          </a:prstGeom>
        </p:spPr>
      </p:pic>
      <p:sp>
        <p:nvSpPr>
          <p:cNvPr id="6" name="Date Placeholder 12">
            <a:extLst>
              <a:ext uri="{FF2B5EF4-FFF2-40B4-BE49-F238E27FC236}">
                <a16:creationId xmlns:a16="http://schemas.microsoft.com/office/drawing/2014/main" id="{AB987D89-9AF2-E3EB-AF91-30B00127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536423"/>
            <a:ext cx="2032000" cy="365125"/>
          </a:xfrm>
        </p:spPr>
        <p:txBody>
          <a:bodyPr/>
          <a:lstStyle/>
          <a:p>
            <a:r>
              <a:rPr lang="en-PK" dirty="0"/>
              <a:t>Sep </a:t>
            </a:r>
            <a:r>
              <a:rPr lang="en-US" dirty="0"/>
              <a:t>30</a:t>
            </a:r>
            <a:r>
              <a:rPr lang="en-PK" dirty="0"/>
              <a:t>, 2022</a:t>
            </a:r>
            <a:endParaRPr lang="en-US" dirty="0"/>
          </a:p>
        </p:txBody>
      </p:sp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23B35463-5950-A2B9-8E17-1A54BEAF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92880"/>
            <a:ext cx="3860800" cy="365125"/>
          </a:xfrm>
        </p:spPr>
        <p:txBody>
          <a:bodyPr/>
          <a:lstStyle/>
          <a:p>
            <a:r>
              <a:rPr lang="en-US" dirty="0"/>
              <a:t>BGR SSCS-22</a:t>
            </a:r>
          </a:p>
        </p:txBody>
      </p:sp>
    </p:spTree>
    <p:extLst>
      <p:ext uri="{BB962C8B-B14F-4D97-AF65-F5344CB8AC3E}">
        <p14:creationId xmlns:p14="http://schemas.microsoft.com/office/powerpoint/2010/main" val="56556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cs typeface="Arial" panose="020B0604020202020204" pitchFamily="34" charset="0"/>
              </a:rPr>
              <a:t> Start-up Simulation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7</a:t>
            </a:fld>
            <a:r>
              <a:rPr lang="en-US" dirty="0"/>
              <a:t> of 9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92F3AB-A2C3-97F7-6AF7-D5C954EDFA23}"/>
              </a:ext>
            </a:extLst>
          </p:cNvPr>
          <p:cNvSpPr txBox="1"/>
          <p:nvPr/>
        </p:nvSpPr>
        <p:spPr>
          <a:xfrm>
            <a:off x="3124200" y="561021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. Start-up Simulation by applying square pulse as a Supply Voltage</a:t>
            </a:r>
            <a:endParaRPr lang="en-P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Graphical user interface, line chart&#10;&#10;Description automatically generated">
            <a:extLst>
              <a:ext uri="{FF2B5EF4-FFF2-40B4-BE49-F238E27FC236}">
                <a16:creationId xmlns:a16="http://schemas.microsoft.com/office/drawing/2014/main" id="{7BB7E3B6-FD6D-9B2B-FA6D-375CB96EA9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24" y="1229740"/>
            <a:ext cx="5019876" cy="4180460"/>
          </a:xfrm>
          <a:prstGeom prst="rect">
            <a:avLst/>
          </a:prstGeom>
        </p:spPr>
      </p:pic>
      <p:sp>
        <p:nvSpPr>
          <p:cNvPr id="6" name="Date Placeholder 12">
            <a:extLst>
              <a:ext uri="{FF2B5EF4-FFF2-40B4-BE49-F238E27FC236}">
                <a16:creationId xmlns:a16="http://schemas.microsoft.com/office/drawing/2014/main" id="{079D5085-59F5-E4CA-0453-B34F08E4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536423"/>
            <a:ext cx="2032000" cy="365125"/>
          </a:xfrm>
        </p:spPr>
        <p:txBody>
          <a:bodyPr/>
          <a:lstStyle/>
          <a:p>
            <a:r>
              <a:rPr lang="en-PK" dirty="0"/>
              <a:t>Sep </a:t>
            </a:r>
            <a:r>
              <a:rPr lang="en-US" dirty="0"/>
              <a:t>30</a:t>
            </a:r>
            <a:r>
              <a:rPr lang="en-PK" dirty="0"/>
              <a:t>, 2022</a:t>
            </a:r>
            <a:endParaRPr lang="en-US" dirty="0"/>
          </a:p>
        </p:txBody>
      </p:sp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DFCD0057-548A-EA59-9EC1-8F1BA12E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92880"/>
            <a:ext cx="3860800" cy="365125"/>
          </a:xfrm>
        </p:spPr>
        <p:txBody>
          <a:bodyPr/>
          <a:lstStyle/>
          <a:p>
            <a:r>
              <a:rPr lang="en-US" dirty="0"/>
              <a:t>BGR SSCS-22</a:t>
            </a:r>
          </a:p>
        </p:txBody>
      </p:sp>
    </p:spTree>
    <p:extLst>
      <p:ext uri="{BB962C8B-B14F-4D97-AF65-F5344CB8AC3E}">
        <p14:creationId xmlns:p14="http://schemas.microsoft.com/office/powerpoint/2010/main" val="74573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Supply Voltage Variation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8</a:t>
            </a:fld>
            <a:r>
              <a:rPr lang="en-US" dirty="0"/>
              <a:t> of 9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D3FD6D-03FF-3932-7E6C-CDCEE05BEA97}"/>
              </a:ext>
            </a:extLst>
          </p:cNvPr>
          <p:cNvSpPr txBox="1"/>
          <p:nvPr/>
        </p:nvSpPr>
        <p:spPr>
          <a:xfrm>
            <a:off x="4572000" y="58644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. BGR behaviour w.r.t supply voltage variation</a:t>
            </a:r>
            <a:endParaRPr lang="en-P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6C87A-0399-CC51-8785-1DCC4ED6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57384"/>
            <a:ext cx="5624513" cy="46576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A95DB84-54D0-AF4C-50BF-3F2016452F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4200" y="2310357"/>
                <a:ext cx="37084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Line Regulations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𝟐𝟔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𝒎𝑽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A95DB84-54D0-AF4C-50BF-3F2016452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200" y="2310357"/>
                <a:ext cx="3708400" cy="685800"/>
              </a:xfrm>
              <a:blipFill>
                <a:blip r:embed="rId3"/>
                <a:stretch>
                  <a:fillRect l="-2632" t="-6250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12">
            <a:extLst>
              <a:ext uri="{FF2B5EF4-FFF2-40B4-BE49-F238E27FC236}">
                <a16:creationId xmlns:a16="http://schemas.microsoft.com/office/drawing/2014/main" id="{672EA4BB-D965-F8DF-0876-155A001A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536423"/>
            <a:ext cx="2032000" cy="365125"/>
          </a:xfrm>
        </p:spPr>
        <p:txBody>
          <a:bodyPr/>
          <a:lstStyle/>
          <a:p>
            <a:r>
              <a:rPr lang="en-PK" dirty="0"/>
              <a:t>Sep </a:t>
            </a:r>
            <a:r>
              <a:rPr lang="en-US" dirty="0"/>
              <a:t>30</a:t>
            </a:r>
            <a:r>
              <a:rPr lang="en-PK" dirty="0"/>
              <a:t>, 2022</a:t>
            </a:r>
            <a:endParaRPr lang="en-US" dirty="0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96058A8F-B712-47A8-5B31-CD6E3E66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92880"/>
            <a:ext cx="3860800" cy="365125"/>
          </a:xfrm>
        </p:spPr>
        <p:txBody>
          <a:bodyPr/>
          <a:lstStyle/>
          <a:p>
            <a:r>
              <a:rPr lang="en-US" dirty="0"/>
              <a:t>BGR SSCS-22</a:t>
            </a:r>
          </a:p>
        </p:txBody>
      </p:sp>
    </p:spTree>
    <p:extLst>
      <p:ext uri="{BB962C8B-B14F-4D97-AF65-F5344CB8AC3E}">
        <p14:creationId xmlns:p14="http://schemas.microsoft.com/office/powerpoint/2010/main" val="320689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B983-F2D6-E28D-5EDF-D843CBC6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  <a:endParaRPr lang="en-PK" sz="7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1962D-AA8D-CBB8-AF2E-699648D6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9</a:t>
            </a:fld>
            <a:r>
              <a:rPr lang="en-US" dirty="0"/>
              <a:t> of 9 </a:t>
            </a:r>
          </a:p>
        </p:txBody>
      </p:sp>
      <p:sp>
        <p:nvSpPr>
          <p:cNvPr id="2" name="Date Placeholder 12">
            <a:extLst>
              <a:ext uri="{FF2B5EF4-FFF2-40B4-BE49-F238E27FC236}">
                <a16:creationId xmlns:a16="http://schemas.microsoft.com/office/drawing/2014/main" id="{0C9B05C6-1C92-3F3A-970F-BE98D053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536423"/>
            <a:ext cx="2032000" cy="365125"/>
          </a:xfrm>
        </p:spPr>
        <p:txBody>
          <a:bodyPr/>
          <a:lstStyle/>
          <a:p>
            <a:r>
              <a:rPr lang="en-PK" dirty="0"/>
              <a:t>Sep </a:t>
            </a:r>
            <a:r>
              <a:rPr lang="en-US" dirty="0"/>
              <a:t>30</a:t>
            </a:r>
            <a:r>
              <a:rPr lang="en-PK" dirty="0"/>
              <a:t>, 2022</a:t>
            </a:r>
            <a:endParaRPr lang="en-US" dirty="0"/>
          </a:p>
        </p:txBody>
      </p:sp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0C670E70-FDC2-DBD5-3E1C-4FAAEAA4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92880"/>
            <a:ext cx="3860800" cy="365125"/>
          </a:xfrm>
        </p:spPr>
        <p:txBody>
          <a:bodyPr/>
          <a:lstStyle/>
          <a:p>
            <a:r>
              <a:rPr lang="en-US" dirty="0"/>
              <a:t>BGR SSCS-22</a:t>
            </a:r>
          </a:p>
        </p:txBody>
      </p:sp>
    </p:spTree>
    <p:extLst>
      <p:ext uri="{BB962C8B-B14F-4D97-AF65-F5344CB8AC3E}">
        <p14:creationId xmlns:p14="http://schemas.microsoft.com/office/powerpoint/2010/main" val="87201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Baskerville Old Face</vt:lpstr>
      <vt:lpstr>Book Antiqua</vt:lpstr>
      <vt:lpstr>Bookman Old Style</vt:lpstr>
      <vt:lpstr>Calibri</vt:lpstr>
      <vt:lpstr>Cambria Math</vt:lpstr>
      <vt:lpstr>Times New Roman</vt:lpstr>
      <vt:lpstr>Wingdings</vt:lpstr>
      <vt:lpstr>Office Theme</vt:lpstr>
      <vt:lpstr>CMOS Bandgap Voltage Reference Design(Pakistan 3) Team Members: Engr. Faizan Khan Engr. Mudassir Ali Engr. Uzair Ahmed Engr. Jaffar Hussain Engr. Mubashir Saleem Engr. Muhammad Uzair </vt:lpstr>
      <vt:lpstr>Outline of Presentation</vt:lpstr>
      <vt:lpstr>Outline of Presentation</vt:lpstr>
      <vt:lpstr>Detailed Design</vt:lpstr>
      <vt:lpstr>Outline of Presentation</vt:lpstr>
      <vt:lpstr>Reference Voltage</vt:lpstr>
      <vt:lpstr> Start-up Simulation</vt:lpstr>
      <vt:lpstr>Supply Voltage Variation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Partnership Day</dc:title>
  <dc:subject/>
  <dc:creator>Zohaib</dc:creator>
  <cp:keywords/>
  <dc:description/>
  <cp:lastModifiedBy>Mehar Fatima</cp:lastModifiedBy>
  <cp:revision>683</cp:revision>
  <cp:lastPrinted>2019-11-26T05:44:54Z</cp:lastPrinted>
  <dcterms:created xsi:type="dcterms:W3CDTF">2018-02-09T10:08:16Z</dcterms:created>
  <dcterms:modified xsi:type="dcterms:W3CDTF">2022-09-30T21:11:26Z</dcterms:modified>
  <cp:category/>
</cp:coreProperties>
</file>