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9491-EDBB-E750-EA86-5ED3B930A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9446D-C767-F169-2568-DC42FA1D5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AD2AE-C7ED-4658-0BD9-612A76C6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E2C4-A41B-4FAF-BB48-CAB7399588D4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E7E-DBA3-C8EC-DC8C-D44B839B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D3F3F-C8F9-D28E-CAC4-2F9FBE8B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A080-D92A-442E-958B-DF55D1CB75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863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36E2-2559-A3E0-0755-1F35A4EC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F1E78-AC93-DAE9-080B-63399F740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8FB5D-28D3-AD38-C678-BA5AA640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E2C4-A41B-4FAF-BB48-CAB7399588D4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CFBCE-0B02-2BA6-4ABD-6C618D52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A8C58-AF4E-3A77-D77F-00F838FA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A080-D92A-442E-958B-DF55D1CB75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928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8FE860-8517-D22C-AF89-C57B0917C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90F50-46E9-E208-FEC1-F6B1BE651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CDBF-6AFA-848B-D819-B9A1C7EC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E2C4-A41B-4FAF-BB48-CAB7399588D4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5FD5D-DDE1-B31C-4130-8F0D7DD8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C756A-0A3D-CF66-70B3-B74CE615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A080-D92A-442E-958B-DF55D1CB75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529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1426-1998-2E93-B7D4-2EB555D8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5576-9C98-1855-CEA7-9659C25FA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DE4F5-6EAB-546B-1A13-3EB89496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E2C4-A41B-4FAF-BB48-CAB7399588D4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9C290-56E2-0049-302D-A37B43B5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35A0-31E7-A547-35E9-EC7DB470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A080-D92A-442E-958B-DF55D1CB75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834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E632-E06A-EF68-AAC6-7EF0123D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A806B-D8D8-8DFF-252D-11670922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BE254-ED33-72CA-FC86-FE33AF21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E2C4-A41B-4FAF-BB48-CAB7399588D4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042E3-9D86-73C3-EA34-E5D652B8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3645A-AD2F-22CB-AD7F-22A0868B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A080-D92A-442E-958B-DF55D1CB75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7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D9A9-86DC-3D35-0C11-CDB3FF16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4ACF0-625B-C8AD-9CC6-1AB80217F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E0CAA-8E61-30DB-F5D8-568F361A7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47662-4FB8-9723-A6E9-9FD84AE3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E2C4-A41B-4FAF-BB48-CAB7399588D4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53ABE-D30F-F813-D75A-F6F4E7D5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0CFDE-478E-5F72-9B7E-49204CDD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A080-D92A-442E-958B-DF55D1CB75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692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8C51-B473-1306-E588-B30AF55A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597D4-81DA-487B-1AAC-4DDF93293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F3F0B-312C-1A3F-A67B-8A0CE7A7C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9443F-5AAD-6495-DF74-3BAF31FA0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20421-35FA-E048-4B9B-74F895D50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0B941-F855-29F6-8EA8-8106325F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E2C4-A41B-4FAF-BB48-CAB7399588D4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FDEE3-6D56-6EC8-896C-38536244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9445C-E035-E850-02D0-6C93829F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A080-D92A-442E-958B-DF55D1CB75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878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EDA0-2E9A-49DE-C395-342347E6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2F1AB-AB93-048F-16D5-E13F8A1F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E2C4-A41B-4FAF-BB48-CAB7399588D4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005AD-1311-A9AA-F791-49D3AC7E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5C305-EA75-F7E3-96D8-A97DCD5E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A080-D92A-442E-958B-DF55D1CB75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125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2AE4C-FF7E-DD58-B297-D8BA2706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E2C4-A41B-4FAF-BB48-CAB7399588D4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895B1-D0EE-741C-6551-55168BB4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4E79E-BD57-B2CD-744A-6490C036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A080-D92A-442E-958B-DF55D1CB75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457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83BD-4A90-5C3E-F7E6-10F42B15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CA32-B2C2-E75C-7379-C26E3870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1DCE1-DA2B-AF57-132D-B7C20C631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2E5DD-0A33-1A38-841B-3377F68A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E2C4-A41B-4FAF-BB48-CAB7399588D4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14F76-11B4-FFD2-9F55-298F8B35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505D-E136-99AC-C7CB-71E87087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A080-D92A-442E-958B-DF55D1CB75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213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5173-4749-86D0-7A76-058FED68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D6834-0670-8019-BA1A-B3104C637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5B30D-77A7-41F3-18C6-346197750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6B5F7-F649-41FC-B359-AD1FD36C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E2C4-A41B-4FAF-BB48-CAB7399588D4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72587-E30C-DB79-9698-77348E31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ACA37-78C8-089D-7DFF-3258F00F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A080-D92A-442E-958B-DF55D1CB75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435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86DC0-A9AA-254B-04D3-AE47753F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D595F-67C5-DCF3-02A1-37056F4E0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F619B-38BC-B4A2-9FB8-13F37A7C9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1E2C4-A41B-4FAF-BB48-CAB7399588D4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BB0A5-4D3D-3B35-D95B-7DF550A20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F177A-7F87-7BB7-785A-0E1F2C32D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A080-D92A-442E-958B-DF55D1CB75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673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08B9-D95A-91A3-ECCB-CEAE025D7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/>
              <a:t>Sample Note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0A743-D5C9-048E-6F55-3BF0A363B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648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Note</dc:title>
  <dc:creator>Hanani binti Masa'ud</dc:creator>
  <cp:lastModifiedBy>Hanani binti Masa'ud</cp:lastModifiedBy>
  <cp:revision>1</cp:revision>
  <dcterms:created xsi:type="dcterms:W3CDTF">2023-11-01T07:42:56Z</dcterms:created>
  <dcterms:modified xsi:type="dcterms:W3CDTF">2023-11-01T07:42:56Z</dcterms:modified>
</cp:coreProperties>
</file>