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andara" panose="020E0502030303020204" pitchFamily="34" charset="0"/>
      <p:regular r:id="rId25"/>
      <p:bold r:id="rId26"/>
      <p:italic r:id="rId27"/>
      <p:boldItalic r:id="rId28"/>
    </p:embeddedFont>
    <p:embeddedFont>
      <p:font typeface="Sakkal Majalla" panose="02000000000000000000" pitchFamily="2" charset="-78"/>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eP2pOxth9dMUX8/tRs4X/CRdK1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42C1EE-8525-BB47-A58A-4E4056838401}" v="67" dt="2023-04-18T22:06:21.069"/>
    <p1510:client id="{BF04CCDB-5E49-E650-2FA6-B3A61C68D602}" v="234" dt="2023-04-18T21:58:54.656"/>
    <p1510:client id="{E172D261-B1E0-0669-C311-DA72EDB67A1B}" v="80" dt="2023-04-18T22:04:46.020"/>
    <p1510:client id="{FDEDD635-7B8E-3445-9E06-0B3C416A2845}" v="9" dt="2023-04-18T21:59:34.253"/>
  </p1510:revLst>
</p1510:revInfo>
</file>

<file path=ppt/tableStyles.xml><?xml version="1.0" encoding="utf-8"?>
<a:tblStyleLst xmlns:a="http://schemas.openxmlformats.org/drawingml/2006/main" def="{3F1D9C86-AC84-420B-A647-F509C2820B63}">
  <a:tblStyle styleId="{3F1D9C86-AC84-420B-A647-F509C2820B6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4885600-A8F6-49D2-8ECD-A7E21EBA093C}"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9"/>
  </p:normalViewPr>
  <p:slideViewPr>
    <p:cSldViewPr snapToGrid="0">
      <p:cViewPr>
        <p:scale>
          <a:sx n="137" d="100"/>
          <a:sy n="137" d="100"/>
        </p:scale>
        <p:origin x="-392" y="-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ne Abdelhedi" userId="S::amine@edess.asia::dda2a98c-df2b-402e-bd71-ca4076e09c7a" providerId="AD" clId="Web-{E172D261-B1E0-0669-C311-DA72EDB67A1B}"/>
    <pc:docChg chg="modSld">
      <pc:chgData name="Amine Abdelhedi" userId="S::amine@edess.asia::dda2a98c-df2b-402e-bd71-ca4076e09c7a" providerId="AD" clId="Web-{E172D261-B1E0-0669-C311-DA72EDB67A1B}" dt="2023-04-18T22:04:46.020" v="39" actId="20577"/>
      <pc:docMkLst>
        <pc:docMk/>
      </pc:docMkLst>
      <pc:sldChg chg="modSp">
        <pc:chgData name="Amine Abdelhedi" userId="S::amine@edess.asia::dda2a98c-df2b-402e-bd71-ca4076e09c7a" providerId="AD" clId="Web-{E172D261-B1E0-0669-C311-DA72EDB67A1B}" dt="2023-04-18T22:03:52.519" v="18" actId="20577"/>
        <pc:sldMkLst>
          <pc:docMk/>
          <pc:sldMk cId="0" sldId="260"/>
        </pc:sldMkLst>
        <pc:spChg chg="mod">
          <ac:chgData name="Amine Abdelhedi" userId="S::amine@edess.asia::dda2a98c-df2b-402e-bd71-ca4076e09c7a" providerId="AD" clId="Web-{E172D261-B1E0-0669-C311-DA72EDB67A1B}" dt="2023-04-18T22:03:52.519" v="18" actId="20577"/>
          <ac:spMkLst>
            <pc:docMk/>
            <pc:sldMk cId="0" sldId="260"/>
            <ac:spMk id="120" creationId="{00000000-0000-0000-0000-000000000000}"/>
          </ac:spMkLst>
        </pc:spChg>
      </pc:sldChg>
      <pc:sldChg chg="modSp">
        <pc:chgData name="Amine Abdelhedi" userId="S::amine@edess.asia::dda2a98c-df2b-402e-bd71-ca4076e09c7a" providerId="AD" clId="Web-{E172D261-B1E0-0669-C311-DA72EDB67A1B}" dt="2023-04-18T22:04:46.020" v="39" actId="20577"/>
        <pc:sldMkLst>
          <pc:docMk/>
          <pc:sldMk cId="0" sldId="264"/>
        </pc:sldMkLst>
        <pc:spChg chg="mod">
          <ac:chgData name="Amine Abdelhedi" userId="S::amine@edess.asia::dda2a98c-df2b-402e-bd71-ca4076e09c7a" providerId="AD" clId="Web-{E172D261-B1E0-0669-C311-DA72EDB67A1B}" dt="2023-04-18T22:04:46.020" v="39" actId="20577"/>
          <ac:spMkLst>
            <pc:docMk/>
            <pc:sldMk cId="0" sldId="264"/>
            <ac:spMk id="154" creationId="{00000000-0000-0000-0000-000000000000}"/>
          </ac:spMkLst>
        </pc:spChg>
      </pc:sldChg>
    </pc:docChg>
  </pc:docChgLst>
  <pc:docChgLst>
    <pc:chgData name="Norfazira binti Ab Rahim" userId="3b4fe737-e875-4c90-9df2-d82e99819cda" providerId="ADAL" clId="{D6B59238-BE52-43DF-8D81-EF6CB7D8F18E}"/>
    <pc:docChg chg="undo custSel modSld">
      <pc:chgData name="Norfazira binti Ab Rahim" userId="3b4fe737-e875-4c90-9df2-d82e99819cda" providerId="ADAL" clId="{D6B59238-BE52-43DF-8D81-EF6CB7D8F18E}" dt="2023-04-10T02:45:27.630" v="340" actId="12"/>
      <pc:docMkLst>
        <pc:docMk/>
      </pc:docMkLst>
      <pc:sldChg chg="modSp">
        <pc:chgData name="Norfazira binti Ab Rahim" userId="3b4fe737-e875-4c90-9df2-d82e99819cda" providerId="ADAL" clId="{D6B59238-BE52-43DF-8D81-EF6CB7D8F18E}" dt="2023-04-10T02:25:42.457" v="11" actId="20577"/>
        <pc:sldMkLst>
          <pc:docMk/>
          <pc:sldMk cId="0" sldId="256"/>
        </pc:sldMkLst>
        <pc:spChg chg="mod">
          <ac:chgData name="Norfazira binti Ab Rahim" userId="3b4fe737-e875-4c90-9df2-d82e99819cda" providerId="ADAL" clId="{D6B59238-BE52-43DF-8D81-EF6CB7D8F18E}" dt="2023-04-10T02:25:42.457" v="11" actId="20577"/>
          <ac:spMkLst>
            <pc:docMk/>
            <pc:sldMk cId="0" sldId="256"/>
            <ac:spMk id="89" creationId="{00000000-0000-0000-0000-000000000000}"/>
          </ac:spMkLst>
        </pc:spChg>
      </pc:sldChg>
      <pc:sldChg chg="addSp delSp modSp">
        <pc:chgData name="Norfazira binti Ab Rahim" userId="3b4fe737-e875-4c90-9df2-d82e99819cda" providerId="ADAL" clId="{D6B59238-BE52-43DF-8D81-EF6CB7D8F18E}" dt="2023-04-10T02:45:27.630" v="340" actId="12"/>
        <pc:sldMkLst>
          <pc:docMk/>
          <pc:sldMk cId="0" sldId="267"/>
        </pc:sldMkLst>
        <pc:spChg chg="add mod">
          <ac:chgData name="Norfazira binti Ab Rahim" userId="3b4fe737-e875-4c90-9df2-d82e99819cda" providerId="ADAL" clId="{D6B59238-BE52-43DF-8D81-EF6CB7D8F18E}" dt="2023-04-10T02:45:27.630" v="340" actId="12"/>
          <ac:spMkLst>
            <pc:docMk/>
            <pc:sldMk cId="0" sldId="267"/>
            <ac:spMk id="2" creationId="{22E09D83-32E8-44D4-AFF8-E630CB07BCBB}"/>
          </ac:spMkLst>
        </pc:spChg>
        <pc:picChg chg="del mod">
          <ac:chgData name="Norfazira binti Ab Rahim" userId="3b4fe737-e875-4c90-9df2-d82e99819cda" providerId="ADAL" clId="{D6B59238-BE52-43DF-8D81-EF6CB7D8F18E}" dt="2023-04-10T02:38:30.664" v="94" actId="478"/>
          <ac:picMkLst>
            <pc:docMk/>
            <pc:sldMk cId="0" sldId="267"/>
            <ac:picMk id="185" creationId="{00000000-0000-0000-0000-000000000000}"/>
          </ac:picMkLst>
        </pc:picChg>
      </pc:sldChg>
    </pc:docChg>
  </pc:docChgLst>
  <pc:docChgLst>
    <pc:chgData name="Norfazira binti Ab Rahim" userId="3b4fe737-e875-4c90-9df2-d82e99819cda" providerId="ADAL" clId="{EFBC980A-4BC1-4B05-BF32-2AEB33084A0F}"/>
    <pc:docChg chg="undo custSel addSld delSld modSld">
      <pc:chgData name="Norfazira binti Ab Rahim" userId="3b4fe737-e875-4c90-9df2-d82e99819cda" providerId="ADAL" clId="{EFBC980A-4BC1-4B05-BF32-2AEB33084A0F}" dt="2023-04-03T04:12:48.660" v="1496" actId="1076"/>
      <pc:docMkLst>
        <pc:docMk/>
      </pc:docMkLst>
      <pc:sldChg chg="modSp">
        <pc:chgData name="Norfazira binti Ab Rahim" userId="3b4fe737-e875-4c90-9df2-d82e99819cda" providerId="ADAL" clId="{EFBC980A-4BC1-4B05-BF32-2AEB33084A0F}" dt="2023-04-03T02:59:47.473" v="26" actId="1076"/>
        <pc:sldMkLst>
          <pc:docMk/>
          <pc:sldMk cId="0" sldId="256"/>
        </pc:sldMkLst>
        <pc:spChg chg="mod">
          <ac:chgData name="Norfazira binti Ab Rahim" userId="3b4fe737-e875-4c90-9df2-d82e99819cda" providerId="ADAL" clId="{EFBC980A-4BC1-4B05-BF32-2AEB33084A0F}" dt="2023-04-03T02:59:47.473" v="26" actId="1076"/>
          <ac:spMkLst>
            <pc:docMk/>
            <pc:sldMk cId="0" sldId="256"/>
            <ac:spMk id="89" creationId="{00000000-0000-0000-0000-000000000000}"/>
          </ac:spMkLst>
        </pc:spChg>
      </pc:sldChg>
      <pc:sldChg chg="modSp">
        <pc:chgData name="Norfazira binti Ab Rahim" userId="3b4fe737-e875-4c90-9df2-d82e99819cda" providerId="ADAL" clId="{EFBC980A-4BC1-4B05-BF32-2AEB33084A0F}" dt="2023-04-03T03:10:52.336" v="351" actId="14100"/>
        <pc:sldMkLst>
          <pc:docMk/>
          <pc:sldMk cId="0" sldId="257"/>
        </pc:sldMkLst>
        <pc:spChg chg="mod">
          <ac:chgData name="Norfazira binti Ab Rahim" userId="3b4fe737-e875-4c90-9df2-d82e99819cda" providerId="ADAL" clId="{EFBC980A-4BC1-4B05-BF32-2AEB33084A0F}" dt="2023-04-03T03:10:52.336" v="351" actId="14100"/>
          <ac:spMkLst>
            <pc:docMk/>
            <pc:sldMk cId="0" sldId="257"/>
            <ac:spMk id="95" creationId="{00000000-0000-0000-0000-000000000000}"/>
          </ac:spMkLst>
        </pc:spChg>
      </pc:sldChg>
      <pc:sldChg chg="modSp">
        <pc:chgData name="Norfazira binti Ab Rahim" userId="3b4fe737-e875-4c90-9df2-d82e99819cda" providerId="ADAL" clId="{EFBC980A-4BC1-4B05-BF32-2AEB33084A0F}" dt="2023-04-03T03:12:51.604" v="363" actId="255"/>
        <pc:sldMkLst>
          <pc:docMk/>
          <pc:sldMk cId="0" sldId="258"/>
        </pc:sldMkLst>
        <pc:spChg chg="mod">
          <ac:chgData name="Norfazira binti Ab Rahim" userId="3b4fe737-e875-4c90-9df2-d82e99819cda" providerId="ADAL" clId="{EFBC980A-4BC1-4B05-BF32-2AEB33084A0F}" dt="2023-04-03T03:12:28.048" v="359" actId="1076"/>
          <ac:spMkLst>
            <pc:docMk/>
            <pc:sldMk cId="0" sldId="258"/>
            <ac:spMk id="101" creationId="{00000000-0000-0000-0000-000000000000}"/>
          </ac:spMkLst>
        </pc:spChg>
        <pc:spChg chg="mod">
          <ac:chgData name="Norfazira binti Ab Rahim" userId="3b4fe737-e875-4c90-9df2-d82e99819cda" providerId="ADAL" clId="{EFBC980A-4BC1-4B05-BF32-2AEB33084A0F}" dt="2023-04-03T03:12:30.456" v="360" actId="1076"/>
          <ac:spMkLst>
            <pc:docMk/>
            <pc:sldMk cId="0" sldId="258"/>
            <ac:spMk id="102" creationId="{00000000-0000-0000-0000-000000000000}"/>
          </ac:spMkLst>
        </pc:spChg>
        <pc:graphicFrameChg chg="mod modGraphic">
          <ac:chgData name="Norfazira binti Ab Rahim" userId="3b4fe737-e875-4c90-9df2-d82e99819cda" providerId="ADAL" clId="{EFBC980A-4BC1-4B05-BF32-2AEB33084A0F}" dt="2023-04-03T03:12:51.604" v="363" actId="255"/>
          <ac:graphicFrameMkLst>
            <pc:docMk/>
            <pc:sldMk cId="0" sldId="258"/>
            <ac:graphicFrameMk id="103" creationId="{00000000-0000-0000-0000-000000000000}"/>
          </ac:graphicFrameMkLst>
        </pc:graphicFrameChg>
      </pc:sldChg>
      <pc:sldChg chg="modSp">
        <pc:chgData name="Norfazira binti Ab Rahim" userId="3b4fe737-e875-4c90-9df2-d82e99819cda" providerId="ADAL" clId="{EFBC980A-4BC1-4B05-BF32-2AEB33084A0F}" dt="2023-04-03T03:14:30.989" v="375" actId="20577"/>
        <pc:sldMkLst>
          <pc:docMk/>
          <pc:sldMk cId="0" sldId="259"/>
        </pc:sldMkLst>
        <pc:spChg chg="mod">
          <ac:chgData name="Norfazira binti Ab Rahim" userId="3b4fe737-e875-4c90-9df2-d82e99819cda" providerId="ADAL" clId="{EFBC980A-4BC1-4B05-BF32-2AEB33084A0F}" dt="2023-04-03T03:14:20.407" v="371" actId="782"/>
          <ac:spMkLst>
            <pc:docMk/>
            <pc:sldMk cId="0" sldId="259"/>
            <ac:spMk id="109" creationId="{00000000-0000-0000-0000-000000000000}"/>
          </ac:spMkLst>
        </pc:spChg>
        <pc:spChg chg="mod">
          <ac:chgData name="Norfazira binti Ab Rahim" userId="3b4fe737-e875-4c90-9df2-d82e99819cda" providerId="ADAL" clId="{EFBC980A-4BC1-4B05-BF32-2AEB33084A0F}" dt="2023-04-03T03:14:20.407" v="371" actId="782"/>
          <ac:spMkLst>
            <pc:docMk/>
            <pc:sldMk cId="0" sldId="259"/>
            <ac:spMk id="110" creationId="{00000000-0000-0000-0000-000000000000}"/>
          </ac:spMkLst>
        </pc:spChg>
        <pc:spChg chg="mod">
          <ac:chgData name="Norfazira binti Ab Rahim" userId="3b4fe737-e875-4c90-9df2-d82e99819cda" providerId="ADAL" clId="{EFBC980A-4BC1-4B05-BF32-2AEB33084A0F}" dt="2023-04-03T03:14:20.407" v="371" actId="782"/>
          <ac:spMkLst>
            <pc:docMk/>
            <pc:sldMk cId="0" sldId="259"/>
            <ac:spMk id="111" creationId="{00000000-0000-0000-0000-000000000000}"/>
          </ac:spMkLst>
        </pc:spChg>
        <pc:spChg chg="mod">
          <ac:chgData name="Norfazira binti Ab Rahim" userId="3b4fe737-e875-4c90-9df2-d82e99819cda" providerId="ADAL" clId="{EFBC980A-4BC1-4B05-BF32-2AEB33084A0F}" dt="2023-04-03T03:14:20.407" v="371" actId="782"/>
          <ac:spMkLst>
            <pc:docMk/>
            <pc:sldMk cId="0" sldId="259"/>
            <ac:spMk id="112" creationId="{00000000-0000-0000-0000-000000000000}"/>
          </ac:spMkLst>
        </pc:spChg>
        <pc:spChg chg="mod">
          <ac:chgData name="Norfazira binti Ab Rahim" userId="3b4fe737-e875-4c90-9df2-d82e99819cda" providerId="ADAL" clId="{EFBC980A-4BC1-4B05-BF32-2AEB33084A0F}" dt="2023-04-03T03:14:20.407" v="371" actId="782"/>
          <ac:spMkLst>
            <pc:docMk/>
            <pc:sldMk cId="0" sldId="259"/>
            <ac:spMk id="113" creationId="{00000000-0000-0000-0000-000000000000}"/>
          </ac:spMkLst>
        </pc:spChg>
        <pc:spChg chg="mod">
          <ac:chgData name="Norfazira binti Ab Rahim" userId="3b4fe737-e875-4c90-9df2-d82e99819cda" providerId="ADAL" clId="{EFBC980A-4BC1-4B05-BF32-2AEB33084A0F}" dt="2023-04-03T03:14:30.989" v="375" actId="20577"/>
          <ac:spMkLst>
            <pc:docMk/>
            <pc:sldMk cId="0" sldId="259"/>
            <ac:spMk id="114" creationId="{00000000-0000-0000-0000-000000000000}"/>
          </ac:spMkLst>
        </pc:spChg>
      </pc:sldChg>
      <pc:sldChg chg="modSp">
        <pc:chgData name="Norfazira binti Ab Rahim" userId="3b4fe737-e875-4c90-9df2-d82e99819cda" providerId="ADAL" clId="{EFBC980A-4BC1-4B05-BF32-2AEB33084A0F}" dt="2023-04-03T03:21:44.072" v="640" actId="20577"/>
        <pc:sldMkLst>
          <pc:docMk/>
          <pc:sldMk cId="0" sldId="260"/>
        </pc:sldMkLst>
        <pc:spChg chg="mod">
          <ac:chgData name="Norfazira binti Ab Rahim" userId="3b4fe737-e875-4c90-9df2-d82e99819cda" providerId="ADAL" clId="{EFBC980A-4BC1-4B05-BF32-2AEB33084A0F}" dt="2023-04-03T03:21:44.072" v="640" actId="20577"/>
          <ac:spMkLst>
            <pc:docMk/>
            <pc:sldMk cId="0" sldId="260"/>
            <ac:spMk id="120" creationId="{00000000-0000-0000-0000-000000000000}"/>
          </ac:spMkLst>
        </pc:spChg>
      </pc:sldChg>
      <pc:sldChg chg="modSp">
        <pc:chgData name="Norfazira binti Ab Rahim" userId="3b4fe737-e875-4c90-9df2-d82e99819cda" providerId="ADAL" clId="{EFBC980A-4BC1-4B05-BF32-2AEB33084A0F}" dt="2023-04-03T03:24:29.553" v="666" actId="20577"/>
        <pc:sldMkLst>
          <pc:docMk/>
          <pc:sldMk cId="0" sldId="261"/>
        </pc:sldMkLst>
        <pc:spChg chg="mod">
          <ac:chgData name="Norfazira binti Ab Rahim" userId="3b4fe737-e875-4c90-9df2-d82e99819cda" providerId="ADAL" clId="{EFBC980A-4BC1-4B05-BF32-2AEB33084A0F}" dt="2023-04-03T03:23:36.447" v="649" actId="1076"/>
          <ac:spMkLst>
            <pc:docMk/>
            <pc:sldMk cId="0" sldId="261"/>
            <ac:spMk id="126" creationId="{00000000-0000-0000-0000-000000000000}"/>
          </ac:spMkLst>
        </pc:spChg>
        <pc:spChg chg="mod">
          <ac:chgData name="Norfazira binti Ab Rahim" userId="3b4fe737-e875-4c90-9df2-d82e99819cda" providerId="ADAL" clId="{EFBC980A-4BC1-4B05-BF32-2AEB33084A0F}" dt="2023-04-03T03:24:11.740" v="657" actId="20577"/>
          <ac:spMkLst>
            <pc:docMk/>
            <pc:sldMk cId="0" sldId="261"/>
            <ac:spMk id="127" creationId="{00000000-0000-0000-0000-000000000000}"/>
          </ac:spMkLst>
        </pc:spChg>
        <pc:spChg chg="mod">
          <ac:chgData name="Norfazira binti Ab Rahim" userId="3b4fe737-e875-4c90-9df2-d82e99819cda" providerId="ADAL" clId="{EFBC980A-4BC1-4B05-BF32-2AEB33084A0F}" dt="2023-04-03T03:24:29.553" v="666" actId="20577"/>
          <ac:spMkLst>
            <pc:docMk/>
            <pc:sldMk cId="0" sldId="261"/>
            <ac:spMk id="128" creationId="{00000000-0000-0000-0000-000000000000}"/>
          </ac:spMkLst>
        </pc:spChg>
        <pc:spChg chg="mod">
          <ac:chgData name="Norfazira binti Ab Rahim" userId="3b4fe737-e875-4c90-9df2-d82e99819cda" providerId="ADAL" clId="{EFBC980A-4BC1-4B05-BF32-2AEB33084A0F}" dt="2023-04-03T03:23:38.703" v="650" actId="1076"/>
          <ac:spMkLst>
            <pc:docMk/>
            <pc:sldMk cId="0" sldId="261"/>
            <ac:spMk id="129" creationId="{00000000-0000-0000-0000-000000000000}"/>
          </ac:spMkLst>
        </pc:spChg>
        <pc:spChg chg="mod">
          <ac:chgData name="Norfazira binti Ab Rahim" userId="3b4fe737-e875-4c90-9df2-d82e99819cda" providerId="ADAL" clId="{EFBC980A-4BC1-4B05-BF32-2AEB33084A0F}" dt="2023-04-03T03:24:17.901" v="660" actId="20577"/>
          <ac:spMkLst>
            <pc:docMk/>
            <pc:sldMk cId="0" sldId="261"/>
            <ac:spMk id="130" creationId="{00000000-0000-0000-0000-000000000000}"/>
          </ac:spMkLst>
        </pc:spChg>
        <pc:spChg chg="mod">
          <ac:chgData name="Norfazira binti Ab Rahim" userId="3b4fe737-e875-4c90-9df2-d82e99819cda" providerId="ADAL" clId="{EFBC980A-4BC1-4B05-BF32-2AEB33084A0F}" dt="2023-04-03T03:23:51.711" v="654" actId="1076"/>
          <ac:spMkLst>
            <pc:docMk/>
            <pc:sldMk cId="0" sldId="261"/>
            <ac:spMk id="131" creationId="{00000000-0000-0000-0000-000000000000}"/>
          </ac:spMkLst>
        </pc:spChg>
      </pc:sldChg>
      <pc:sldChg chg="modSp">
        <pc:chgData name="Norfazira binti Ab Rahim" userId="3b4fe737-e875-4c90-9df2-d82e99819cda" providerId="ADAL" clId="{EFBC980A-4BC1-4B05-BF32-2AEB33084A0F}" dt="2023-04-03T03:26:29.711" v="678" actId="14100"/>
        <pc:sldMkLst>
          <pc:docMk/>
          <pc:sldMk cId="0" sldId="262"/>
        </pc:sldMkLst>
        <pc:spChg chg="mod">
          <ac:chgData name="Norfazira binti Ab Rahim" userId="3b4fe737-e875-4c90-9df2-d82e99819cda" providerId="ADAL" clId="{EFBC980A-4BC1-4B05-BF32-2AEB33084A0F}" dt="2023-04-03T03:25:18.854" v="669" actId="1076"/>
          <ac:spMkLst>
            <pc:docMk/>
            <pc:sldMk cId="0" sldId="262"/>
            <ac:spMk id="137" creationId="{00000000-0000-0000-0000-000000000000}"/>
          </ac:spMkLst>
        </pc:spChg>
        <pc:spChg chg="mod">
          <ac:chgData name="Norfazira binti Ab Rahim" userId="3b4fe737-e875-4c90-9df2-d82e99819cda" providerId="ADAL" clId="{EFBC980A-4BC1-4B05-BF32-2AEB33084A0F}" dt="2023-04-03T03:26:29.711" v="678" actId="14100"/>
          <ac:spMkLst>
            <pc:docMk/>
            <pc:sldMk cId="0" sldId="262"/>
            <ac:spMk id="138" creationId="{00000000-0000-0000-0000-000000000000}"/>
          </ac:spMkLst>
        </pc:spChg>
        <pc:graphicFrameChg chg="mod modGraphic">
          <ac:chgData name="Norfazira binti Ab Rahim" userId="3b4fe737-e875-4c90-9df2-d82e99819cda" providerId="ADAL" clId="{EFBC980A-4BC1-4B05-BF32-2AEB33084A0F}" dt="2023-04-03T03:26:17.156" v="677" actId="20577"/>
          <ac:graphicFrameMkLst>
            <pc:docMk/>
            <pc:sldMk cId="0" sldId="262"/>
            <ac:graphicFrameMk id="139" creationId="{00000000-0000-0000-0000-000000000000}"/>
          </ac:graphicFrameMkLst>
        </pc:graphicFrameChg>
      </pc:sldChg>
      <pc:sldChg chg="modSp">
        <pc:chgData name="Norfazira binti Ab Rahim" userId="3b4fe737-e875-4c90-9df2-d82e99819cda" providerId="ADAL" clId="{EFBC980A-4BC1-4B05-BF32-2AEB33084A0F}" dt="2023-04-03T03:28:13.751" v="687" actId="1076"/>
        <pc:sldMkLst>
          <pc:docMk/>
          <pc:sldMk cId="0" sldId="263"/>
        </pc:sldMkLst>
        <pc:spChg chg="mod">
          <ac:chgData name="Norfazira binti Ab Rahim" userId="3b4fe737-e875-4c90-9df2-d82e99819cda" providerId="ADAL" clId="{EFBC980A-4BC1-4B05-BF32-2AEB33084A0F}" dt="2023-04-03T03:28:04.719" v="684" actId="1076"/>
          <ac:spMkLst>
            <pc:docMk/>
            <pc:sldMk cId="0" sldId="263"/>
            <ac:spMk id="145" creationId="{00000000-0000-0000-0000-000000000000}"/>
          </ac:spMkLst>
        </pc:spChg>
        <pc:spChg chg="mod">
          <ac:chgData name="Norfazira binti Ab Rahim" userId="3b4fe737-e875-4c90-9df2-d82e99819cda" providerId="ADAL" clId="{EFBC980A-4BC1-4B05-BF32-2AEB33084A0F}" dt="2023-04-03T03:28:08.527" v="685" actId="1076"/>
          <ac:spMkLst>
            <pc:docMk/>
            <pc:sldMk cId="0" sldId="263"/>
            <ac:spMk id="146" creationId="{00000000-0000-0000-0000-000000000000}"/>
          </ac:spMkLst>
        </pc:spChg>
        <pc:spChg chg="mod">
          <ac:chgData name="Norfazira binti Ab Rahim" userId="3b4fe737-e875-4c90-9df2-d82e99819cda" providerId="ADAL" clId="{EFBC980A-4BC1-4B05-BF32-2AEB33084A0F}" dt="2023-04-03T03:28:11.247" v="686" actId="1076"/>
          <ac:spMkLst>
            <pc:docMk/>
            <pc:sldMk cId="0" sldId="263"/>
            <ac:spMk id="147" creationId="{00000000-0000-0000-0000-000000000000}"/>
          </ac:spMkLst>
        </pc:spChg>
        <pc:spChg chg="mod">
          <ac:chgData name="Norfazira binti Ab Rahim" userId="3b4fe737-e875-4c90-9df2-d82e99819cda" providerId="ADAL" clId="{EFBC980A-4BC1-4B05-BF32-2AEB33084A0F}" dt="2023-04-03T03:28:13.751" v="687" actId="1076"/>
          <ac:spMkLst>
            <pc:docMk/>
            <pc:sldMk cId="0" sldId="263"/>
            <ac:spMk id="148" creationId="{00000000-0000-0000-0000-000000000000}"/>
          </ac:spMkLst>
        </pc:spChg>
      </pc:sldChg>
      <pc:sldChg chg="modSp">
        <pc:chgData name="Norfazira binti Ab Rahim" userId="3b4fe737-e875-4c90-9df2-d82e99819cda" providerId="ADAL" clId="{EFBC980A-4BC1-4B05-BF32-2AEB33084A0F}" dt="2023-04-03T03:36:52.388" v="1005" actId="20577"/>
        <pc:sldMkLst>
          <pc:docMk/>
          <pc:sldMk cId="0" sldId="264"/>
        </pc:sldMkLst>
        <pc:spChg chg="mod">
          <ac:chgData name="Norfazira binti Ab Rahim" userId="3b4fe737-e875-4c90-9df2-d82e99819cda" providerId="ADAL" clId="{EFBC980A-4BC1-4B05-BF32-2AEB33084A0F}" dt="2023-04-03T03:36:52.388" v="1005" actId="20577"/>
          <ac:spMkLst>
            <pc:docMk/>
            <pc:sldMk cId="0" sldId="264"/>
            <ac:spMk id="154" creationId="{00000000-0000-0000-0000-000000000000}"/>
          </ac:spMkLst>
        </pc:spChg>
      </pc:sldChg>
      <pc:sldChg chg="modSp">
        <pc:chgData name="Norfazira binti Ab Rahim" userId="3b4fe737-e875-4c90-9df2-d82e99819cda" providerId="ADAL" clId="{EFBC980A-4BC1-4B05-BF32-2AEB33084A0F}" dt="2023-04-03T03:38:01.791" v="1015" actId="553"/>
        <pc:sldMkLst>
          <pc:docMk/>
          <pc:sldMk cId="0" sldId="265"/>
        </pc:sldMkLst>
        <pc:spChg chg="mod">
          <ac:chgData name="Norfazira binti Ab Rahim" userId="3b4fe737-e875-4c90-9df2-d82e99819cda" providerId="ADAL" clId="{EFBC980A-4BC1-4B05-BF32-2AEB33084A0F}" dt="2023-04-03T03:37:41.769" v="1009" actId="552"/>
          <ac:spMkLst>
            <pc:docMk/>
            <pc:sldMk cId="0" sldId="265"/>
            <ac:spMk id="160" creationId="{00000000-0000-0000-0000-000000000000}"/>
          </ac:spMkLst>
        </pc:spChg>
        <pc:spChg chg="mod">
          <ac:chgData name="Norfazira binti Ab Rahim" userId="3b4fe737-e875-4c90-9df2-d82e99819cda" providerId="ADAL" clId="{EFBC980A-4BC1-4B05-BF32-2AEB33084A0F}" dt="2023-04-03T03:37:51.856" v="1011" actId="552"/>
          <ac:spMkLst>
            <pc:docMk/>
            <pc:sldMk cId="0" sldId="265"/>
            <ac:spMk id="161" creationId="{00000000-0000-0000-0000-000000000000}"/>
          </ac:spMkLst>
        </pc:spChg>
        <pc:spChg chg="mod">
          <ac:chgData name="Norfazira binti Ab Rahim" userId="3b4fe737-e875-4c90-9df2-d82e99819cda" providerId="ADAL" clId="{EFBC980A-4BC1-4B05-BF32-2AEB33084A0F}" dt="2023-04-03T03:37:41.769" v="1009" actId="552"/>
          <ac:spMkLst>
            <pc:docMk/>
            <pc:sldMk cId="0" sldId="265"/>
            <ac:spMk id="162" creationId="{00000000-0000-0000-0000-000000000000}"/>
          </ac:spMkLst>
        </pc:spChg>
        <pc:spChg chg="mod">
          <ac:chgData name="Norfazira binti Ab Rahim" userId="3b4fe737-e875-4c90-9df2-d82e99819cda" providerId="ADAL" clId="{EFBC980A-4BC1-4B05-BF32-2AEB33084A0F}" dt="2023-04-03T03:37:41.769" v="1009" actId="552"/>
          <ac:spMkLst>
            <pc:docMk/>
            <pc:sldMk cId="0" sldId="265"/>
            <ac:spMk id="163" creationId="{00000000-0000-0000-0000-000000000000}"/>
          </ac:spMkLst>
        </pc:spChg>
        <pc:spChg chg="mod">
          <ac:chgData name="Norfazira binti Ab Rahim" userId="3b4fe737-e875-4c90-9df2-d82e99819cda" providerId="ADAL" clId="{EFBC980A-4BC1-4B05-BF32-2AEB33084A0F}" dt="2023-04-03T03:37:51.856" v="1011" actId="552"/>
          <ac:spMkLst>
            <pc:docMk/>
            <pc:sldMk cId="0" sldId="265"/>
            <ac:spMk id="164" creationId="{00000000-0000-0000-0000-000000000000}"/>
          </ac:spMkLst>
        </pc:spChg>
        <pc:spChg chg="mod">
          <ac:chgData name="Norfazira binti Ab Rahim" userId="3b4fe737-e875-4c90-9df2-d82e99819cda" providerId="ADAL" clId="{EFBC980A-4BC1-4B05-BF32-2AEB33084A0F}" dt="2023-04-03T03:37:51.856" v="1011" actId="552"/>
          <ac:spMkLst>
            <pc:docMk/>
            <pc:sldMk cId="0" sldId="265"/>
            <ac:spMk id="165" creationId="{00000000-0000-0000-0000-000000000000}"/>
          </ac:spMkLst>
        </pc:spChg>
        <pc:spChg chg="mod">
          <ac:chgData name="Norfazira binti Ab Rahim" userId="3b4fe737-e875-4c90-9df2-d82e99819cda" providerId="ADAL" clId="{EFBC980A-4BC1-4B05-BF32-2AEB33084A0F}" dt="2023-04-03T03:38:01.791" v="1015" actId="553"/>
          <ac:spMkLst>
            <pc:docMk/>
            <pc:sldMk cId="0" sldId="265"/>
            <ac:spMk id="166" creationId="{00000000-0000-0000-0000-000000000000}"/>
          </ac:spMkLst>
        </pc:spChg>
        <pc:spChg chg="mod">
          <ac:chgData name="Norfazira binti Ab Rahim" userId="3b4fe737-e875-4c90-9df2-d82e99819cda" providerId="ADAL" clId="{EFBC980A-4BC1-4B05-BF32-2AEB33084A0F}" dt="2023-04-03T03:38:01.791" v="1015" actId="553"/>
          <ac:spMkLst>
            <pc:docMk/>
            <pc:sldMk cId="0" sldId="265"/>
            <ac:spMk id="167" creationId="{00000000-0000-0000-0000-000000000000}"/>
          </ac:spMkLst>
        </pc:spChg>
        <pc:spChg chg="mod">
          <ac:chgData name="Norfazira binti Ab Rahim" userId="3b4fe737-e875-4c90-9df2-d82e99819cda" providerId="ADAL" clId="{EFBC980A-4BC1-4B05-BF32-2AEB33084A0F}" dt="2023-04-03T03:37:51.856" v="1011" actId="552"/>
          <ac:spMkLst>
            <pc:docMk/>
            <pc:sldMk cId="0" sldId="265"/>
            <ac:spMk id="168" creationId="{00000000-0000-0000-0000-000000000000}"/>
          </ac:spMkLst>
        </pc:spChg>
        <pc:spChg chg="mod">
          <ac:chgData name="Norfazira binti Ab Rahim" userId="3b4fe737-e875-4c90-9df2-d82e99819cda" providerId="ADAL" clId="{EFBC980A-4BC1-4B05-BF32-2AEB33084A0F}" dt="2023-04-03T03:37:41.769" v="1009" actId="552"/>
          <ac:spMkLst>
            <pc:docMk/>
            <pc:sldMk cId="0" sldId="265"/>
            <ac:spMk id="169" creationId="{00000000-0000-0000-0000-000000000000}"/>
          </ac:spMkLst>
        </pc:spChg>
        <pc:spChg chg="mod">
          <ac:chgData name="Norfazira binti Ab Rahim" userId="3b4fe737-e875-4c90-9df2-d82e99819cda" providerId="ADAL" clId="{EFBC980A-4BC1-4B05-BF32-2AEB33084A0F}" dt="2023-04-03T03:38:01.791" v="1015" actId="553"/>
          <ac:spMkLst>
            <pc:docMk/>
            <pc:sldMk cId="0" sldId="265"/>
            <ac:spMk id="170" creationId="{00000000-0000-0000-0000-000000000000}"/>
          </ac:spMkLst>
        </pc:spChg>
        <pc:spChg chg="mod">
          <ac:chgData name="Norfazira binti Ab Rahim" userId="3b4fe737-e875-4c90-9df2-d82e99819cda" providerId="ADAL" clId="{EFBC980A-4BC1-4B05-BF32-2AEB33084A0F}" dt="2023-04-03T03:38:01.791" v="1015" actId="553"/>
          <ac:spMkLst>
            <pc:docMk/>
            <pc:sldMk cId="0" sldId="265"/>
            <ac:spMk id="171" creationId="{00000000-0000-0000-0000-000000000000}"/>
          </ac:spMkLst>
        </pc:spChg>
      </pc:sldChg>
      <pc:sldChg chg="modSp">
        <pc:chgData name="Norfazira binti Ab Rahim" userId="3b4fe737-e875-4c90-9df2-d82e99819cda" providerId="ADAL" clId="{EFBC980A-4BC1-4B05-BF32-2AEB33084A0F}" dt="2023-04-03T03:40:41.220" v="1033" actId="20577"/>
        <pc:sldMkLst>
          <pc:docMk/>
          <pc:sldMk cId="0" sldId="266"/>
        </pc:sldMkLst>
        <pc:spChg chg="mod">
          <ac:chgData name="Norfazira binti Ab Rahim" userId="3b4fe737-e875-4c90-9df2-d82e99819cda" providerId="ADAL" clId="{EFBC980A-4BC1-4B05-BF32-2AEB33084A0F}" dt="2023-04-03T03:39:16.720" v="1020" actId="14100"/>
          <ac:spMkLst>
            <pc:docMk/>
            <pc:sldMk cId="0" sldId="266"/>
            <ac:spMk id="177" creationId="{00000000-0000-0000-0000-000000000000}"/>
          </ac:spMkLst>
        </pc:spChg>
        <pc:spChg chg="mod">
          <ac:chgData name="Norfazira binti Ab Rahim" userId="3b4fe737-e875-4c90-9df2-d82e99819cda" providerId="ADAL" clId="{EFBC980A-4BC1-4B05-BF32-2AEB33084A0F}" dt="2023-04-03T03:39:11.054" v="1017" actId="14100"/>
          <ac:spMkLst>
            <pc:docMk/>
            <pc:sldMk cId="0" sldId="266"/>
            <ac:spMk id="178" creationId="{00000000-0000-0000-0000-000000000000}"/>
          </ac:spMkLst>
        </pc:spChg>
        <pc:graphicFrameChg chg="mod modGraphic">
          <ac:chgData name="Norfazira binti Ab Rahim" userId="3b4fe737-e875-4c90-9df2-d82e99819cda" providerId="ADAL" clId="{EFBC980A-4BC1-4B05-BF32-2AEB33084A0F}" dt="2023-04-03T03:40:41.220" v="1033" actId="20577"/>
          <ac:graphicFrameMkLst>
            <pc:docMk/>
            <pc:sldMk cId="0" sldId="266"/>
            <ac:graphicFrameMk id="179" creationId="{00000000-0000-0000-0000-000000000000}"/>
          </ac:graphicFrameMkLst>
        </pc:graphicFrameChg>
      </pc:sldChg>
      <pc:sldChg chg="modSp">
        <pc:chgData name="Norfazira binti Ab Rahim" userId="3b4fe737-e875-4c90-9df2-d82e99819cda" providerId="ADAL" clId="{EFBC980A-4BC1-4B05-BF32-2AEB33084A0F}" dt="2023-04-03T03:41:56.304" v="1035" actId="403"/>
        <pc:sldMkLst>
          <pc:docMk/>
          <pc:sldMk cId="0" sldId="267"/>
        </pc:sldMkLst>
        <pc:spChg chg="mod">
          <ac:chgData name="Norfazira binti Ab Rahim" userId="3b4fe737-e875-4c90-9df2-d82e99819cda" providerId="ADAL" clId="{EFBC980A-4BC1-4B05-BF32-2AEB33084A0F}" dt="2023-04-03T03:41:56.304" v="1035" actId="403"/>
          <ac:spMkLst>
            <pc:docMk/>
            <pc:sldMk cId="0" sldId="267"/>
            <ac:spMk id="186" creationId="{00000000-0000-0000-0000-000000000000}"/>
          </ac:spMkLst>
        </pc:spChg>
      </pc:sldChg>
      <pc:sldChg chg="modSp">
        <pc:chgData name="Norfazira binti Ab Rahim" userId="3b4fe737-e875-4c90-9df2-d82e99819cda" providerId="ADAL" clId="{EFBC980A-4BC1-4B05-BF32-2AEB33084A0F}" dt="2023-04-03T03:52:35.094" v="1263" actId="20577"/>
        <pc:sldMkLst>
          <pc:docMk/>
          <pc:sldMk cId="0" sldId="268"/>
        </pc:sldMkLst>
        <pc:spChg chg="mod">
          <ac:chgData name="Norfazira binti Ab Rahim" userId="3b4fe737-e875-4c90-9df2-d82e99819cda" providerId="ADAL" clId="{EFBC980A-4BC1-4B05-BF32-2AEB33084A0F}" dt="2023-04-03T03:52:35.094" v="1263" actId="20577"/>
          <ac:spMkLst>
            <pc:docMk/>
            <pc:sldMk cId="0" sldId="268"/>
            <ac:spMk id="192" creationId="{00000000-0000-0000-0000-000000000000}"/>
          </ac:spMkLst>
        </pc:spChg>
      </pc:sldChg>
      <pc:sldChg chg="modSp">
        <pc:chgData name="Norfazira binti Ab Rahim" userId="3b4fe737-e875-4c90-9df2-d82e99819cda" providerId="ADAL" clId="{EFBC980A-4BC1-4B05-BF32-2AEB33084A0F}" dt="2023-04-03T03:55:05.557" v="1275" actId="14100"/>
        <pc:sldMkLst>
          <pc:docMk/>
          <pc:sldMk cId="0" sldId="269"/>
        </pc:sldMkLst>
        <pc:spChg chg="mod">
          <ac:chgData name="Norfazira binti Ab Rahim" userId="3b4fe737-e875-4c90-9df2-d82e99819cda" providerId="ADAL" clId="{EFBC980A-4BC1-4B05-BF32-2AEB33084A0F}" dt="2023-04-03T03:54:56.597" v="1273" actId="14100"/>
          <ac:spMkLst>
            <pc:docMk/>
            <pc:sldMk cId="0" sldId="269"/>
            <ac:spMk id="198" creationId="{00000000-0000-0000-0000-000000000000}"/>
          </ac:spMkLst>
        </pc:spChg>
        <pc:spChg chg="mod">
          <ac:chgData name="Norfazira binti Ab Rahim" userId="3b4fe737-e875-4c90-9df2-d82e99819cda" providerId="ADAL" clId="{EFBC980A-4BC1-4B05-BF32-2AEB33084A0F}" dt="2023-04-03T03:55:05.557" v="1275" actId="14100"/>
          <ac:spMkLst>
            <pc:docMk/>
            <pc:sldMk cId="0" sldId="269"/>
            <ac:spMk id="199" creationId="{00000000-0000-0000-0000-000000000000}"/>
          </ac:spMkLst>
        </pc:spChg>
        <pc:spChg chg="mod">
          <ac:chgData name="Norfazira binti Ab Rahim" userId="3b4fe737-e875-4c90-9df2-d82e99819cda" providerId="ADAL" clId="{EFBC980A-4BC1-4B05-BF32-2AEB33084A0F}" dt="2023-04-03T03:54:49.501" v="1270" actId="14100"/>
          <ac:spMkLst>
            <pc:docMk/>
            <pc:sldMk cId="0" sldId="269"/>
            <ac:spMk id="200" creationId="{00000000-0000-0000-0000-000000000000}"/>
          </ac:spMkLst>
        </pc:spChg>
        <pc:spChg chg="mod">
          <ac:chgData name="Norfazira binti Ab Rahim" userId="3b4fe737-e875-4c90-9df2-d82e99819cda" providerId="ADAL" clId="{EFBC980A-4BC1-4B05-BF32-2AEB33084A0F}" dt="2023-04-03T03:54:42.222" v="1267" actId="13822"/>
          <ac:spMkLst>
            <pc:docMk/>
            <pc:sldMk cId="0" sldId="269"/>
            <ac:spMk id="201" creationId="{00000000-0000-0000-0000-000000000000}"/>
          </ac:spMkLst>
        </pc:spChg>
        <pc:spChg chg="mod">
          <ac:chgData name="Norfazira binti Ab Rahim" userId="3b4fe737-e875-4c90-9df2-d82e99819cda" providerId="ADAL" clId="{EFBC980A-4BC1-4B05-BF32-2AEB33084A0F}" dt="2023-04-03T03:54:53.333" v="1272" actId="1076"/>
          <ac:spMkLst>
            <pc:docMk/>
            <pc:sldMk cId="0" sldId="269"/>
            <ac:spMk id="202" creationId="{00000000-0000-0000-0000-000000000000}"/>
          </ac:spMkLst>
        </pc:spChg>
        <pc:spChg chg="mod">
          <ac:chgData name="Norfazira binti Ab Rahim" userId="3b4fe737-e875-4c90-9df2-d82e99819cda" providerId="ADAL" clId="{EFBC980A-4BC1-4B05-BF32-2AEB33084A0F}" dt="2023-04-03T03:54:59.181" v="1274" actId="14100"/>
          <ac:spMkLst>
            <pc:docMk/>
            <pc:sldMk cId="0" sldId="269"/>
            <ac:spMk id="203" creationId="{00000000-0000-0000-0000-000000000000}"/>
          </ac:spMkLst>
        </pc:spChg>
        <pc:spChg chg="mod">
          <ac:chgData name="Norfazira binti Ab Rahim" userId="3b4fe737-e875-4c90-9df2-d82e99819cda" providerId="ADAL" clId="{EFBC980A-4BC1-4B05-BF32-2AEB33084A0F}" dt="2023-04-03T03:54:42.222" v="1267" actId="13822"/>
          <ac:spMkLst>
            <pc:docMk/>
            <pc:sldMk cId="0" sldId="269"/>
            <ac:spMk id="204" creationId="{00000000-0000-0000-0000-000000000000}"/>
          </ac:spMkLst>
        </pc:spChg>
        <pc:spChg chg="mod">
          <ac:chgData name="Norfazira binti Ab Rahim" userId="3b4fe737-e875-4c90-9df2-d82e99819cda" providerId="ADAL" clId="{EFBC980A-4BC1-4B05-BF32-2AEB33084A0F}" dt="2023-04-03T03:54:42.222" v="1267" actId="13822"/>
          <ac:spMkLst>
            <pc:docMk/>
            <pc:sldMk cId="0" sldId="269"/>
            <ac:spMk id="205" creationId="{00000000-0000-0000-0000-000000000000}"/>
          </ac:spMkLst>
        </pc:spChg>
        <pc:spChg chg="mod">
          <ac:chgData name="Norfazira binti Ab Rahim" userId="3b4fe737-e875-4c90-9df2-d82e99819cda" providerId="ADAL" clId="{EFBC980A-4BC1-4B05-BF32-2AEB33084A0F}" dt="2023-04-03T03:54:42.222" v="1267" actId="13822"/>
          <ac:spMkLst>
            <pc:docMk/>
            <pc:sldMk cId="0" sldId="269"/>
            <ac:spMk id="206" creationId="{00000000-0000-0000-0000-000000000000}"/>
          </ac:spMkLst>
        </pc:spChg>
      </pc:sldChg>
      <pc:sldChg chg="modSp">
        <pc:chgData name="Norfazira binti Ab Rahim" userId="3b4fe737-e875-4c90-9df2-d82e99819cda" providerId="ADAL" clId="{EFBC980A-4BC1-4B05-BF32-2AEB33084A0F}" dt="2023-04-03T03:58:34.075" v="1283" actId="20577"/>
        <pc:sldMkLst>
          <pc:docMk/>
          <pc:sldMk cId="0" sldId="270"/>
        </pc:sldMkLst>
        <pc:spChg chg="mod">
          <ac:chgData name="Norfazira binti Ab Rahim" userId="3b4fe737-e875-4c90-9df2-d82e99819cda" providerId="ADAL" clId="{EFBC980A-4BC1-4B05-BF32-2AEB33084A0F}" dt="2023-04-03T03:55:20.052" v="1276" actId="2711"/>
          <ac:spMkLst>
            <pc:docMk/>
            <pc:sldMk cId="0" sldId="270"/>
            <ac:spMk id="212" creationId="{00000000-0000-0000-0000-000000000000}"/>
          </ac:spMkLst>
        </pc:spChg>
        <pc:spChg chg="mod">
          <ac:chgData name="Norfazira binti Ab Rahim" userId="3b4fe737-e875-4c90-9df2-d82e99819cda" providerId="ADAL" clId="{EFBC980A-4BC1-4B05-BF32-2AEB33084A0F}" dt="2023-04-03T03:55:20.052" v="1276" actId="2711"/>
          <ac:spMkLst>
            <pc:docMk/>
            <pc:sldMk cId="0" sldId="270"/>
            <ac:spMk id="213" creationId="{00000000-0000-0000-0000-000000000000}"/>
          </ac:spMkLst>
        </pc:spChg>
        <pc:spChg chg="mod">
          <ac:chgData name="Norfazira binti Ab Rahim" userId="3b4fe737-e875-4c90-9df2-d82e99819cda" providerId="ADAL" clId="{EFBC980A-4BC1-4B05-BF32-2AEB33084A0F}" dt="2023-04-03T03:55:20.052" v="1276" actId="2711"/>
          <ac:spMkLst>
            <pc:docMk/>
            <pc:sldMk cId="0" sldId="270"/>
            <ac:spMk id="214" creationId="{00000000-0000-0000-0000-000000000000}"/>
          </ac:spMkLst>
        </pc:spChg>
        <pc:graphicFrameChg chg="modGraphic">
          <ac:chgData name="Norfazira binti Ab Rahim" userId="3b4fe737-e875-4c90-9df2-d82e99819cda" providerId="ADAL" clId="{EFBC980A-4BC1-4B05-BF32-2AEB33084A0F}" dt="2023-04-03T03:58:34.075" v="1283" actId="20577"/>
          <ac:graphicFrameMkLst>
            <pc:docMk/>
            <pc:sldMk cId="0" sldId="270"/>
            <ac:graphicFrameMk id="215" creationId="{00000000-0000-0000-0000-000000000000}"/>
          </ac:graphicFrameMkLst>
        </pc:graphicFrameChg>
      </pc:sldChg>
      <pc:sldChg chg="modSp">
        <pc:chgData name="Norfazira binti Ab Rahim" userId="3b4fe737-e875-4c90-9df2-d82e99819cda" providerId="ADAL" clId="{EFBC980A-4BC1-4B05-BF32-2AEB33084A0F}" dt="2023-04-03T04:06:24.481" v="1312" actId="20577"/>
        <pc:sldMkLst>
          <pc:docMk/>
          <pc:sldMk cId="0" sldId="271"/>
        </pc:sldMkLst>
        <pc:spChg chg="mod">
          <ac:chgData name="Norfazira binti Ab Rahim" userId="3b4fe737-e875-4c90-9df2-d82e99819cda" providerId="ADAL" clId="{EFBC980A-4BC1-4B05-BF32-2AEB33084A0F}" dt="2023-04-03T03:58:52.786" v="1284" actId="2711"/>
          <ac:spMkLst>
            <pc:docMk/>
            <pc:sldMk cId="0" sldId="271"/>
            <ac:spMk id="221" creationId="{00000000-0000-0000-0000-000000000000}"/>
          </ac:spMkLst>
        </pc:spChg>
        <pc:graphicFrameChg chg="modGraphic">
          <ac:chgData name="Norfazira binti Ab Rahim" userId="3b4fe737-e875-4c90-9df2-d82e99819cda" providerId="ADAL" clId="{EFBC980A-4BC1-4B05-BF32-2AEB33084A0F}" dt="2023-04-03T04:06:24.481" v="1312" actId="20577"/>
          <ac:graphicFrameMkLst>
            <pc:docMk/>
            <pc:sldMk cId="0" sldId="271"/>
            <ac:graphicFrameMk id="224" creationId="{00000000-0000-0000-0000-000000000000}"/>
          </ac:graphicFrameMkLst>
        </pc:graphicFrameChg>
        <pc:graphicFrameChg chg="modGraphic">
          <ac:chgData name="Norfazira binti Ab Rahim" userId="3b4fe737-e875-4c90-9df2-d82e99819cda" providerId="ADAL" clId="{EFBC980A-4BC1-4B05-BF32-2AEB33084A0F}" dt="2023-04-03T04:02:56.562" v="1306" actId="20577"/>
          <ac:graphicFrameMkLst>
            <pc:docMk/>
            <pc:sldMk cId="0" sldId="271"/>
            <ac:graphicFrameMk id="225" creationId="{00000000-0000-0000-0000-000000000000}"/>
          </ac:graphicFrameMkLst>
        </pc:graphicFrameChg>
      </pc:sldChg>
      <pc:sldChg chg="modSp">
        <pc:chgData name="Norfazira binti Ab Rahim" userId="3b4fe737-e875-4c90-9df2-d82e99819cda" providerId="ADAL" clId="{EFBC980A-4BC1-4B05-BF32-2AEB33084A0F}" dt="2023-04-03T04:11:51.787" v="1485" actId="1076"/>
        <pc:sldMkLst>
          <pc:docMk/>
          <pc:sldMk cId="0" sldId="272"/>
        </pc:sldMkLst>
        <pc:spChg chg="mod">
          <ac:chgData name="Norfazira binti Ab Rahim" userId="3b4fe737-e875-4c90-9df2-d82e99819cda" providerId="ADAL" clId="{EFBC980A-4BC1-4B05-BF32-2AEB33084A0F}" dt="2023-04-03T04:11:42.836" v="1482" actId="1076"/>
          <ac:spMkLst>
            <pc:docMk/>
            <pc:sldMk cId="0" sldId="272"/>
            <ac:spMk id="231" creationId="{00000000-0000-0000-0000-000000000000}"/>
          </ac:spMkLst>
        </pc:spChg>
        <pc:spChg chg="mod">
          <ac:chgData name="Norfazira binti Ab Rahim" userId="3b4fe737-e875-4c90-9df2-d82e99819cda" providerId="ADAL" clId="{EFBC980A-4BC1-4B05-BF32-2AEB33084A0F}" dt="2023-04-03T04:11:51.787" v="1485" actId="1076"/>
          <ac:spMkLst>
            <pc:docMk/>
            <pc:sldMk cId="0" sldId="272"/>
            <ac:spMk id="232" creationId="{00000000-0000-0000-0000-000000000000}"/>
          </ac:spMkLst>
        </pc:spChg>
      </pc:sldChg>
      <pc:sldChg chg="modSp">
        <pc:chgData name="Norfazira binti Ab Rahim" userId="3b4fe737-e875-4c90-9df2-d82e99819cda" providerId="ADAL" clId="{EFBC980A-4BC1-4B05-BF32-2AEB33084A0F}" dt="2023-04-03T04:12:48.660" v="1496" actId="1076"/>
        <pc:sldMkLst>
          <pc:docMk/>
          <pc:sldMk cId="0" sldId="273"/>
        </pc:sldMkLst>
        <pc:spChg chg="mod">
          <ac:chgData name="Norfazira binti Ab Rahim" userId="3b4fe737-e875-4c90-9df2-d82e99819cda" providerId="ADAL" clId="{EFBC980A-4BC1-4B05-BF32-2AEB33084A0F}" dt="2023-04-03T04:12:43.604" v="1495" actId="1076"/>
          <ac:spMkLst>
            <pc:docMk/>
            <pc:sldMk cId="0" sldId="273"/>
            <ac:spMk id="238" creationId="{00000000-0000-0000-0000-000000000000}"/>
          </ac:spMkLst>
        </pc:spChg>
        <pc:spChg chg="mod">
          <ac:chgData name="Norfazira binti Ab Rahim" userId="3b4fe737-e875-4c90-9df2-d82e99819cda" providerId="ADAL" clId="{EFBC980A-4BC1-4B05-BF32-2AEB33084A0F}" dt="2023-04-03T04:12:41.662" v="1494" actId="1076"/>
          <ac:spMkLst>
            <pc:docMk/>
            <pc:sldMk cId="0" sldId="273"/>
            <ac:spMk id="239" creationId="{00000000-0000-0000-0000-000000000000}"/>
          </ac:spMkLst>
        </pc:spChg>
        <pc:spChg chg="mod">
          <ac:chgData name="Norfazira binti Ab Rahim" userId="3b4fe737-e875-4c90-9df2-d82e99819cda" providerId="ADAL" clId="{EFBC980A-4BC1-4B05-BF32-2AEB33084A0F}" dt="2023-04-03T04:12:48.660" v="1496" actId="1076"/>
          <ac:spMkLst>
            <pc:docMk/>
            <pc:sldMk cId="0" sldId="273"/>
            <ac:spMk id="240" creationId="{00000000-0000-0000-0000-000000000000}"/>
          </ac:spMkLst>
        </pc:spChg>
        <pc:spChg chg="mod">
          <ac:chgData name="Norfazira binti Ab Rahim" userId="3b4fe737-e875-4c90-9df2-d82e99819cda" providerId="ADAL" clId="{EFBC980A-4BC1-4B05-BF32-2AEB33084A0F}" dt="2023-04-03T04:12:33.987" v="1492" actId="1076"/>
          <ac:spMkLst>
            <pc:docMk/>
            <pc:sldMk cId="0" sldId="273"/>
            <ac:spMk id="241" creationId="{00000000-0000-0000-0000-000000000000}"/>
          </ac:spMkLst>
        </pc:spChg>
        <pc:spChg chg="mod">
          <ac:chgData name="Norfazira binti Ab Rahim" userId="3b4fe737-e875-4c90-9df2-d82e99819cda" providerId="ADAL" clId="{EFBC980A-4BC1-4B05-BF32-2AEB33084A0F}" dt="2023-04-03T04:12:24.308" v="1488" actId="1076"/>
          <ac:spMkLst>
            <pc:docMk/>
            <pc:sldMk cId="0" sldId="273"/>
            <ac:spMk id="242" creationId="{00000000-0000-0000-0000-000000000000}"/>
          </ac:spMkLst>
        </pc:spChg>
        <pc:spChg chg="mod">
          <ac:chgData name="Norfazira binti Ab Rahim" userId="3b4fe737-e875-4c90-9df2-d82e99819cda" providerId="ADAL" clId="{EFBC980A-4BC1-4B05-BF32-2AEB33084A0F}" dt="2023-04-03T04:12:38.054" v="1493" actId="1076"/>
          <ac:spMkLst>
            <pc:docMk/>
            <pc:sldMk cId="0" sldId="273"/>
            <ac:spMk id="243" creationId="{00000000-0000-0000-0000-000000000000}"/>
          </ac:spMkLst>
        </pc:spChg>
      </pc:sldChg>
    </pc:docChg>
  </pc:docChgLst>
  <pc:docChgLst>
    <pc:chgData name="Amine Abdelhedi" userId="S::amine@edess.asia::dda2a98c-df2b-402e-bd71-ca4076e09c7a" providerId="AD" clId="Web-{BF04CCDB-5E49-E650-2FA6-B3A61C68D602}"/>
    <pc:docChg chg="modSld">
      <pc:chgData name="Amine Abdelhedi" userId="S::amine@edess.asia::dda2a98c-df2b-402e-bd71-ca4076e09c7a" providerId="AD" clId="Web-{BF04CCDB-5E49-E650-2FA6-B3A61C68D602}" dt="2023-04-18T21:58:54.656" v="143" actId="20577"/>
      <pc:docMkLst>
        <pc:docMk/>
      </pc:docMkLst>
      <pc:sldChg chg="modSp">
        <pc:chgData name="Amine Abdelhedi" userId="S::amine@edess.asia::dda2a98c-df2b-402e-bd71-ca4076e09c7a" providerId="AD" clId="Web-{BF04CCDB-5E49-E650-2FA6-B3A61C68D602}" dt="2023-04-18T21:26:16.498" v="7"/>
        <pc:sldMkLst>
          <pc:docMk/>
          <pc:sldMk cId="0" sldId="258"/>
        </pc:sldMkLst>
        <pc:graphicFrameChg chg="mod modGraphic">
          <ac:chgData name="Amine Abdelhedi" userId="S::amine@edess.asia::dda2a98c-df2b-402e-bd71-ca4076e09c7a" providerId="AD" clId="Web-{BF04CCDB-5E49-E650-2FA6-B3A61C68D602}" dt="2023-04-18T21:26:16.498" v="7"/>
          <ac:graphicFrameMkLst>
            <pc:docMk/>
            <pc:sldMk cId="0" sldId="258"/>
            <ac:graphicFrameMk id="103" creationId="{00000000-0000-0000-0000-000000000000}"/>
          </ac:graphicFrameMkLst>
        </pc:graphicFrameChg>
      </pc:sldChg>
      <pc:sldChg chg="modSp">
        <pc:chgData name="Amine Abdelhedi" userId="S::amine@edess.asia::dda2a98c-df2b-402e-bd71-ca4076e09c7a" providerId="AD" clId="Web-{BF04CCDB-5E49-E650-2FA6-B3A61C68D602}" dt="2023-04-18T21:27:13.157" v="20" actId="20577"/>
        <pc:sldMkLst>
          <pc:docMk/>
          <pc:sldMk cId="0" sldId="260"/>
        </pc:sldMkLst>
        <pc:spChg chg="mod">
          <ac:chgData name="Amine Abdelhedi" userId="S::amine@edess.asia::dda2a98c-df2b-402e-bd71-ca4076e09c7a" providerId="AD" clId="Web-{BF04CCDB-5E49-E650-2FA6-B3A61C68D602}" dt="2023-04-18T21:27:13.157" v="20" actId="20577"/>
          <ac:spMkLst>
            <pc:docMk/>
            <pc:sldMk cId="0" sldId="260"/>
            <ac:spMk id="120" creationId="{00000000-0000-0000-0000-000000000000}"/>
          </ac:spMkLst>
        </pc:spChg>
      </pc:sldChg>
      <pc:sldChg chg="modSp">
        <pc:chgData name="Amine Abdelhedi" userId="S::amine@edess.asia::dda2a98c-df2b-402e-bd71-ca4076e09c7a" providerId="AD" clId="Web-{BF04CCDB-5E49-E650-2FA6-B3A61C68D602}" dt="2023-04-18T21:27:22.923" v="23" actId="20577"/>
        <pc:sldMkLst>
          <pc:docMk/>
          <pc:sldMk cId="0" sldId="261"/>
        </pc:sldMkLst>
        <pc:spChg chg="mod">
          <ac:chgData name="Amine Abdelhedi" userId="S::amine@edess.asia::dda2a98c-df2b-402e-bd71-ca4076e09c7a" providerId="AD" clId="Web-{BF04CCDB-5E49-E650-2FA6-B3A61C68D602}" dt="2023-04-18T21:27:22.923" v="23" actId="20577"/>
          <ac:spMkLst>
            <pc:docMk/>
            <pc:sldMk cId="0" sldId="261"/>
            <ac:spMk id="126" creationId="{00000000-0000-0000-0000-000000000000}"/>
          </ac:spMkLst>
        </pc:spChg>
      </pc:sldChg>
      <pc:sldChg chg="modSp">
        <pc:chgData name="Amine Abdelhedi" userId="S::amine@edess.asia::dda2a98c-df2b-402e-bd71-ca4076e09c7a" providerId="AD" clId="Web-{BF04CCDB-5E49-E650-2FA6-B3A61C68D602}" dt="2023-04-18T21:28:22.254" v="29"/>
        <pc:sldMkLst>
          <pc:docMk/>
          <pc:sldMk cId="0" sldId="262"/>
        </pc:sldMkLst>
        <pc:graphicFrameChg chg="mod modGraphic">
          <ac:chgData name="Amine Abdelhedi" userId="S::amine@edess.asia::dda2a98c-df2b-402e-bd71-ca4076e09c7a" providerId="AD" clId="Web-{BF04CCDB-5E49-E650-2FA6-B3A61C68D602}" dt="2023-04-18T21:28:22.254" v="29"/>
          <ac:graphicFrameMkLst>
            <pc:docMk/>
            <pc:sldMk cId="0" sldId="262"/>
            <ac:graphicFrameMk id="139" creationId="{00000000-0000-0000-0000-000000000000}"/>
          </ac:graphicFrameMkLst>
        </pc:graphicFrameChg>
      </pc:sldChg>
      <pc:sldChg chg="modSp">
        <pc:chgData name="Amine Abdelhedi" userId="S::amine@edess.asia::dda2a98c-df2b-402e-bd71-ca4076e09c7a" providerId="AD" clId="Web-{BF04CCDB-5E49-E650-2FA6-B3A61C68D602}" dt="2023-04-18T21:35:32.689" v="36"/>
        <pc:sldMkLst>
          <pc:docMk/>
          <pc:sldMk cId="0" sldId="263"/>
        </pc:sldMkLst>
        <pc:spChg chg="mod">
          <ac:chgData name="Amine Abdelhedi" userId="S::amine@edess.asia::dda2a98c-df2b-402e-bd71-ca4076e09c7a" providerId="AD" clId="Web-{BF04CCDB-5E49-E650-2FA6-B3A61C68D602}" dt="2023-04-18T21:29:04.616" v="30" actId="14100"/>
          <ac:spMkLst>
            <pc:docMk/>
            <pc:sldMk cId="0" sldId="263"/>
            <ac:spMk id="145" creationId="{00000000-0000-0000-0000-000000000000}"/>
          </ac:spMkLst>
        </pc:spChg>
        <pc:spChg chg="mod">
          <ac:chgData name="Amine Abdelhedi" userId="S::amine@edess.asia::dda2a98c-df2b-402e-bd71-ca4076e09c7a" providerId="AD" clId="Web-{BF04CCDB-5E49-E650-2FA6-B3A61C68D602}" dt="2023-04-18T21:29:16.648" v="32" actId="20577"/>
          <ac:spMkLst>
            <pc:docMk/>
            <pc:sldMk cId="0" sldId="263"/>
            <ac:spMk id="146" creationId="{00000000-0000-0000-0000-000000000000}"/>
          </ac:spMkLst>
        </pc:spChg>
        <pc:spChg chg="mod">
          <ac:chgData name="Amine Abdelhedi" userId="S::amine@edess.asia::dda2a98c-df2b-402e-bd71-ca4076e09c7a" providerId="AD" clId="Web-{BF04CCDB-5E49-E650-2FA6-B3A61C68D602}" dt="2023-04-18T21:35:28.360" v="35" actId="20577"/>
          <ac:spMkLst>
            <pc:docMk/>
            <pc:sldMk cId="0" sldId="263"/>
            <ac:spMk id="148" creationId="{00000000-0000-0000-0000-000000000000}"/>
          </ac:spMkLst>
        </pc:spChg>
        <pc:graphicFrameChg chg="mod modGraphic">
          <ac:chgData name="Amine Abdelhedi" userId="S::amine@edess.asia::dda2a98c-df2b-402e-bd71-ca4076e09c7a" providerId="AD" clId="Web-{BF04CCDB-5E49-E650-2FA6-B3A61C68D602}" dt="2023-04-18T21:35:32.689" v="36"/>
          <ac:graphicFrameMkLst>
            <pc:docMk/>
            <pc:sldMk cId="0" sldId="263"/>
            <ac:graphicFrameMk id="144" creationId="{00000000-0000-0000-0000-000000000000}"/>
          </ac:graphicFrameMkLst>
        </pc:graphicFrameChg>
      </pc:sldChg>
      <pc:sldChg chg="modSp">
        <pc:chgData name="Amine Abdelhedi" userId="S::amine@edess.asia::dda2a98c-df2b-402e-bd71-ca4076e09c7a" providerId="AD" clId="Web-{BF04CCDB-5E49-E650-2FA6-B3A61C68D602}" dt="2023-04-18T21:52:04.225" v="61" actId="20577"/>
        <pc:sldMkLst>
          <pc:docMk/>
          <pc:sldMk cId="0" sldId="264"/>
        </pc:sldMkLst>
        <pc:spChg chg="mod">
          <ac:chgData name="Amine Abdelhedi" userId="S::amine@edess.asia::dda2a98c-df2b-402e-bd71-ca4076e09c7a" providerId="AD" clId="Web-{BF04CCDB-5E49-E650-2FA6-B3A61C68D602}" dt="2023-04-18T21:52:04.225" v="61" actId="20577"/>
          <ac:spMkLst>
            <pc:docMk/>
            <pc:sldMk cId="0" sldId="264"/>
            <ac:spMk id="154" creationId="{00000000-0000-0000-0000-000000000000}"/>
          </ac:spMkLst>
        </pc:spChg>
      </pc:sldChg>
      <pc:sldChg chg="modSp">
        <pc:chgData name="Amine Abdelhedi" userId="S::amine@edess.asia::dda2a98c-df2b-402e-bd71-ca4076e09c7a" providerId="AD" clId="Web-{BF04CCDB-5E49-E650-2FA6-B3A61C68D602}" dt="2023-04-18T21:53:18.854" v="79"/>
        <pc:sldMkLst>
          <pc:docMk/>
          <pc:sldMk cId="0" sldId="266"/>
        </pc:sldMkLst>
        <pc:graphicFrameChg chg="mod modGraphic">
          <ac:chgData name="Amine Abdelhedi" userId="S::amine@edess.asia::dda2a98c-df2b-402e-bd71-ca4076e09c7a" providerId="AD" clId="Web-{BF04CCDB-5E49-E650-2FA6-B3A61C68D602}" dt="2023-04-18T21:53:18.854" v="79"/>
          <ac:graphicFrameMkLst>
            <pc:docMk/>
            <pc:sldMk cId="0" sldId="266"/>
            <ac:graphicFrameMk id="179" creationId="{00000000-0000-0000-0000-000000000000}"/>
          </ac:graphicFrameMkLst>
        </pc:graphicFrameChg>
      </pc:sldChg>
      <pc:sldChg chg="modSp">
        <pc:chgData name="Amine Abdelhedi" userId="S::amine@edess.asia::dda2a98c-df2b-402e-bd71-ca4076e09c7a" providerId="AD" clId="Web-{BF04CCDB-5E49-E650-2FA6-B3A61C68D602}" dt="2023-04-18T21:53:45.465" v="86" actId="20577"/>
        <pc:sldMkLst>
          <pc:docMk/>
          <pc:sldMk cId="0" sldId="267"/>
        </pc:sldMkLst>
        <pc:spChg chg="mod">
          <ac:chgData name="Amine Abdelhedi" userId="S::amine@edess.asia::dda2a98c-df2b-402e-bd71-ca4076e09c7a" providerId="AD" clId="Web-{BF04CCDB-5E49-E650-2FA6-B3A61C68D602}" dt="2023-04-18T21:53:45.465" v="86" actId="20577"/>
          <ac:spMkLst>
            <pc:docMk/>
            <pc:sldMk cId="0" sldId="267"/>
            <ac:spMk id="2" creationId="{22E09D83-32E8-44D4-AFF8-E630CB07BCBB}"/>
          </ac:spMkLst>
        </pc:spChg>
      </pc:sldChg>
      <pc:sldChg chg="modSp">
        <pc:chgData name="Amine Abdelhedi" userId="S::amine@edess.asia::dda2a98c-df2b-402e-bd71-ca4076e09c7a" providerId="AD" clId="Web-{BF04CCDB-5E49-E650-2FA6-B3A61C68D602}" dt="2023-04-18T21:55:44.769" v="104" actId="20577"/>
        <pc:sldMkLst>
          <pc:docMk/>
          <pc:sldMk cId="0" sldId="268"/>
        </pc:sldMkLst>
        <pc:spChg chg="mod">
          <ac:chgData name="Amine Abdelhedi" userId="S::amine@edess.asia::dda2a98c-df2b-402e-bd71-ca4076e09c7a" providerId="AD" clId="Web-{BF04CCDB-5E49-E650-2FA6-B3A61C68D602}" dt="2023-04-18T21:55:44.769" v="104" actId="20577"/>
          <ac:spMkLst>
            <pc:docMk/>
            <pc:sldMk cId="0" sldId="268"/>
            <ac:spMk id="192" creationId="{00000000-0000-0000-0000-000000000000}"/>
          </ac:spMkLst>
        </pc:spChg>
      </pc:sldChg>
      <pc:sldChg chg="modSp">
        <pc:chgData name="Amine Abdelhedi" userId="S::amine@edess.asia::dda2a98c-df2b-402e-bd71-ca4076e09c7a" providerId="AD" clId="Web-{BF04CCDB-5E49-E650-2FA6-B3A61C68D602}" dt="2023-04-18T21:56:26.427" v="116" actId="20577"/>
        <pc:sldMkLst>
          <pc:docMk/>
          <pc:sldMk cId="0" sldId="269"/>
        </pc:sldMkLst>
        <pc:spChg chg="mod">
          <ac:chgData name="Amine Abdelhedi" userId="S::amine@edess.asia::dda2a98c-df2b-402e-bd71-ca4076e09c7a" providerId="AD" clId="Web-{BF04CCDB-5E49-E650-2FA6-B3A61C68D602}" dt="2023-04-18T21:56:26.427" v="116" actId="20577"/>
          <ac:spMkLst>
            <pc:docMk/>
            <pc:sldMk cId="0" sldId="269"/>
            <ac:spMk id="198" creationId="{00000000-0000-0000-0000-000000000000}"/>
          </ac:spMkLst>
        </pc:spChg>
        <pc:spChg chg="mod">
          <ac:chgData name="Amine Abdelhedi" userId="S::amine@edess.asia::dda2a98c-df2b-402e-bd71-ca4076e09c7a" providerId="AD" clId="Web-{BF04CCDB-5E49-E650-2FA6-B3A61C68D602}" dt="2023-04-18T21:55:49.988" v="105" actId="20577"/>
          <ac:spMkLst>
            <pc:docMk/>
            <pc:sldMk cId="0" sldId="269"/>
            <ac:spMk id="199" creationId="{00000000-0000-0000-0000-000000000000}"/>
          </ac:spMkLst>
        </pc:spChg>
        <pc:spChg chg="mod">
          <ac:chgData name="Amine Abdelhedi" userId="S::amine@edess.asia::dda2a98c-df2b-402e-bd71-ca4076e09c7a" providerId="AD" clId="Web-{BF04CCDB-5E49-E650-2FA6-B3A61C68D602}" dt="2023-04-18T21:55:57.801" v="107" actId="20577"/>
          <ac:spMkLst>
            <pc:docMk/>
            <pc:sldMk cId="0" sldId="269"/>
            <ac:spMk id="200" creationId="{00000000-0000-0000-0000-000000000000}"/>
          </ac:spMkLst>
        </pc:spChg>
        <pc:spChg chg="mod">
          <ac:chgData name="Amine Abdelhedi" userId="S::amine@edess.asia::dda2a98c-df2b-402e-bd71-ca4076e09c7a" providerId="AD" clId="Web-{BF04CCDB-5E49-E650-2FA6-B3A61C68D602}" dt="2023-04-18T21:56:01.379" v="108" actId="20577"/>
          <ac:spMkLst>
            <pc:docMk/>
            <pc:sldMk cId="0" sldId="269"/>
            <ac:spMk id="201" creationId="{00000000-0000-0000-0000-000000000000}"/>
          </ac:spMkLst>
        </pc:spChg>
        <pc:spChg chg="mod">
          <ac:chgData name="Amine Abdelhedi" userId="S::amine@edess.asia::dda2a98c-df2b-402e-bd71-ca4076e09c7a" providerId="AD" clId="Web-{BF04CCDB-5E49-E650-2FA6-B3A61C68D602}" dt="2023-04-18T21:56:11.708" v="113" actId="20577"/>
          <ac:spMkLst>
            <pc:docMk/>
            <pc:sldMk cId="0" sldId="269"/>
            <ac:spMk id="202" creationId="{00000000-0000-0000-0000-000000000000}"/>
          </ac:spMkLst>
        </pc:spChg>
        <pc:spChg chg="mod">
          <ac:chgData name="Amine Abdelhedi" userId="S::amine@edess.asia::dda2a98c-df2b-402e-bd71-ca4076e09c7a" providerId="AD" clId="Web-{BF04CCDB-5E49-E650-2FA6-B3A61C68D602}" dt="2023-04-18T21:56:18.161" v="114" actId="20577"/>
          <ac:spMkLst>
            <pc:docMk/>
            <pc:sldMk cId="0" sldId="269"/>
            <ac:spMk id="203" creationId="{00000000-0000-0000-0000-000000000000}"/>
          </ac:spMkLst>
        </pc:spChg>
        <pc:spChg chg="mod">
          <ac:chgData name="Amine Abdelhedi" userId="S::amine@edess.asia::dda2a98c-df2b-402e-bd71-ca4076e09c7a" providerId="AD" clId="Web-{BF04CCDB-5E49-E650-2FA6-B3A61C68D602}" dt="2023-04-18T21:56:07.270" v="110" actId="20577"/>
          <ac:spMkLst>
            <pc:docMk/>
            <pc:sldMk cId="0" sldId="269"/>
            <ac:spMk id="204" creationId="{00000000-0000-0000-0000-000000000000}"/>
          </ac:spMkLst>
        </pc:spChg>
        <pc:spChg chg="mod">
          <ac:chgData name="Amine Abdelhedi" userId="S::amine@edess.asia::dda2a98c-df2b-402e-bd71-ca4076e09c7a" providerId="AD" clId="Web-{BF04CCDB-5E49-E650-2FA6-B3A61C68D602}" dt="2023-04-18T21:56:03.582" v="109" actId="20577"/>
          <ac:spMkLst>
            <pc:docMk/>
            <pc:sldMk cId="0" sldId="269"/>
            <ac:spMk id="205" creationId="{00000000-0000-0000-0000-000000000000}"/>
          </ac:spMkLst>
        </pc:spChg>
        <pc:spChg chg="mod">
          <ac:chgData name="Amine Abdelhedi" userId="S::amine@edess.asia::dda2a98c-df2b-402e-bd71-ca4076e09c7a" providerId="AD" clId="Web-{BF04CCDB-5E49-E650-2FA6-B3A61C68D602}" dt="2023-04-18T21:56:09.411" v="112" actId="20577"/>
          <ac:spMkLst>
            <pc:docMk/>
            <pc:sldMk cId="0" sldId="269"/>
            <ac:spMk id="206" creationId="{00000000-0000-0000-0000-000000000000}"/>
          </ac:spMkLst>
        </pc:spChg>
      </pc:sldChg>
      <pc:sldChg chg="modSp">
        <pc:chgData name="Amine Abdelhedi" userId="S::amine@edess.asia::dda2a98c-df2b-402e-bd71-ca4076e09c7a" providerId="AD" clId="Web-{BF04CCDB-5E49-E650-2FA6-B3A61C68D602}" dt="2023-04-18T21:57:07.273" v="127"/>
        <pc:sldMkLst>
          <pc:docMk/>
          <pc:sldMk cId="0" sldId="270"/>
        </pc:sldMkLst>
        <pc:spChg chg="mod">
          <ac:chgData name="Amine Abdelhedi" userId="S::amine@edess.asia::dda2a98c-df2b-402e-bd71-ca4076e09c7a" providerId="AD" clId="Web-{BF04CCDB-5E49-E650-2FA6-B3A61C68D602}" dt="2023-04-18T21:56:48.772" v="120" actId="20577"/>
          <ac:spMkLst>
            <pc:docMk/>
            <pc:sldMk cId="0" sldId="270"/>
            <ac:spMk id="213" creationId="{00000000-0000-0000-0000-000000000000}"/>
          </ac:spMkLst>
        </pc:spChg>
        <pc:spChg chg="mod">
          <ac:chgData name="Amine Abdelhedi" userId="S::amine@edess.asia::dda2a98c-df2b-402e-bd71-ca4076e09c7a" providerId="AD" clId="Web-{BF04CCDB-5E49-E650-2FA6-B3A61C68D602}" dt="2023-04-18T21:56:59.069" v="125" actId="20577"/>
          <ac:spMkLst>
            <pc:docMk/>
            <pc:sldMk cId="0" sldId="270"/>
            <ac:spMk id="214" creationId="{00000000-0000-0000-0000-000000000000}"/>
          </ac:spMkLst>
        </pc:spChg>
        <pc:graphicFrameChg chg="mod modGraphic">
          <ac:chgData name="Amine Abdelhedi" userId="S::amine@edess.asia::dda2a98c-df2b-402e-bd71-ca4076e09c7a" providerId="AD" clId="Web-{BF04CCDB-5E49-E650-2FA6-B3A61C68D602}" dt="2023-04-18T21:57:07.273" v="127"/>
          <ac:graphicFrameMkLst>
            <pc:docMk/>
            <pc:sldMk cId="0" sldId="270"/>
            <ac:graphicFrameMk id="215" creationId="{00000000-0000-0000-0000-000000000000}"/>
          </ac:graphicFrameMkLst>
        </pc:graphicFrameChg>
      </pc:sldChg>
      <pc:sldChg chg="modSp">
        <pc:chgData name="Amine Abdelhedi" userId="S::amine@edess.asia::dda2a98c-df2b-402e-bd71-ca4076e09c7a" providerId="AD" clId="Web-{BF04CCDB-5E49-E650-2FA6-B3A61C68D602}" dt="2023-04-18T21:57:47.058" v="136" actId="20577"/>
        <pc:sldMkLst>
          <pc:docMk/>
          <pc:sldMk cId="0" sldId="272"/>
        </pc:sldMkLst>
        <pc:spChg chg="mod">
          <ac:chgData name="Amine Abdelhedi" userId="S::amine@edess.asia::dda2a98c-df2b-402e-bd71-ca4076e09c7a" providerId="AD" clId="Web-{BF04CCDB-5E49-E650-2FA6-B3A61C68D602}" dt="2023-04-18T21:57:45.074" v="135" actId="20577"/>
          <ac:spMkLst>
            <pc:docMk/>
            <pc:sldMk cId="0" sldId="272"/>
            <ac:spMk id="231" creationId="{00000000-0000-0000-0000-000000000000}"/>
          </ac:spMkLst>
        </pc:spChg>
        <pc:spChg chg="mod">
          <ac:chgData name="Amine Abdelhedi" userId="S::amine@edess.asia::dda2a98c-df2b-402e-bd71-ca4076e09c7a" providerId="AD" clId="Web-{BF04CCDB-5E49-E650-2FA6-B3A61C68D602}" dt="2023-04-18T21:57:47.058" v="136" actId="20577"/>
          <ac:spMkLst>
            <pc:docMk/>
            <pc:sldMk cId="0" sldId="272"/>
            <ac:spMk id="232" creationId="{00000000-0000-0000-0000-000000000000}"/>
          </ac:spMkLst>
        </pc:spChg>
      </pc:sldChg>
      <pc:sldChg chg="modSp">
        <pc:chgData name="Amine Abdelhedi" userId="S::amine@edess.asia::dda2a98c-df2b-402e-bd71-ca4076e09c7a" providerId="AD" clId="Web-{BF04CCDB-5E49-E650-2FA6-B3A61C68D602}" dt="2023-04-18T21:58:54.656" v="143" actId="20577"/>
        <pc:sldMkLst>
          <pc:docMk/>
          <pc:sldMk cId="0" sldId="273"/>
        </pc:sldMkLst>
        <pc:spChg chg="mod">
          <ac:chgData name="Amine Abdelhedi" userId="S::amine@edess.asia::dda2a98c-df2b-402e-bd71-ca4076e09c7a" providerId="AD" clId="Web-{BF04CCDB-5E49-E650-2FA6-B3A61C68D602}" dt="2023-04-18T21:58:50.202" v="141" actId="20577"/>
          <ac:spMkLst>
            <pc:docMk/>
            <pc:sldMk cId="0" sldId="273"/>
            <ac:spMk id="241" creationId="{00000000-0000-0000-0000-000000000000}"/>
          </ac:spMkLst>
        </pc:spChg>
        <pc:spChg chg="mod">
          <ac:chgData name="Amine Abdelhedi" userId="S::amine@edess.asia::dda2a98c-df2b-402e-bd71-ca4076e09c7a" providerId="AD" clId="Web-{BF04CCDB-5E49-E650-2FA6-B3A61C68D602}" dt="2023-04-18T21:58:54.656" v="143" actId="20577"/>
          <ac:spMkLst>
            <pc:docMk/>
            <pc:sldMk cId="0" sldId="273"/>
            <ac:spMk id="243" creationId="{00000000-0000-0000-0000-000000000000}"/>
          </ac:spMkLst>
        </pc:spChg>
      </pc:sldChg>
    </pc:docChg>
  </pc:docChgLst>
  <pc:docChgLst>
    <pc:chgData name="Amine Abdelhedi" userId="dda2a98c-df2b-402e-bd71-ca4076e09c7a" providerId="ADAL" clId="{FDEDD635-7B8E-3445-9E06-0B3C416A2845}"/>
    <pc:docChg chg="modSld">
      <pc:chgData name="Amine Abdelhedi" userId="dda2a98c-df2b-402e-bd71-ca4076e09c7a" providerId="ADAL" clId="{FDEDD635-7B8E-3445-9E06-0B3C416A2845}" dt="2023-04-18T21:59:34.254" v="8" actId="20577"/>
      <pc:docMkLst>
        <pc:docMk/>
      </pc:docMkLst>
      <pc:sldChg chg="modSp mod">
        <pc:chgData name="Amine Abdelhedi" userId="dda2a98c-df2b-402e-bd71-ca4076e09c7a" providerId="ADAL" clId="{FDEDD635-7B8E-3445-9E06-0B3C416A2845}" dt="2023-04-18T21:59:34.254" v="8" actId="20577"/>
        <pc:sldMkLst>
          <pc:docMk/>
          <pc:sldMk cId="0" sldId="273"/>
        </pc:sldMkLst>
        <pc:spChg chg="mod">
          <ac:chgData name="Amine Abdelhedi" userId="dda2a98c-df2b-402e-bd71-ca4076e09c7a" providerId="ADAL" clId="{FDEDD635-7B8E-3445-9E06-0B3C416A2845}" dt="2023-04-18T21:59:29.884" v="6" actId="20577"/>
          <ac:spMkLst>
            <pc:docMk/>
            <pc:sldMk cId="0" sldId="273"/>
            <ac:spMk id="238" creationId="{00000000-0000-0000-0000-000000000000}"/>
          </ac:spMkLst>
        </pc:spChg>
        <pc:spChg chg="mod">
          <ac:chgData name="Amine Abdelhedi" userId="dda2a98c-df2b-402e-bd71-ca4076e09c7a" providerId="ADAL" clId="{FDEDD635-7B8E-3445-9E06-0B3C416A2845}" dt="2023-04-18T21:59:32.292" v="7" actId="20577"/>
          <ac:spMkLst>
            <pc:docMk/>
            <pc:sldMk cId="0" sldId="273"/>
            <ac:spMk id="239" creationId="{00000000-0000-0000-0000-000000000000}"/>
          </ac:spMkLst>
        </pc:spChg>
        <pc:spChg chg="mod">
          <ac:chgData name="Amine Abdelhedi" userId="dda2a98c-df2b-402e-bd71-ca4076e09c7a" providerId="ADAL" clId="{FDEDD635-7B8E-3445-9E06-0B3C416A2845}" dt="2023-04-18T21:59:34.254" v="8" actId="20577"/>
          <ac:spMkLst>
            <pc:docMk/>
            <pc:sldMk cId="0" sldId="273"/>
            <ac:spMk id="240" creationId="{00000000-0000-0000-0000-000000000000}"/>
          </ac:spMkLst>
        </pc:spChg>
        <pc:spChg chg="mod">
          <ac:chgData name="Amine Abdelhedi" userId="dda2a98c-df2b-402e-bd71-ca4076e09c7a" providerId="ADAL" clId="{FDEDD635-7B8E-3445-9E06-0B3C416A2845}" dt="2023-04-18T21:59:12.305" v="0" actId="20577"/>
          <ac:spMkLst>
            <pc:docMk/>
            <pc:sldMk cId="0" sldId="273"/>
            <ac:spMk id="241" creationId="{00000000-0000-0000-0000-000000000000}"/>
          </ac:spMkLst>
        </pc:spChg>
        <pc:spChg chg="mod">
          <ac:chgData name="Amine Abdelhedi" userId="dda2a98c-df2b-402e-bd71-ca4076e09c7a" providerId="ADAL" clId="{FDEDD635-7B8E-3445-9E06-0B3C416A2845}" dt="2023-04-18T21:59:16.222" v="2" actId="20577"/>
          <ac:spMkLst>
            <pc:docMk/>
            <pc:sldMk cId="0" sldId="273"/>
            <ac:spMk id="242" creationId="{00000000-0000-0000-0000-000000000000}"/>
          </ac:spMkLst>
        </pc:spChg>
        <pc:spChg chg="mod">
          <ac:chgData name="Amine Abdelhedi" userId="dda2a98c-df2b-402e-bd71-ca4076e09c7a" providerId="ADAL" clId="{FDEDD635-7B8E-3445-9E06-0B3C416A2845}" dt="2023-04-18T21:59:25.063" v="5" actId="20577"/>
          <ac:spMkLst>
            <pc:docMk/>
            <pc:sldMk cId="0" sldId="273"/>
            <ac:spMk id="243" creationId="{00000000-0000-0000-0000-000000000000}"/>
          </ac:spMkLst>
        </pc:spChg>
      </pc:sldChg>
    </pc:docChg>
  </pc:docChgLst>
  <pc:docChgLst>
    <pc:chgData name="Amine Abdelhedi" userId="dda2a98c-df2b-402e-bd71-ca4076e09c7a" providerId="ADAL" clId="{7542C1EE-8525-BB47-A58A-4E4056838401}"/>
    <pc:docChg chg="undo custSel modSld">
      <pc:chgData name="Amine Abdelhedi" userId="dda2a98c-df2b-402e-bd71-ca4076e09c7a" providerId="ADAL" clId="{7542C1EE-8525-BB47-A58A-4E4056838401}" dt="2023-04-18T22:11:16.907" v="84" actId="20577"/>
      <pc:docMkLst>
        <pc:docMk/>
      </pc:docMkLst>
      <pc:sldChg chg="modSp mod">
        <pc:chgData name="Amine Abdelhedi" userId="dda2a98c-df2b-402e-bd71-ca4076e09c7a" providerId="ADAL" clId="{7542C1EE-8525-BB47-A58A-4E4056838401}" dt="2023-04-18T22:05:46.521" v="42" actId="6549"/>
        <pc:sldMkLst>
          <pc:docMk/>
          <pc:sldMk cId="0" sldId="264"/>
        </pc:sldMkLst>
        <pc:spChg chg="mod">
          <ac:chgData name="Amine Abdelhedi" userId="dda2a98c-df2b-402e-bd71-ca4076e09c7a" providerId="ADAL" clId="{7542C1EE-8525-BB47-A58A-4E4056838401}" dt="2023-04-18T22:05:46.521" v="42" actId="6549"/>
          <ac:spMkLst>
            <pc:docMk/>
            <pc:sldMk cId="0" sldId="264"/>
            <ac:spMk id="154" creationId="{00000000-0000-0000-0000-000000000000}"/>
          </ac:spMkLst>
        </pc:spChg>
      </pc:sldChg>
      <pc:sldChg chg="modSp mod">
        <pc:chgData name="Amine Abdelhedi" userId="dda2a98c-df2b-402e-bd71-ca4076e09c7a" providerId="ADAL" clId="{7542C1EE-8525-BB47-A58A-4E4056838401}" dt="2023-04-18T22:06:21.070" v="66" actId="20577"/>
        <pc:sldMkLst>
          <pc:docMk/>
          <pc:sldMk cId="0" sldId="268"/>
        </pc:sldMkLst>
        <pc:spChg chg="mod">
          <ac:chgData name="Amine Abdelhedi" userId="dda2a98c-df2b-402e-bd71-ca4076e09c7a" providerId="ADAL" clId="{7542C1EE-8525-BB47-A58A-4E4056838401}" dt="2023-04-18T22:06:21.070" v="66" actId="20577"/>
          <ac:spMkLst>
            <pc:docMk/>
            <pc:sldMk cId="0" sldId="268"/>
            <ac:spMk id="192" creationId="{00000000-0000-0000-0000-000000000000}"/>
          </ac:spMkLst>
        </pc:spChg>
      </pc:sldChg>
      <pc:sldChg chg="modSp mod">
        <pc:chgData name="Amine Abdelhedi" userId="dda2a98c-df2b-402e-bd71-ca4076e09c7a" providerId="ADAL" clId="{7542C1EE-8525-BB47-A58A-4E4056838401}" dt="2023-04-18T22:11:16.907" v="84" actId="20577"/>
        <pc:sldMkLst>
          <pc:docMk/>
          <pc:sldMk cId="0" sldId="272"/>
        </pc:sldMkLst>
        <pc:spChg chg="mod">
          <ac:chgData name="Amine Abdelhedi" userId="dda2a98c-df2b-402e-bd71-ca4076e09c7a" providerId="ADAL" clId="{7542C1EE-8525-BB47-A58A-4E4056838401}" dt="2023-04-18T22:10:58.932" v="78" actId="20577"/>
          <ac:spMkLst>
            <pc:docMk/>
            <pc:sldMk cId="0" sldId="272"/>
            <ac:spMk id="231" creationId="{00000000-0000-0000-0000-000000000000}"/>
          </ac:spMkLst>
        </pc:spChg>
        <pc:spChg chg="mod">
          <ac:chgData name="Amine Abdelhedi" userId="dda2a98c-df2b-402e-bd71-ca4076e09c7a" providerId="ADAL" clId="{7542C1EE-8525-BB47-A58A-4E4056838401}" dt="2023-04-18T22:11:16.907" v="84" actId="20577"/>
          <ac:spMkLst>
            <pc:docMk/>
            <pc:sldMk cId="0" sldId="272"/>
            <ac:spMk id="23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ar-S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82" name="Google Shape;1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89" name="Google Shape;18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95" name="Google Shape;19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09" name="Google Shape;20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8" name="Google Shape;21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28" name="Google Shape;22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5" name="Google Shape;23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1" name="Google Shape;15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ar-S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ar-S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aphicFrame>
        <p:nvGraphicFramePr>
          <p:cNvPr id="88" name="Google Shape;88;p1"/>
          <p:cNvGraphicFramePr/>
          <p:nvPr/>
        </p:nvGraphicFramePr>
        <p:xfrm>
          <a:off x="0" y="20145"/>
          <a:ext cx="12192000" cy="6882965"/>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800"/>
                        <a:buFont typeface="Calibri"/>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marR="0" lvl="0" indent="0" algn="l" rtl="0">
                        <a:spcBef>
                          <a:spcPts val="0"/>
                        </a:spcBef>
                        <a:spcAft>
                          <a:spcPts val="0"/>
                        </a:spcAft>
                        <a:buClr>
                          <a:schemeClr val="dk1"/>
                        </a:buClr>
                        <a:buSzPts val="1400"/>
                        <a:buFont typeface="Candara"/>
                        <a:buNone/>
                      </a:pPr>
                      <a:r>
                        <a:rPr lang="ar-SA" sz="1600" u="none" strike="noStrike" cap="none">
                          <a:solidFill>
                            <a:schemeClr val="dk1"/>
                          </a:solidFill>
                        </a:rPr>
                        <a:t>A simple background that includes the words:</a:t>
                      </a:r>
                      <a:endParaRPr sz="1600" u="none" strike="noStrike" cap="none">
                        <a:solidFill>
                          <a:schemeClr val="dk1"/>
                        </a:solidFill>
                      </a:endParaRPr>
                    </a:p>
                    <a:p>
                      <a:pPr marL="0" lvl="0" indent="0" algn="l" rtl="0">
                        <a:spcBef>
                          <a:spcPts val="0"/>
                        </a:spcBef>
                        <a:spcAft>
                          <a:spcPts val="0"/>
                        </a:spcAft>
                        <a:buClr>
                          <a:schemeClr val="dk1"/>
                        </a:buClr>
                        <a:buSzPts val="1800"/>
                        <a:buFont typeface="Calibri"/>
                        <a:buNone/>
                      </a:pPr>
                      <a:r>
                        <a:rPr lang="ar-SA" sz="1600">
                          <a:solidFill>
                            <a:schemeClr val="dk1"/>
                          </a:solidFill>
                        </a:rPr>
                        <a:t>الْمَفْعُولُ بِهِ , الْمَفْعُولُ الْمُطْلَقُ , التَّمْيِيزُ , الْمُنَادَى</a:t>
                      </a:r>
                      <a:endParaRPr sz="1600">
                        <a:solidFill>
                          <a:schemeClr val="dk1"/>
                        </a:solidFill>
                      </a:endParaRPr>
                    </a:p>
                    <a:p>
                      <a:pPr marL="0" marR="0" lvl="0" indent="0" algn="l" rtl="0">
                        <a:spcBef>
                          <a:spcPts val="0"/>
                        </a:spcBef>
                        <a:spcAft>
                          <a:spcPts val="0"/>
                        </a:spcAft>
                        <a:buClr>
                          <a:schemeClr val="dk1"/>
                        </a:buClr>
                        <a:buSzPts val="1400"/>
                        <a:buFont typeface="Candara"/>
                        <a:buNone/>
                      </a:pPr>
                      <a:endParaRPr>
                        <a:solidFill>
                          <a:schemeClr val="dk1"/>
                        </a:solidFill>
                        <a:latin typeface="Candara"/>
                        <a:ea typeface="Candara"/>
                        <a:cs typeface="Candara"/>
                        <a:sym typeface="Candara"/>
                      </a:endParaRPr>
                    </a:p>
                    <a:p>
                      <a:pPr marL="0" marR="0" lvl="0" indent="0" algn="l" rtl="0">
                        <a:spcBef>
                          <a:spcPts val="0"/>
                        </a:spcBef>
                        <a:spcAft>
                          <a:spcPts val="0"/>
                        </a:spcAft>
                        <a:buClr>
                          <a:schemeClr val="dk1"/>
                        </a:buClr>
                        <a:buSzPts val="1400"/>
                        <a:buFont typeface="Calibri"/>
                        <a:buNone/>
                      </a:pPr>
                      <a:endParaRPr sz="14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89" name="Google Shape;89;p1"/>
          <p:cNvSpPr/>
          <p:nvPr/>
        </p:nvSpPr>
        <p:spPr>
          <a:xfrm>
            <a:off x="257453" y="1737330"/>
            <a:ext cx="9150000" cy="1404600"/>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EG" sz="6000">
                <a:solidFill>
                  <a:schemeClr val="dk1"/>
                </a:solidFill>
                <a:latin typeface="Sakkal Majalla" panose="02000000000000000000" pitchFamily="2" charset="-78"/>
                <a:ea typeface="Calibri"/>
                <a:cs typeface="Sakkal Majalla" panose="02000000000000000000" pitchFamily="2" charset="-78"/>
                <a:sym typeface="Calibri"/>
              </a:rPr>
              <a:t>الدَّرْسُ الخَامِسُ</a:t>
            </a:r>
            <a:r>
              <a:rPr lang="ar-SA" sz="60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 الْمَنْصُوبَاتُ مِنَ الْأَسْمَاءِ </a:t>
            </a:r>
            <a:endParaRPr sz="60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aphicFrame>
        <p:nvGraphicFramePr>
          <p:cNvPr id="159" name="Google Shape;159;p10"/>
          <p:cNvGraphicFramePr/>
          <p:nvPr/>
        </p:nvGraphicFramePr>
        <p:xfrm>
          <a:off x="0" y="20146"/>
          <a:ext cx="12192000" cy="683785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600"/>
                        <a:buFont typeface="Arial"/>
                        <a:buNone/>
                      </a:pPr>
                      <a:r>
                        <a:rPr lang="ar-SA" sz="1600" u="none" strike="noStrike" cap="none">
                          <a:solidFill>
                            <a:schemeClr val="dk1"/>
                          </a:solidFill>
                          <a:latin typeface="Arial"/>
                          <a:ea typeface="Arial"/>
                          <a:cs typeface="Arial"/>
                          <a:sym typeface="Arial"/>
                        </a:rPr>
                        <a:t>الْمَفْعُولُ الْمُطْلَقُ</a:t>
                      </a:r>
                      <a:endParaRPr sz="1400" b="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lvl="0" indent="0" algn="l" rtl="0">
                        <a:spcBef>
                          <a:spcPts val="0"/>
                        </a:spcBef>
                        <a:spcAft>
                          <a:spcPts val="0"/>
                        </a:spcAft>
                        <a:buClr>
                          <a:schemeClr val="dk1"/>
                        </a:buClr>
                        <a:buSzPts val="1400"/>
                        <a:buFont typeface="Calibri"/>
                        <a:buNone/>
                      </a:pPr>
                      <a:r>
                        <a:rPr lang="ar-SA" sz="1600">
                          <a:solidFill>
                            <a:schemeClr val="dk1"/>
                          </a:solidFill>
                        </a:rPr>
                        <a:t>None</a:t>
                      </a:r>
                      <a:endParaRPr sz="14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60" name="Google Shape;160;p10"/>
          <p:cNvSpPr/>
          <p:nvPr/>
        </p:nvSpPr>
        <p:spPr>
          <a:xfrm>
            <a:off x="735495" y="1717217"/>
            <a:ext cx="1311965" cy="95415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شَكَرَ</a:t>
            </a:r>
            <a:endParaRPr sz="18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61" name="Google Shape;161;p10"/>
          <p:cNvSpPr/>
          <p:nvPr/>
        </p:nvSpPr>
        <p:spPr>
          <a:xfrm>
            <a:off x="4283763" y="1718366"/>
            <a:ext cx="1311965" cy="95415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يَحْرِصُ</a:t>
            </a:r>
            <a:endParaRPr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62" name="Google Shape;162;p10"/>
          <p:cNvSpPr/>
          <p:nvPr/>
        </p:nvSpPr>
        <p:spPr>
          <a:xfrm>
            <a:off x="735495" y="2944103"/>
            <a:ext cx="1311965" cy="95415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رَسَمَتْ</a:t>
            </a:r>
            <a:endParaRPr sz="18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63" name="Google Shape;163;p10"/>
          <p:cNvSpPr/>
          <p:nvPr/>
        </p:nvSpPr>
        <p:spPr>
          <a:xfrm>
            <a:off x="735495" y="4170988"/>
            <a:ext cx="1311965" cy="95415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نَجَحَ</a:t>
            </a:r>
            <a:endParaRPr sz="18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64" name="Google Shape;164;p10"/>
          <p:cNvSpPr/>
          <p:nvPr/>
        </p:nvSpPr>
        <p:spPr>
          <a:xfrm>
            <a:off x="4283763" y="490331"/>
            <a:ext cx="1311965" cy="95415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اِنْتَصَرَ</a:t>
            </a:r>
            <a:endParaRPr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65" name="Google Shape;165;p10"/>
          <p:cNvSpPr/>
          <p:nvPr/>
        </p:nvSpPr>
        <p:spPr>
          <a:xfrm>
            <a:off x="4283763" y="2946401"/>
            <a:ext cx="1311965" cy="95415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يُدَافِعُ</a:t>
            </a:r>
            <a:endParaRPr sz="18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66" name="Google Shape;166;p10"/>
          <p:cNvSpPr/>
          <p:nvPr/>
        </p:nvSpPr>
        <p:spPr>
          <a:xfrm>
            <a:off x="7808838" y="490331"/>
            <a:ext cx="1311965" cy="95415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تَزُورُ</a:t>
            </a:r>
            <a:endParaRPr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67" name="Google Shape;167;p10"/>
          <p:cNvSpPr/>
          <p:nvPr/>
        </p:nvSpPr>
        <p:spPr>
          <a:xfrm>
            <a:off x="7808838" y="2922193"/>
            <a:ext cx="1311965" cy="95415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ضَحِكَ</a:t>
            </a:r>
            <a:endParaRPr sz="18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68" name="Google Shape;168;p10"/>
          <p:cNvSpPr/>
          <p:nvPr/>
        </p:nvSpPr>
        <p:spPr>
          <a:xfrm>
            <a:off x="4283763" y="4174435"/>
            <a:ext cx="1311965" cy="95415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اِسْتَعَدَّ</a:t>
            </a:r>
            <a:endParaRPr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69" name="Google Shape;169;p10"/>
          <p:cNvSpPr/>
          <p:nvPr/>
        </p:nvSpPr>
        <p:spPr>
          <a:xfrm>
            <a:off x="735495" y="490331"/>
            <a:ext cx="1311965" cy="95415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اِنْطَلَقَتْ</a:t>
            </a:r>
            <a:endParaRPr sz="18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70" name="Google Shape;170;p10"/>
          <p:cNvSpPr/>
          <p:nvPr/>
        </p:nvSpPr>
        <p:spPr>
          <a:xfrm>
            <a:off x="7808838" y="1706262"/>
            <a:ext cx="1311965" cy="95415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هَاجَمَ</a:t>
            </a:r>
            <a:endParaRPr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71" name="Google Shape;171;p10"/>
          <p:cNvSpPr/>
          <p:nvPr/>
        </p:nvSpPr>
        <p:spPr>
          <a:xfrm>
            <a:off x="7808838" y="4138125"/>
            <a:ext cx="1311965" cy="95415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قَاتَلَ</a:t>
            </a:r>
            <a:endParaRPr sz="18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aphicFrame>
        <p:nvGraphicFramePr>
          <p:cNvPr id="176" name="Google Shape;176;p11"/>
          <p:cNvGraphicFramePr/>
          <p:nvPr/>
        </p:nvGraphicFramePr>
        <p:xfrm>
          <a:off x="0" y="20145"/>
          <a:ext cx="12192000" cy="683785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800"/>
                        <a:buFont typeface="Calibri"/>
                        <a:buNone/>
                      </a:pPr>
                      <a:r>
                        <a:rPr lang="ar-SA" sz="1800" u="none" strike="noStrike" cap="none">
                          <a:solidFill>
                            <a:schemeClr val="dk1"/>
                          </a:solidFill>
                          <a:latin typeface="Calibri"/>
                          <a:ea typeface="Calibri"/>
                          <a:cs typeface="Calibri"/>
                          <a:sym typeface="Calibri"/>
                        </a:rPr>
                        <a:t>التَّمْيِيزُ</a:t>
                      </a:r>
                      <a:endParaRPr sz="1400" b="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lvl="0" indent="0" algn="l" rtl="0">
                        <a:spcBef>
                          <a:spcPts val="0"/>
                        </a:spcBef>
                        <a:spcAft>
                          <a:spcPts val="0"/>
                        </a:spcAft>
                        <a:buClr>
                          <a:schemeClr val="dk1"/>
                        </a:buClr>
                        <a:buSzPts val="1400"/>
                        <a:buFont typeface="Calibri"/>
                        <a:buNone/>
                      </a:pPr>
                      <a:r>
                        <a:rPr lang="ar-SA" sz="1600">
                          <a:solidFill>
                            <a:schemeClr val="dk1"/>
                          </a:solidFill>
                        </a:rPr>
                        <a:t>A simple background</a:t>
                      </a:r>
                      <a:endParaRPr sz="1600">
                        <a:solidFill>
                          <a:schemeClr val="dk1"/>
                        </a:solidFill>
                      </a:endParaRPr>
                    </a:p>
                    <a:p>
                      <a:pPr marL="0" marR="0" lvl="0" indent="0" algn="l" rtl="0">
                        <a:spcBef>
                          <a:spcPts val="0"/>
                        </a:spcBef>
                        <a:spcAft>
                          <a:spcPts val="0"/>
                        </a:spcAft>
                        <a:buClr>
                          <a:schemeClr val="dk1"/>
                        </a:buClr>
                        <a:buSzPts val="1400"/>
                        <a:buFont typeface="Calibri"/>
                        <a:buNone/>
                      </a:pPr>
                      <a:endParaRPr>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77" name="Google Shape;177;p11"/>
          <p:cNvSpPr/>
          <p:nvPr/>
        </p:nvSpPr>
        <p:spPr>
          <a:xfrm>
            <a:off x="5927718" y="381133"/>
            <a:ext cx="2998351" cy="689113"/>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rPr>
              <a:t>3. التَّمْيِيزُ</a:t>
            </a:r>
            <a:endParaRPr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endParaRPr>
          </a:p>
        </p:txBody>
      </p:sp>
      <p:sp>
        <p:nvSpPr>
          <p:cNvPr id="178" name="Google Shape;178;p11"/>
          <p:cNvSpPr/>
          <p:nvPr/>
        </p:nvSpPr>
        <p:spPr>
          <a:xfrm>
            <a:off x="2876365" y="1395334"/>
            <a:ext cx="6236713" cy="1219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ar-SA"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التَّمْيِيزُ: هُوَ اِسْمٌ نَكِرَةٌ مَنْصُوبٌ يُذْكَرُ لِبَيَانِ اِسْمٍ قَبْلَهُ</a:t>
            </a:r>
            <a:endParaRPr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graphicFrame>
        <p:nvGraphicFramePr>
          <p:cNvPr id="179" name="Google Shape;179;p11"/>
          <p:cNvGraphicFramePr/>
          <p:nvPr>
            <p:extLst>
              <p:ext uri="{D42A27DB-BD31-4B8C-83A1-F6EECF244321}">
                <p14:modId xmlns:p14="http://schemas.microsoft.com/office/powerpoint/2010/main" val="628111633"/>
              </p:ext>
            </p:extLst>
          </p:nvPr>
        </p:nvGraphicFramePr>
        <p:xfrm>
          <a:off x="798069" y="2846698"/>
          <a:ext cx="8128000" cy="2286050"/>
        </p:xfrm>
        <a:graphic>
          <a:graphicData uri="http://schemas.openxmlformats.org/drawingml/2006/table">
            <a:tbl>
              <a:tblPr firstRow="1" bandRow="1">
                <a:noFill/>
                <a:tableStyleId>{64885600-A8F6-49D2-8ECD-A7E21EBA093C}</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gridSpan="2">
                  <a:txBody>
                    <a:bodyPr/>
                    <a:lstStyle/>
                    <a:p>
                      <a:pPr marL="0" marR="0" lvl="0" indent="0" algn="ctr" rtl="1">
                        <a:spcBef>
                          <a:spcPts val="0"/>
                        </a:spcBef>
                        <a:spcAft>
                          <a:spcPts val="0"/>
                        </a:spcAft>
                        <a:buNone/>
                      </a:pPr>
                      <a:r>
                        <a:rPr lang="ar-SA" sz="2400" u="none" strike="noStrike" cap="none">
                          <a:latin typeface="Sakkal Majalla"/>
                          <a:cs typeface="Sakkal Majalla"/>
                        </a:rPr>
                        <a:t>وَ يَق</a:t>
                      </a:r>
                      <a:r>
                        <a:rPr lang="ar-EG" sz="2400" u="none" strike="noStrike" cap="none">
                          <a:latin typeface="Sakkal Majalla"/>
                          <a:cs typeface="Sakkal Majalla"/>
                        </a:rPr>
                        <a:t>َ</a:t>
                      </a:r>
                      <a:r>
                        <a:rPr lang="ar-SA" sz="2400" u="none" strike="noStrike" cap="none">
                          <a:latin typeface="Sakkal Majalla"/>
                          <a:cs typeface="Sakkal Majalla"/>
                        </a:rPr>
                        <a:t>عُ </a:t>
                      </a:r>
                      <a:r>
                        <a:rPr lang="ar-SA" sz="2400" b="1" u="none" strike="noStrike" cap="none">
                          <a:solidFill>
                            <a:schemeClr val="lt1"/>
                          </a:solidFill>
                          <a:latin typeface="Sakkal Majalla"/>
                          <a:ea typeface="Calibri"/>
                          <a:cs typeface="Sakkal Majalla"/>
                          <a:sym typeface="Calibri"/>
                        </a:rPr>
                        <a:t>التَّمْيِيزُ فِي </a:t>
                      </a:r>
                      <a:r>
                        <a:rPr lang="ar-SA" sz="2400" b="1" u="none" strike="noStrike" cap="none">
                          <a:solidFill>
                            <a:schemeClr val="lt1"/>
                          </a:solidFill>
                          <a:latin typeface="Sakkal Majalla"/>
                          <a:ea typeface="Calibri"/>
                          <a:cs typeface="Sakkal Majalla"/>
                        </a:rPr>
                        <a:t>أَرْبَعِ </a:t>
                      </a:r>
                      <a:r>
                        <a:rPr lang="ar-SA" sz="2400" b="1" u="none" strike="noStrike" cap="none">
                          <a:solidFill>
                            <a:schemeClr val="lt1"/>
                          </a:solidFill>
                          <a:latin typeface="Sakkal Majalla"/>
                          <a:ea typeface="Calibri"/>
                          <a:cs typeface="Sakkal Majalla"/>
                          <a:sym typeface="Calibri"/>
                        </a:rPr>
                        <a:t>مَوَاضِعِ:</a:t>
                      </a:r>
                      <a:r>
                        <a:rPr lang="ar-SA" sz="2400" b="1" u="none" strike="noStrike" cap="none">
                          <a:solidFill>
                            <a:schemeClr val="lt1"/>
                          </a:solidFill>
                          <a:latin typeface="Sakkal Majalla"/>
                          <a:ea typeface="Calibri"/>
                          <a:cs typeface="Sakkal Majalla"/>
                        </a:rPr>
                        <a:t> </a:t>
                      </a:r>
                      <a:endParaRPr sz="2400" u="none" strike="noStrike" cap="none">
                        <a:latin typeface="Sakkal Majalla" panose="02000000000000000000" pitchFamily="2" charset="-78"/>
                        <a:cs typeface="Sakkal Majalla" panose="02000000000000000000" pitchFamily="2" charset="-78"/>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ctr" rtl="1">
                        <a:spcBef>
                          <a:spcPts val="0"/>
                        </a:spcBef>
                        <a:spcAft>
                          <a:spcPts val="0"/>
                        </a:spcAft>
                        <a:buNone/>
                      </a:pPr>
                      <a:r>
                        <a:rPr lang="ar-SA" sz="2400" u="none" strike="noStrike" cap="none">
                          <a:latin typeface="Sakkal Majalla"/>
                          <a:cs typeface="Sakkal Majalla"/>
                        </a:rPr>
                        <a:t>بَاعَ الْمُزَارِعُ طَنّ</a:t>
                      </a:r>
                      <a:r>
                        <a:rPr lang="ar-SA" sz="2400">
                          <a:latin typeface="Sakkal Majalla"/>
                          <a:cs typeface="Sakkal Majalla"/>
                        </a:rPr>
                        <a:t>ً</a:t>
                      </a:r>
                      <a:r>
                        <a:rPr lang="ar-SA" sz="2400" u="none" strike="noStrike" cap="none">
                          <a:latin typeface="Sakkal Majalla"/>
                          <a:cs typeface="Sakkal Majalla"/>
                        </a:rPr>
                        <a:t>ا قَمْح</a:t>
                      </a:r>
                      <a:r>
                        <a:rPr lang="ar-SA" sz="2400">
                          <a:latin typeface="Sakkal Majalla"/>
                          <a:cs typeface="Sakkal Majalla"/>
                        </a:rPr>
                        <a:t>ً</a:t>
                      </a:r>
                      <a:r>
                        <a:rPr lang="ar-SA" sz="2400" u="none" strike="noStrike" cap="none">
                          <a:latin typeface="Sakkal Majalla"/>
                          <a:cs typeface="Sakkal Majalla"/>
                        </a:rPr>
                        <a:t>ا.</a:t>
                      </a:r>
                      <a:endParaRPr sz="2400" u="none" strike="noStrike" cap="none">
                        <a:latin typeface="Sakkal Majalla" panose="02000000000000000000" pitchFamily="2" charset="-78"/>
                        <a:cs typeface="Sakkal Majalla" panose="02000000000000000000" pitchFamily="2" charset="-78"/>
                      </a:endParaRPr>
                    </a:p>
                  </a:txBody>
                  <a:tcPr marL="91450" marR="91450" marT="45725" marB="45725"/>
                </a:tc>
                <a:tc>
                  <a:txBody>
                    <a:bodyPr/>
                    <a:lstStyle/>
                    <a:p>
                      <a:pPr marL="0" marR="0" lvl="0" indent="0" algn="ctr" rtl="1">
                        <a:spcBef>
                          <a:spcPts val="0"/>
                        </a:spcBef>
                        <a:spcAft>
                          <a:spcPts val="0"/>
                        </a:spcAft>
                        <a:buNone/>
                      </a:pPr>
                      <a:r>
                        <a:rPr lang="ar-SA" sz="2400" u="none" strike="noStrike" cap="none">
                          <a:latin typeface="Sakkal Majalla" panose="02000000000000000000" pitchFamily="2" charset="-78"/>
                          <a:cs typeface="Sakkal Majalla" panose="02000000000000000000" pitchFamily="2" charset="-78"/>
                        </a:rPr>
                        <a:t>١</a:t>
                      </a:r>
                      <a:r>
                        <a:rPr lang="ar-EG" sz="2400" u="none" strike="noStrike" cap="none">
                          <a:latin typeface="Sakkal Majalla" panose="02000000000000000000" pitchFamily="2" charset="-78"/>
                          <a:cs typeface="Sakkal Majalla" panose="02000000000000000000" pitchFamily="2" charset="-78"/>
                        </a:rPr>
                        <a:t>. </a:t>
                      </a:r>
                      <a:r>
                        <a:rPr lang="ar-SA" sz="2400" u="none" strike="noStrike" cap="none">
                          <a:latin typeface="Sakkal Majalla" panose="02000000000000000000" pitchFamily="2" charset="-78"/>
                          <a:cs typeface="Sakkal Majalla" panose="02000000000000000000" pitchFamily="2" charset="-78"/>
                        </a:rPr>
                        <a:t>بَعْدَ أَسْمَاءِ الْوَزْنِ</a:t>
                      </a:r>
                      <a:endParaRPr sz="2400" u="none" strike="noStrike" cap="none">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1">
                        <a:spcBef>
                          <a:spcPts val="0"/>
                        </a:spcBef>
                        <a:spcAft>
                          <a:spcPts val="0"/>
                        </a:spcAft>
                        <a:buNone/>
                      </a:pPr>
                      <a:r>
                        <a:rPr lang="ar-SA" sz="2400" b="0" i="0" u="none" strike="noStrike" cap="none">
                          <a:solidFill>
                            <a:schemeClr val="dk1"/>
                          </a:solidFill>
                          <a:latin typeface="Sakkal Majalla"/>
                          <a:ea typeface="Calibri"/>
                          <a:cs typeface="Sakkal Majalla"/>
                          <a:sym typeface="Calibri"/>
                        </a:rPr>
                        <a:t>بِعْتُكَ صَاعًا قَمْحًا</a:t>
                      </a:r>
                      <a:r>
                        <a:rPr lang="ar-SA" sz="2400" b="0" i="0" u="none" strike="noStrike" cap="none">
                          <a:solidFill>
                            <a:schemeClr val="dk1"/>
                          </a:solidFill>
                          <a:latin typeface="Sakkal Majalla"/>
                          <a:ea typeface="Calibri"/>
                          <a:cs typeface="Sakkal Majalla"/>
                        </a:rPr>
                        <a:t>.</a:t>
                      </a:r>
                      <a:endParaRPr sz="2400" u="none" strike="noStrike" cap="none">
                        <a:latin typeface="Sakkal Majalla" panose="02000000000000000000" pitchFamily="2" charset="-78"/>
                        <a:cs typeface="Sakkal Majalla" panose="02000000000000000000" pitchFamily="2" charset="-78"/>
                      </a:endParaRPr>
                    </a:p>
                  </a:txBody>
                  <a:tcPr marL="91450" marR="91450" marT="45725" marB="45725"/>
                </a:tc>
                <a:tc>
                  <a:txBody>
                    <a:bodyPr/>
                    <a:lstStyle/>
                    <a:p>
                      <a:pPr marL="0" marR="0" lvl="0" indent="0" algn="ctr" rtl="1">
                        <a:spcBef>
                          <a:spcPts val="0"/>
                        </a:spcBef>
                        <a:spcAft>
                          <a:spcPts val="0"/>
                        </a:spcAft>
                        <a:buNone/>
                      </a:pPr>
                      <a:r>
                        <a:rPr lang="ar-SA" sz="2400" u="none" strike="noStrike" cap="none">
                          <a:latin typeface="Sakkal Majalla" panose="02000000000000000000" pitchFamily="2" charset="-78"/>
                          <a:cs typeface="Sakkal Majalla" panose="02000000000000000000" pitchFamily="2" charset="-78"/>
                        </a:rPr>
                        <a:t>٢</a:t>
                      </a:r>
                      <a:r>
                        <a:rPr lang="ar-EG" sz="2400" u="none" strike="noStrike" cap="none">
                          <a:latin typeface="Sakkal Majalla" panose="02000000000000000000" pitchFamily="2" charset="-78"/>
                          <a:cs typeface="Sakkal Majalla" panose="02000000000000000000" pitchFamily="2" charset="-78"/>
                        </a:rPr>
                        <a:t>.</a:t>
                      </a:r>
                      <a:r>
                        <a:rPr lang="ar-SA" sz="2400" u="none" strike="noStrike" cap="none">
                          <a:latin typeface="Sakkal Majalla" panose="02000000000000000000" pitchFamily="2" charset="-78"/>
                          <a:cs typeface="Sakkal Majalla" panose="02000000000000000000" pitchFamily="2" charset="-78"/>
                        </a:rPr>
                        <a:t> بَعْدَ أَسْمَاءِ الْكَيْلِ</a:t>
                      </a:r>
                      <a:endParaRPr sz="2400" u="none" strike="noStrike" cap="none">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1">
                        <a:spcBef>
                          <a:spcPts val="0"/>
                        </a:spcBef>
                        <a:spcAft>
                          <a:spcPts val="0"/>
                        </a:spcAft>
                        <a:buNone/>
                      </a:pPr>
                      <a:r>
                        <a:rPr lang="ar-SA" sz="2400" u="none" strike="noStrike" cap="none">
                          <a:latin typeface="Sakkal Majalla"/>
                          <a:cs typeface="Sakkal Majalla"/>
                        </a:rPr>
                        <a:t>اِشْتَرَى أَبِي هِكْتَارَ أَرْضًا.</a:t>
                      </a:r>
                      <a:endParaRPr sz="2400" u="none" strike="noStrike" cap="none">
                        <a:latin typeface="Sakkal Majalla" panose="02000000000000000000" pitchFamily="2" charset="-78"/>
                        <a:cs typeface="Sakkal Majalla" panose="02000000000000000000" pitchFamily="2" charset="-78"/>
                      </a:endParaRPr>
                    </a:p>
                  </a:txBody>
                  <a:tcPr marL="91450" marR="91450" marT="45725" marB="45725"/>
                </a:tc>
                <a:tc>
                  <a:txBody>
                    <a:bodyPr/>
                    <a:lstStyle/>
                    <a:p>
                      <a:pPr marL="0" marR="0" lvl="0" indent="0" algn="ctr" rtl="1">
                        <a:spcBef>
                          <a:spcPts val="0"/>
                        </a:spcBef>
                        <a:spcAft>
                          <a:spcPts val="0"/>
                        </a:spcAft>
                        <a:buNone/>
                      </a:pPr>
                      <a:r>
                        <a:rPr lang="ar-SA" sz="2400" u="none" strike="noStrike" cap="none">
                          <a:latin typeface="Sakkal Majalla" panose="02000000000000000000" pitchFamily="2" charset="-78"/>
                          <a:cs typeface="Sakkal Majalla" panose="02000000000000000000" pitchFamily="2" charset="-78"/>
                        </a:rPr>
                        <a:t>٣</a:t>
                      </a:r>
                      <a:r>
                        <a:rPr lang="ar-EG" sz="2400" u="none" strike="noStrike" cap="none">
                          <a:latin typeface="Sakkal Majalla" panose="02000000000000000000" pitchFamily="2" charset="-78"/>
                          <a:cs typeface="Sakkal Majalla" panose="02000000000000000000" pitchFamily="2" charset="-78"/>
                        </a:rPr>
                        <a:t>.</a:t>
                      </a:r>
                      <a:r>
                        <a:rPr lang="ar-SA" sz="2400" u="none" strike="noStrike" cap="none">
                          <a:latin typeface="Sakkal Majalla" panose="02000000000000000000" pitchFamily="2" charset="-78"/>
                          <a:cs typeface="Sakkal Majalla" panose="02000000000000000000" pitchFamily="2" charset="-78"/>
                        </a:rPr>
                        <a:t> بَعْدَ أَسْمَاءِ الْمَسَاحَةِ</a:t>
                      </a:r>
                      <a:endParaRPr sz="2400" u="none" strike="noStrike" cap="none">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1">
                        <a:spcBef>
                          <a:spcPts val="0"/>
                        </a:spcBef>
                        <a:spcAft>
                          <a:spcPts val="0"/>
                        </a:spcAft>
                        <a:buNone/>
                      </a:pPr>
                      <a:r>
                        <a:rPr lang="ar-SA" sz="2400" u="none" strike="noStrike" cap="none">
                          <a:latin typeface="Sakkal Majalla"/>
                          <a:cs typeface="Sakkal Majalla"/>
                        </a:rPr>
                        <a:t>يُوجَدُ عِشْرُونَ كَلْب</a:t>
                      </a:r>
                      <a:r>
                        <a:rPr lang="ar-SA" sz="2400">
                          <a:latin typeface="Sakkal Majalla"/>
                          <a:cs typeface="Sakkal Majalla"/>
                        </a:rPr>
                        <a:t>ً</a:t>
                      </a:r>
                      <a:r>
                        <a:rPr lang="ar-SA" sz="2400" u="none" strike="noStrike" cap="none">
                          <a:latin typeface="Sakkal Majalla"/>
                          <a:cs typeface="Sakkal Majalla"/>
                        </a:rPr>
                        <a:t>ا.</a:t>
                      </a:r>
                      <a:endParaRPr sz="2400" u="none" strike="noStrike" cap="none">
                        <a:latin typeface="Sakkal Majalla" panose="02000000000000000000" pitchFamily="2" charset="-78"/>
                        <a:cs typeface="Sakkal Majalla" panose="02000000000000000000" pitchFamily="2" charset="-78"/>
                      </a:endParaRPr>
                    </a:p>
                  </a:txBody>
                  <a:tcPr marL="91450" marR="91450" marT="45725" marB="45725"/>
                </a:tc>
                <a:tc>
                  <a:txBody>
                    <a:bodyPr/>
                    <a:lstStyle/>
                    <a:p>
                      <a:pPr marL="0" marR="0" lvl="0" indent="0" algn="ctr" rtl="1">
                        <a:spcBef>
                          <a:spcPts val="0"/>
                        </a:spcBef>
                        <a:spcAft>
                          <a:spcPts val="0"/>
                        </a:spcAft>
                        <a:buNone/>
                      </a:pPr>
                      <a:r>
                        <a:rPr lang="ar-SA" sz="2400" u="none" strike="noStrike" cap="none">
                          <a:latin typeface="Sakkal Majalla" panose="02000000000000000000" pitchFamily="2" charset="-78"/>
                          <a:cs typeface="Sakkal Majalla" panose="02000000000000000000" pitchFamily="2" charset="-78"/>
                        </a:rPr>
                        <a:t>٤</a:t>
                      </a:r>
                      <a:r>
                        <a:rPr lang="ar-EG" sz="2400" u="none" strike="noStrike" cap="none">
                          <a:latin typeface="Sakkal Majalla" panose="02000000000000000000" pitchFamily="2" charset="-78"/>
                          <a:cs typeface="Sakkal Majalla" panose="02000000000000000000" pitchFamily="2" charset="-78"/>
                        </a:rPr>
                        <a:t>.</a:t>
                      </a:r>
                      <a:r>
                        <a:rPr lang="ar-SA" sz="2400" u="none" strike="noStrike" cap="none">
                          <a:latin typeface="Sakkal Majalla" panose="02000000000000000000" pitchFamily="2" charset="-78"/>
                          <a:cs typeface="Sakkal Majalla" panose="02000000000000000000" pitchFamily="2" charset="-78"/>
                        </a:rPr>
                        <a:t> بَعْدَ أَسْمَاءِ الْعَدَدِ</a:t>
                      </a:r>
                      <a:endParaRPr sz="2400" u="none" strike="noStrike" cap="none">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graphicFrame>
        <p:nvGraphicFramePr>
          <p:cNvPr id="184" name="Google Shape;184;p12"/>
          <p:cNvGraphicFramePr/>
          <p:nvPr/>
        </p:nvGraphicFramePr>
        <p:xfrm>
          <a:off x="0" y="20145"/>
          <a:ext cx="12192000" cy="683785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800"/>
                        <a:buFont typeface="Calibri"/>
                        <a:buNone/>
                      </a:pPr>
                      <a:r>
                        <a:rPr lang="ar-SA" sz="1800" u="none" strike="noStrike" cap="none">
                          <a:solidFill>
                            <a:schemeClr val="dk1"/>
                          </a:solidFill>
                          <a:latin typeface="Calibri"/>
                          <a:ea typeface="Calibri"/>
                          <a:cs typeface="Calibri"/>
                          <a:sym typeface="Calibri"/>
                        </a:rPr>
                        <a:t>التَّمْيِيزُ</a:t>
                      </a:r>
                      <a:endParaRPr sz="1400" b="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lvl="0" indent="0" algn="l" rtl="0">
                        <a:spcBef>
                          <a:spcPts val="0"/>
                        </a:spcBef>
                        <a:spcAft>
                          <a:spcPts val="0"/>
                        </a:spcAft>
                        <a:buClr>
                          <a:schemeClr val="dk1"/>
                        </a:buClr>
                        <a:buSzPts val="1400"/>
                        <a:buFont typeface="Calibri"/>
                        <a:buNone/>
                      </a:pPr>
                      <a:r>
                        <a:rPr lang="ar-SA" sz="1600">
                          <a:solidFill>
                            <a:schemeClr val="dk1"/>
                          </a:solidFill>
                        </a:rPr>
                        <a:t>A simple background</a:t>
                      </a:r>
                      <a:endParaRPr sz="1600">
                        <a:solidFill>
                          <a:schemeClr val="dk1"/>
                        </a:solidFill>
                      </a:endParaRPr>
                    </a:p>
                    <a:p>
                      <a:pPr marL="0" marR="0" lvl="0" indent="0" algn="l" rtl="0">
                        <a:spcBef>
                          <a:spcPts val="0"/>
                        </a:spcBef>
                        <a:spcAft>
                          <a:spcPts val="0"/>
                        </a:spcAft>
                        <a:buClr>
                          <a:schemeClr val="dk1"/>
                        </a:buClr>
                        <a:buSzPts val="1400"/>
                        <a:buFont typeface="Calibri"/>
                        <a:buNone/>
                      </a:pPr>
                      <a:endParaRPr>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86" name="Google Shape;186;p12"/>
          <p:cNvSpPr txBox="1"/>
          <p:nvPr/>
        </p:nvSpPr>
        <p:spPr>
          <a:xfrm>
            <a:off x="6133050" y="607000"/>
            <a:ext cx="2596500" cy="738633"/>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ar-SA" sz="3600">
                <a:solidFill>
                  <a:schemeClr val="dk1"/>
                </a:solidFill>
                <a:latin typeface="Sakkal Majalla" panose="02000000000000000000" pitchFamily="2" charset="-78"/>
                <a:ea typeface="Calibri"/>
                <a:cs typeface="Sakkal Majalla" panose="02000000000000000000" pitchFamily="2" charset="-78"/>
                <a:sym typeface="Calibri"/>
              </a:rPr>
              <a:t>اِقْرَأْ وَ تَأَمَّلْ</a:t>
            </a:r>
            <a:endParaRPr sz="1600">
              <a:latin typeface="Sakkal Majalla" panose="02000000000000000000" pitchFamily="2" charset="-78"/>
              <a:ea typeface="Calibri"/>
              <a:cs typeface="Sakkal Majalla" panose="02000000000000000000" pitchFamily="2" charset="-78"/>
              <a:sym typeface="Calibri"/>
            </a:endParaRPr>
          </a:p>
        </p:txBody>
      </p:sp>
      <p:sp>
        <p:nvSpPr>
          <p:cNvPr id="2" name="TextBox 1">
            <a:extLst>
              <a:ext uri="{FF2B5EF4-FFF2-40B4-BE49-F238E27FC236}">
                <a16:creationId xmlns:a16="http://schemas.microsoft.com/office/drawing/2014/main" id="{22E09D83-32E8-44D4-AFF8-E630CB07BCBB}"/>
              </a:ext>
            </a:extLst>
          </p:cNvPr>
          <p:cNvSpPr txBox="1"/>
          <p:nvPr/>
        </p:nvSpPr>
        <p:spPr>
          <a:xfrm>
            <a:off x="1988598" y="1404346"/>
            <a:ext cx="6436311" cy="2954655"/>
          </a:xfrm>
          <a:prstGeom prst="rect">
            <a:avLst/>
          </a:prstGeom>
          <a:noFill/>
        </p:spPr>
        <p:txBody>
          <a:bodyPr wrap="square" lIns="91440" tIns="45720" rIns="91440" bIns="45720" rtlCol="0" anchor="t">
            <a:spAutoFit/>
          </a:bodyPr>
          <a:lstStyle/>
          <a:p>
            <a:pPr algn="r" rtl="1"/>
            <a:r>
              <a:rPr lang="ar-EG" sz="2800">
                <a:latin typeface="Sakkal Majalla" panose="02000000000000000000" pitchFamily="2" charset="-78"/>
                <a:cs typeface="Sakkal Majalla" panose="02000000000000000000" pitchFamily="2" charset="-78"/>
              </a:rPr>
              <a:t>رَجَعَ أَبِي مِنْ الدُّكَّانِ واشْتَرَى الأَشْيَاءَ المُخْتَلِفَةَ مِنْهَا:</a:t>
            </a:r>
          </a:p>
          <a:p>
            <a:pPr algn="r" rtl="1"/>
            <a:endParaRPr lang="ar-EG" sz="2800">
              <a:latin typeface="Sakkal Majalla" panose="02000000000000000000" pitchFamily="2" charset="-78"/>
              <a:cs typeface="Sakkal Majalla" panose="02000000000000000000" pitchFamily="2" charset="-78"/>
            </a:endParaRPr>
          </a:p>
          <a:p>
            <a:pPr marL="457200" indent="-457200" algn="r" rtl="1">
              <a:buFont typeface="Arial" panose="020B0604020202020204" pitchFamily="34" charset="0"/>
              <a:buChar char="•"/>
            </a:pPr>
            <a:r>
              <a:rPr lang="ar-EG" sz="2800">
                <a:latin typeface="Sakkal Majalla"/>
                <a:cs typeface="Sakkal Majalla"/>
              </a:rPr>
              <a:t>ثَلَاثَةُ كِيلوغرام عِنَبًا.</a:t>
            </a:r>
            <a:endParaRPr lang="ar-EG" sz="2800">
              <a:latin typeface="Sakkal Majalla" panose="02000000000000000000" pitchFamily="2" charset="-78"/>
              <a:cs typeface="Sakkal Majalla" panose="02000000000000000000" pitchFamily="2" charset="-78"/>
            </a:endParaRPr>
          </a:p>
          <a:p>
            <a:pPr marL="457200" indent="-457200" algn="r" rtl="1">
              <a:buFont typeface="Arial" panose="020B0604020202020204" pitchFamily="34" charset="0"/>
              <a:buChar char="•"/>
            </a:pPr>
            <a:r>
              <a:rPr lang="ar-EG" sz="2800">
                <a:latin typeface="Sakkal Majalla"/>
                <a:cs typeface="Sakkal Majalla"/>
              </a:rPr>
              <a:t>لِتْرَينِ حَلِيبًا.</a:t>
            </a:r>
            <a:endParaRPr lang="ar-EG" sz="2800">
              <a:latin typeface="Sakkal Majalla" panose="02000000000000000000" pitchFamily="2" charset="-78"/>
              <a:cs typeface="Sakkal Majalla" panose="02000000000000000000" pitchFamily="2" charset="-78"/>
            </a:endParaRPr>
          </a:p>
          <a:p>
            <a:pPr marL="457200" indent="-457200" algn="r" rtl="1">
              <a:buFont typeface="Arial" panose="020B0604020202020204" pitchFamily="34" charset="0"/>
              <a:buChar char="•"/>
            </a:pPr>
            <a:r>
              <a:rPr lang="ar-EG" sz="2800">
                <a:latin typeface="Sakkal Majalla"/>
                <a:cs typeface="Sakkal Majalla"/>
              </a:rPr>
              <a:t>مِتْرَيْنِ قُمَاشًا.</a:t>
            </a:r>
            <a:endParaRPr lang="ar-EG" sz="2800">
              <a:latin typeface="Sakkal Majalla" panose="02000000000000000000" pitchFamily="2" charset="-78"/>
              <a:cs typeface="Sakkal Majalla" panose="02000000000000000000" pitchFamily="2" charset="-78"/>
            </a:endParaRPr>
          </a:p>
          <a:p>
            <a:pPr marL="457200" indent="-457200" algn="r" rtl="1">
              <a:buFont typeface="Arial" panose="020B0604020202020204" pitchFamily="34" charset="0"/>
              <a:buChar char="•"/>
            </a:pPr>
            <a:r>
              <a:rPr lang="ar-EG" sz="2800">
                <a:latin typeface="Sakkal Majalla"/>
                <a:cs typeface="Sakkal Majalla"/>
              </a:rPr>
              <a:t>أَحَدَ عَشَرَ كِتَابًا.</a:t>
            </a:r>
            <a:endParaRPr lang="ar-EG" sz="2800">
              <a:latin typeface="Sakkal Majalla" panose="02000000000000000000" pitchFamily="2" charset="-78"/>
              <a:cs typeface="Sakkal Majalla" panose="02000000000000000000" pitchFamily="2" charset="-78"/>
            </a:endParaRPr>
          </a:p>
          <a:p>
            <a:pPr algn="r" rtl="1"/>
            <a:endParaRPr lang="ar-EG" sz="1800">
              <a:latin typeface="Sakkal Majalla" panose="02000000000000000000" pitchFamily="2" charset="-78"/>
              <a:cs typeface="Sakkal Majalla" panose="02000000000000000000" pitchFamily="2" charset="-7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191" name="Google Shape;191;p13"/>
          <p:cNvGraphicFramePr/>
          <p:nvPr/>
        </p:nvGraphicFramePr>
        <p:xfrm>
          <a:off x="0" y="20145"/>
          <a:ext cx="12192000" cy="683785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800"/>
                        <a:buFont typeface="Calibri"/>
                        <a:buNone/>
                      </a:pPr>
                      <a:r>
                        <a:rPr lang="ar-SA" sz="1800" u="none" strike="noStrike" cap="none">
                          <a:solidFill>
                            <a:schemeClr val="dk1"/>
                          </a:solidFill>
                          <a:latin typeface="Calibri"/>
                          <a:ea typeface="Calibri"/>
                          <a:cs typeface="Calibri"/>
                          <a:sym typeface="Calibri"/>
                        </a:rPr>
                        <a:t>التَّمْيِيزُ</a:t>
                      </a:r>
                      <a:endParaRPr sz="1400" b="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p>
                      <a:pPr marL="0" marR="0" lvl="0" indent="0" algn="l" rtl="0">
                        <a:spcBef>
                          <a:spcPts val="0"/>
                        </a:spcBef>
                        <a:spcAft>
                          <a:spcPts val="0"/>
                        </a:spcAft>
                        <a:buClr>
                          <a:schemeClr val="dk1"/>
                        </a:buClr>
                        <a:buSzPts val="1600"/>
                        <a:buFont typeface="Calibri"/>
                        <a:buNone/>
                      </a:pPr>
                      <a:r>
                        <a:rPr lang="ar-SA" sz="1600" u="none" strike="noStrike" cap="none"/>
                        <a:t>Practice 3</a:t>
                      </a:r>
                      <a:endParaRPr/>
                    </a:p>
                    <a:p>
                      <a:pPr marL="0" marR="0" lvl="0" indent="0" algn="l" rtl="0">
                        <a:spcBef>
                          <a:spcPts val="0"/>
                        </a:spcBef>
                        <a:spcAft>
                          <a:spcPts val="0"/>
                        </a:spcAft>
                        <a:buClr>
                          <a:schemeClr val="dk1"/>
                        </a:buClr>
                        <a:buSzPts val="1600"/>
                        <a:buFont typeface="Calibri"/>
                        <a:buNone/>
                      </a:pPr>
                      <a:endParaRPr sz="1600" u="none" strike="noStrike" cap="none"/>
                    </a:p>
                    <a:p>
                      <a:pPr marL="0" marR="0" lvl="0" indent="0" algn="l" rtl="0">
                        <a:spcBef>
                          <a:spcPts val="0"/>
                        </a:spcBef>
                        <a:spcAft>
                          <a:spcPts val="0"/>
                        </a:spcAft>
                        <a:buClr>
                          <a:schemeClr val="dk1"/>
                        </a:buClr>
                        <a:buSzPts val="1600"/>
                        <a:buFont typeface="Calibri"/>
                        <a:buNone/>
                      </a:pPr>
                      <a:r>
                        <a:rPr lang="ar-SA" sz="1600" u="none" strike="noStrike" cap="none">
                          <a:solidFill>
                            <a:schemeClr val="dk1"/>
                          </a:solidFill>
                          <a:latin typeface="Calibri"/>
                          <a:ea typeface="Calibri"/>
                          <a:cs typeface="Calibri"/>
                          <a:sym typeface="Calibri"/>
                        </a:rPr>
                        <a:t>Teacher displays several sentences on the slides, and asks students to categorize “التَّمْيِيزُ” for each sentence, individually. Teacher should make sure that all students were able to categorize at least 5 phrases</a:t>
                      </a:r>
                      <a:r>
                        <a:rPr lang="ar-SA" sz="1800" u="none" strike="noStrike" cap="none">
                          <a:solidFill>
                            <a:schemeClr val="dk1"/>
                          </a:solidFill>
                          <a:latin typeface="Calibri"/>
                          <a:ea typeface="Calibri"/>
                          <a:cs typeface="Calibri"/>
                          <a:sym typeface="Calibri"/>
                        </a:rPr>
                        <a:t>. </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lvl="0" indent="0" algn="l" rtl="0">
                        <a:spcBef>
                          <a:spcPts val="0"/>
                        </a:spcBef>
                        <a:spcAft>
                          <a:spcPts val="0"/>
                        </a:spcAft>
                        <a:buClr>
                          <a:schemeClr val="dk1"/>
                        </a:buClr>
                        <a:buSzPts val="1400"/>
                        <a:buFont typeface="Calibri"/>
                        <a:buNone/>
                      </a:pPr>
                      <a:r>
                        <a:rPr lang="ar-SA" sz="1600">
                          <a:solidFill>
                            <a:schemeClr val="dk1"/>
                          </a:solidFill>
                        </a:rPr>
                        <a:t>None</a:t>
                      </a:r>
                      <a:endParaRPr sz="14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92" name="Google Shape;192;p13"/>
          <p:cNvSpPr/>
          <p:nvPr/>
        </p:nvSpPr>
        <p:spPr>
          <a:xfrm>
            <a:off x="567221" y="399060"/>
            <a:ext cx="8537185" cy="4918664"/>
          </a:xfrm>
          <a:prstGeom prst="rect">
            <a:avLst/>
          </a:prstGeom>
          <a:noFill/>
          <a:ln>
            <a:noFill/>
          </a:ln>
        </p:spPr>
        <p:txBody>
          <a:bodyPr spcFirstLastPara="1" wrap="square" lIns="91425" tIns="45700" rIns="91425" bIns="45700" anchor="ctr" anchorCtr="0">
            <a:noAutofit/>
          </a:bodyPr>
          <a:lstStyle/>
          <a:p>
            <a:pPr lvl="0" algn="ctr" rtl="1">
              <a:buSzPts val="3600"/>
            </a:pPr>
            <a:r>
              <a:rPr lang="ar-EG" sz="3600" dirty="0">
                <a:solidFill>
                  <a:schemeClr val="dk1"/>
                </a:solidFill>
                <a:latin typeface="Sakkal Majalla" panose="02000000000000000000" pitchFamily="2" charset="-78"/>
                <a:ea typeface="Candara"/>
                <a:cs typeface="Sakkal Majalla" panose="02000000000000000000" pitchFamily="2" charset="-78"/>
                <a:sym typeface="Candara"/>
              </a:rPr>
              <a:t>التَّطْبِيقُ ٣: </a:t>
            </a:r>
            <a:r>
              <a:rPr lang="en-US" sz="3600" i="1" dirty="0">
                <a:solidFill>
                  <a:schemeClr val="dk1"/>
                </a:solidFill>
                <a:latin typeface="Sakkal Majalla" panose="02000000000000000000" pitchFamily="2" charset="-78"/>
                <a:ea typeface="Candara"/>
                <a:cs typeface="Sakkal Majalla" panose="02000000000000000000" pitchFamily="2" charset="-78"/>
                <a:sym typeface="Candara"/>
              </a:rPr>
              <a:t>Categorization</a:t>
            </a:r>
            <a:endParaRPr lang="ar-EG" sz="3600" i="1" dirty="0">
              <a:solidFill>
                <a:schemeClr val="dk1"/>
              </a:solidFill>
              <a:latin typeface="Sakkal Majalla" panose="02000000000000000000" pitchFamily="2" charset="-78"/>
              <a:ea typeface="Candara"/>
              <a:cs typeface="Sakkal Majalla" panose="02000000000000000000" pitchFamily="2" charset="-78"/>
              <a:sym typeface="Candara"/>
            </a:endParaRPr>
          </a:p>
          <a:p>
            <a:pPr lvl="0" algn="r" rtl="1">
              <a:buSzPts val="3600"/>
            </a:pPr>
            <a:endParaRPr lang="ar-EG" sz="2000" i="1" dirty="0">
              <a:solidFill>
                <a:schemeClr val="dk1"/>
              </a:solidFill>
              <a:latin typeface="Sakkal Majalla" panose="02000000000000000000" pitchFamily="2" charset="-78"/>
              <a:ea typeface="Calibri"/>
              <a:cs typeface="Sakkal Majalla" panose="02000000000000000000" pitchFamily="2" charset="-78"/>
              <a:sym typeface="Candara"/>
            </a:endParaRPr>
          </a:p>
          <a:p>
            <a:pPr algn="r" rtl="1">
              <a:buSzPts val="3600"/>
            </a:pPr>
            <a:r>
              <a:rPr lang="ar-SA" sz="2000" dirty="0">
                <a:solidFill>
                  <a:schemeClr val="dk1"/>
                </a:solidFill>
                <a:latin typeface="Sakkal Majalla"/>
                <a:ea typeface="Calibri"/>
                <a:cs typeface="Sakkal Majalla"/>
                <a:sym typeface="Calibri"/>
              </a:rPr>
              <a:t>١</a:t>
            </a:r>
            <a:r>
              <a:rPr lang="ar-EG" sz="2000" dirty="0">
                <a:solidFill>
                  <a:schemeClr val="dk1"/>
                </a:solidFill>
                <a:latin typeface="Sakkal Majalla"/>
                <a:ea typeface="Calibri"/>
                <a:cs typeface="Sakkal Majalla"/>
                <a:sym typeface="Calibri"/>
              </a:rPr>
              <a:t>. </a:t>
            </a:r>
            <a:r>
              <a:rPr lang="ar-SA" sz="2000" dirty="0">
                <a:solidFill>
                  <a:schemeClr val="dk1"/>
                </a:solidFill>
                <a:latin typeface="Sakkal Majalla"/>
                <a:ea typeface="Calibri"/>
                <a:cs typeface="Sakkal Majalla"/>
                <a:sym typeface="Calibri"/>
              </a:rPr>
              <a:t>يَجِب عَلَى الطَّلَبَةِ  البَقَاء فِي مَقَاعِدِهِم..</a:t>
            </a:r>
            <a:endParaRPr lang="ar-EG" sz="2000" b="0" i="0" u="none" strike="noStrike" cap="none" dirty="0">
              <a:solidFill>
                <a:schemeClr val="dk1"/>
              </a:solidFill>
              <a:latin typeface="Sakkal Majalla"/>
              <a:ea typeface="Calibri"/>
              <a:cs typeface="Sakkal Majalla"/>
              <a:sym typeface="Calibri"/>
            </a:endParaRPr>
          </a:p>
          <a:p>
            <a:pPr algn="r" rtl="1"/>
            <a:r>
              <a:rPr lang="ar-SA" sz="2000" dirty="0" err="1">
                <a:solidFill>
                  <a:schemeClr val="dk1"/>
                </a:solidFill>
                <a:latin typeface="Sakkal Majalla" panose="02000000000000000000" pitchFamily="2" charset="-78"/>
                <a:ea typeface="Calibri"/>
                <a:cs typeface="Sakkal Majalla" panose="02000000000000000000" pitchFamily="2" charset="-78"/>
                <a:sym typeface="Calibri"/>
              </a:rPr>
              <a:t>موريد</a:t>
            </a:r>
            <a:r>
              <a:rPr lang="ar-SA" sz="2000" dirty="0">
                <a:solidFill>
                  <a:schemeClr val="dk1"/>
                </a:solidFill>
                <a:latin typeface="Sakkal Majalla" panose="02000000000000000000" pitchFamily="2" charset="-78"/>
                <a:ea typeface="Calibri"/>
                <a:cs typeface="Sakkal Majalla" panose="02000000000000000000" pitchFamily="2" charset="-78"/>
                <a:sym typeface="Calibri"/>
              </a:rPr>
              <a:t> </a:t>
            </a:r>
            <a:r>
              <a:rPr lang="ar-SA" sz="2000" dirty="0" err="1">
                <a:solidFill>
                  <a:schemeClr val="dk1"/>
                </a:solidFill>
                <a:latin typeface="Sakkal Majalla" panose="02000000000000000000" pitchFamily="2" charset="-78"/>
                <a:ea typeface="Calibri"/>
                <a:cs typeface="Sakkal Majalla" panose="02000000000000000000" pitchFamily="2" charset="-78"/>
                <a:sym typeface="Calibri"/>
              </a:rPr>
              <a:t>دودوق</a:t>
            </a:r>
            <a:r>
              <a:rPr lang="ar-SA" sz="2000" dirty="0">
                <a:solidFill>
                  <a:schemeClr val="dk1"/>
                </a:solidFill>
                <a:latin typeface="Sakkal Majalla" panose="02000000000000000000" pitchFamily="2" charset="-78"/>
                <a:ea typeface="Calibri"/>
                <a:cs typeface="Sakkal Majalla" panose="02000000000000000000" pitchFamily="2" charset="-78"/>
                <a:sym typeface="Calibri"/>
              </a:rPr>
              <a:t> </a:t>
            </a:r>
            <a:r>
              <a:rPr lang="ar-SA" sz="2000" dirty="0" err="1">
                <a:solidFill>
                  <a:schemeClr val="dk1"/>
                </a:solidFill>
                <a:latin typeface="Sakkal Majalla" panose="02000000000000000000" pitchFamily="2" charset="-78"/>
                <a:ea typeface="Calibri"/>
                <a:cs typeface="Sakkal Majalla" panose="02000000000000000000" pitchFamily="2" charset="-78"/>
                <a:sym typeface="Calibri"/>
              </a:rPr>
              <a:t>دتمڤت</a:t>
            </a:r>
            <a:r>
              <a:rPr lang="ar-SA" sz="2000" dirty="0">
                <a:solidFill>
                  <a:schemeClr val="dk1"/>
                </a:solidFill>
                <a:latin typeface="Sakkal Majalla" panose="02000000000000000000" pitchFamily="2" charset="-78"/>
                <a:ea typeface="Calibri"/>
                <a:cs typeface="Sakkal Majalla" panose="02000000000000000000" pitchFamily="2" charset="-78"/>
                <a:sym typeface="Calibri"/>
              </a:rPr>
              <a:t> ماسيڠ٢.</a:t>
            </a:r>
            <a:endParaRPr lang="ar-EG" sz="2000" dirty="0">
              <a:solidFill>
                <a:schemeClr val="dk1"/>
              </a:solidFill>
              <a:latin typeface="Sakkal Majalla" panose="02000000000000000000" pitchFamily="2" charset="-78"/>
              <a:ea typeface="Calibri"/>
              <a:cs typeface="Sakkal Majalla" panose="02000000000000000000" pitchFamily="2" charset="-78"/>
              <a:sym typeface="Calibri"/>
            </a:endParaRPr>
          </a:p>
          <a:p>
            <a:pPr algn="r" rtl="1"/>
            <a:endParaRPr lang="ar-EG" sz="2000" dirty="0">
              <a:solidFill>
                <a:schemeClr val="dk1"/>
              </a:solidFill>
              <a:latin typeface="Sakkal Majalla" panose="02000000000000000000" pitchFamily="2" charset="-78"/>
              <a:ea typeface="Calibri"/>
              <a:cs typeface="Sakkal Majalla" panose="02000000000000000000" pitchFamily="2" charset="-78"/>
              <a:sym typeface="Calibri"/>
            </a:endParaRPr>
          </a:p>
          <a:p>
            <a:pPr algn="r" rtl="1"/>
            <a:r>
              <a:rPr lang="ar-SA" sz="2000" dirty="0">
                <a:solidFill>
                  <a:schemeClr val="dk1"/>
                </a:solidFill>
                <a:latin typeface="Sakkal Majalla"/>
                <a:ea typeface="Calibri"/>
                <a:cs typeface="Sakkal Majalla"/>
                <a:sym typeface="Calibri"/>
              </a:rPr>
              <a:t>٢</a:t>
            </a:r>
            <a:r>
              <a:rPr lang="ar-EG" sz="2000" dirty="0">
                <a:solidFill>
                  <a:schemeClr val="dk1"/>
                </a:solidFill>
                <a:latin typeface="Sakkal Majalla"/>
                <a:ea typeface="Calibri"/>
                <a:cs typeface="Sakkal Majalla"/>
                <a:sym typeface="Calibri"/>
              </a:rPr>
              <a:t>. </a:t>
            </a:r>
            <a:r>
              <a:rPr lang="ar-SA" sz="2000" dirty="0">
                <a:solidFill>
                  <a:schemeClr val="dk1"/>
                </a:solidFill>
                <a:latin typeface="Sakkal Majalla"/>
                <a:ea typeface="Calibri"/>
                <a:cs typeface="Sakkal Majalla"/>
                <a:sym typeface="Calibri"/>
              </a:rPr>
              <a:t>يَقُومُ الْمُعَلِّم بِعَرْضِ الْجُمَلِ.</a:t>
            </a:r>
            <a:endParaRPr lang="ar-SA" sz="2000" b="0" i="0" u="none" strike="noStrike" cap="none" dirty="0">
              <a:solidFill>
                <a:schemeClr val="dk1"/>
              </a:solidFill>
              <a:latin typeface="Sakkal Majalla"/>
              <a:ea typeface="Calibri"/>
              <a:cs typeface="Sakkal Majalla"/>
            </a:endParaRPr>
          </a:p>
          <a:p>
            <a:pPr algn="r" rtl="1"/>
            <a:r>
              <a:rPr lang="ar-SA" sz="2000" dirty="0">
                <a:solidFill>
                  <a:schemeClr val="dk1"/>
                </a:solidFill>
                <a:latin typeface="Sakkal Majalla" panose="02000000000000000000" pitchFamily="2" charset="-78"/>
                <a:ea typeface="Calibri"/>
                <a:cs typeface="Sakkal Majalla" panose="02000000000000000000" pitchFamily="2" charset="-78"/>
                <a:sym typeface="Calibri"/>
              </a:rPr>
              <a:t>ݢورو </a:t>
            </a:r>
            <a:r>
              <a:rPr lang="ar-SA" sz="2000" dirty="0" err="1">
                <a:solidFill>
                  <a:schemeClr val="dk1"/>
                </a:solidFill>
                <a:latin typeface="Sakkal Majalla" panose="02000000000000000000" pitchFamily="2" charset="-78"/>
                <a:ea typeface="Calibri"/>
                <a:cs typeface="Sakkal Majalla" panose="02000000000000000000" pitchFamily="2" charset="-78"/>
                <a:sym typeface="Calibri"/>
              </a:rPr>
              <a:t>مماڤرکن</a:t>
            </a:r>
            <a:r>
              <a:rPr lang="ar-SA" sz="2000" dirty="0">
                <a:solidFill>
                  <a:schemeClr val="dk1"/>
                </a:solidFill>
                <a:latin typeface="Sakkal Majalla" panose="02000000000000000000" pitchFamily="2" charset="-78"/>
                <a:ea typeface="Calibri"/>
                <a:cs typeface="Sakkal Majalla" panose="02000000000000000000" pitchFamily="2" charset="-78"/>
                <a:sym typeface="Calibri"/>
              </a:rPr>
              <a:t> </a:t>
            </a:r>
            <a:r>
              <a:rPr lang="ar-SA" sz="2000" dirty="0" err="1">
                <a:solidFill>
                  <a:schemeClr val="dk1"/>
                </a:solidFill>
                <a:latin typeface="Sakkal Majalla" panose="02000000000000000000" pitchFamily="2" charset="-78"/>
                <a:ea typeface="Calibri"/>
                <a:cs typeface="Sakkal Majalla" panose="02000000000000000000" pitchFamily="2" charset="-78"/>
                <a:sym typeface="Calibri"/>
              </a:rPr>
              <a:t>ببراڤ</a:t>
            </a:r>
            <a:r>
              <a:rPr lang="ar-SA" sz="2000" dirty="0">
                <a:solidFill>
                  <a:schemeClr val="dk1"/>
                </a:solidFill>
                <a:latin typeface="Sakkal Majalla" panose="02000000000000000000" pitchFamily="2" charset="-78"/>
                <a:ea typeface="Calibri"/>
                <a:cs typeface="Sakkal Majalla" panose="02000000000000000000" pitchFamily="2" charset="-78"/>
                <a:sym typeface="Calibri"/>
              </a:rPr>
              <a:t> </a:t>
            </a:r>
            <a:r>
              <a:rPr lang="ar-SA" sz="2000" dirty="0" err="1">
                <a:solidFill>
                  <a:schemeClr val="dk1"/>
                </a:solidFill>
                <a:latin typeface="Sakkal Majalla" panose="02000000000000000000" pitchFamily="2" charset="-78"/>
                <a:ea typeface="Calibri"/>
                <a:cs typeface="Sakkal Majalla" panose="02000000000000000000" pitchFamily="2" charset="-78"/>
                <a:sym typeface="Calibri"/>
              </a:rPr>
              <a:t>ايات</a:t>
            </a:r>
            <a:r>
              <a:rPr lang="ar-SA" sz="2000" dirty="0">
                <a:solidFill>
                  <a:schemeClr val="dk1"/>
                </a:solidFill>
                <a:latin typeface="Sakkal Majalla" panose="02000000000000000000" pitchFamily="2" charset="-78"/>
                <a:ea typeface="Calibri"/>
                <a:cs typeface="Sakkal Majalla" panose="02000000000000000000" pitchFamily="2" charset="-78"/>
                <a:sym typeface="Calibri"/>
              </a:rPr>
              <a:t>.</a:t>
            </a:r>
            <a:r>
              <a:rPr lang="ar-SA" sz="2000" dirty="0">
                <a:solidFill>
                  <a:schemeClr val="dk1"/>
                </a:solidFill>
                <a:latin typeface="Sakkal Majalla" panose="02000000000000000000" pitchFamily="2" charset="-78"/>
                <a:cs typeface="Sakkal Majalla" panose="02000000000000000000" pitchFamily="2" charset="-78"/>
                <a:sym typeface="Calibri"/>
              </a:rPr>
              <a:t> </a:t>
            </a:r>
          </a:p>
          <a:p>
            <a:pPr algn="r" rtl="1"/>
            <a:endParaRPr sz="2000" dirty="0">
              <a:latin typeface="Sakkal Majalla" panose="02000000000000000000" pitchFamily="2" charset="-78"/>
              <a:cs typeface="Sakkal Majalla" panose="02000000000000000000" pitchFamily="2" charset="-78"/>
            </a:endParaRPr>
          </a:p>
          <a:p>
            <a:pPr algn="r" rtl="1">
              <a:buClr>
                <a:schemeClr val="dk1"/>
              </a:buClr>
              <a:buSzPts val="2400"/>
            </a:pPr>
            <a:r>
              <a:rPr lang="ar-SA" sz="2000" dirty="0">
                <a:solidFill>
                  <a:schemeClr val="dk1"/>
                </a:solidFill>
                <a:latin typeface="Sakkal Majalla"/>
                <a:ea typeface="Calibri"/>
                <a:cs typeface="Sakkal Majalla"/>
                <a:sym typeface="Calibri"/>
              </a:rPr>
              <a:t>٣</a:t>
            </a:r>
            <a:r>
              <a:rPr lang="ar-EG" sz="2000" dirty="0">
                <a:solidFill>
                  <a:schemeClr val="dk1"/>
                </a:solidFill>
                <a:latin typeface="Sakkal Majalla"/>
                <a:ea typeface="Calibri"/>
                <a:cs typeface="Sakkal Majalla"/>
                <a:sym typeface="Calibri"/>
              </a:rPr>
              <a:t>. </a:t>
            </a:r>
            <a:r>
              <a:rPr lang="ar-SA" sz="2000" dirty="0">
                <a:solidFill>
                  <a:schemeClr val="dk1"/>
                </a:solidFill>
                <a:latin typeface="Sakkal Majalla"/>
                <a:ea typeface="Calibri"/>
                <a:cs typeface="Sakkal Majalla"/>
                <a:sym typeface="Calibri"/>
              </a:rPr>
              <a:t>يَطْلُبُ الْمُعَلِّم مِنَ الطَّلَبَةِ أَنْ يُصَنِّفُوا التَّمْيِيزَ فِي كَلِّ جُمْلَةٍ، بِشَكْلِ فَرْدِيٍّ</a:t>
            </a:r>
            <a:r>
              <a:rPr lang="ar-EG" sz="2000" dirty="0">
                <a:solidFill>
                  <a:schemeClr val="dk1"/>
                </a:solidFill>
                <a:latin typeface="Sakkal Majalla"/>
                <a:ea typeface="Calibri"/>
                <a:cs typeface="Sakkal Majalla"/>
                <a:sym typeface="Calibri"/>
              </a:rPr>
              <a:t>.</a:t>
            </a:r>
            <a:endParaRPr sz="2000" dirty="0">
              <a:solidFill>
                <a:schemeClr val="dk1"/>
              </a:solidFill>
              <a:latin typeface="Sakkal Majalla"/>
              <a:ea typeface="Calibri"/>
              <a:cs typeface="Sakkal Majalla"/>
              <a:sym typeface="Calibri"/>
            </a:endParaRPr>
          </a:p>
          <a:p>
            <a:pPr marL="0" marR="0" lvl="0" indent="0" algn="r" rtl="1">
              <a:spcBef>
                <a:spcPts val="0"/>
              </a:spcBef>
              <a:spcAft>
                <a:spcPts val="0"/>
              </a:spcAft>
            </a:pPr>
            <a:r>
              <a:rPr lang="ar-SA" sz="2000" dirty="0">
                <a:solidFill>
                  <a:schemeClr val="dk1"/>
                </a:solidFill>
                <a:latin typeface="Sakkal Majalla" panose="02000000000000000000" pitchFamily="2" charset="-78"/>
                <a:cs typeface="Sakkal Majalla" panose="02000000000000000000" pitchFamily="2" charset="-78"/>
                <a:sym typeface="Calibri"/>
              </a:rPr>
              <a:t>ݢورو </a:t>
            </a:r>
            <a:r>
              <a:rPr lang="ar-SA" sz="2000" dirty="0" err="1">
                <a:solidFill>
                  <a:schemeClr val="dk1"/>
                </a:solidFill>
                <a:latin typeface="Sakkal Majalla" panose="02000000000000000000" pitchFamily="2" charset="-78"/>
                <a:cs typeface="Sakkal Majalla" panose="02000000000000000000" pitchFamily="2" charset="-78"/>
                <a:sym typeface="Calibri"/>
              </a:rPr>
              <a:t>ممينتا</a:t>
            </a:r>
            <a:r>
              <a:rPr lang="ar-SA" sz="2000" dirty="0">
                <a:solidFill>
                  <a:schemeClr val="dk1"/>
                </a:solidFill>
                <a:latin typeface="Sakkal Majalla" panose="02000000000000000000" pitchFamily="2" charset="-78"/>
                <a:cs typeface="Sakkal Majalla" panose="02000000000000000000" pitchFamily="2" charset="-78"/>
                <a:sym typeface="Calibri"/>
              </a:rPr>
              <a:t> </a:t>
            </a:r>
            <a:r>
              <a:rPr lang="ar-SA" sz="2000" dirty="0" err="1">
                <a:solidFill>
                  <a:schemeClr val="dk1"/>
                </a:solidFill>
                <a:latin typeface="Sakkal Majalla" panose="02000000000000000000" pitchFamily="2" charset="-78"/>
                <a:cs typeface="Sakkal Majalla" panose="02000000000000000000" pitchFamily="2" charset="-78"/>
                <a:sym typeface="Calibri"/>
              </a:rPr>
              <a:t>موريد</a:t>
            </a:r>
            <a:r>
              <a:rPr lang="ar-SA" sz="2000" dirty="0">
                <a:solidFill>
                  <a:schemeClr val="dk1"/>
                </a:solidFill>
                <a:latin typeface="Sakkal Majalla" panose="02000000000000000000" pitchFamily="2" charset="-78"/>
                <a:cs typeface="Sakkal Majalla" panose="02000000000000000000" pitchFamily="2" charset="-78"/>
                <a:sym typeface="Calibri"/>
              </a:rPr>
              <a:t> </a:t>
            </a:r>
            <a:r>
              <a:rPr lang="ar-SA" sz="2000" dirty="0" err="1">
                <a:solidFill>
                  <a:schemeClr val="dk1"/>
                </a:solidFill>
                <a:latin typeface="Sakkal Majalla" panose="02000000000000000000" pitchFamily="2" charset="-78"/>
                <a:cs typeface="Sakkal Majalla" panose="02000000000000000000" pitchFamily="2" charset="-78"/>
                <a:sym typeface="Calibri"/>
              </a:rPr>
              <a:t>مڠکاتيݢوريکن</a:t>
            </a:r>
            <a:r>
              <a:rPr lang="ar-SA" sz="2000" dirty="0">
                <a:solidFill>
                  <a:schemeClr val="dk1"/>
                </a:solidFill>
                <a:latin typeface="Sakkal Majalla" panose="02000000000000000000" pitchFamily="2" charset="-78"/>
                <a:cs typeface="Sakkal Majalla" panose="02000000000000000000" pitchFamily="2" charset="-78"/>
                <a:sym typeface="Calibri"/>
              </a:rPr>
              <a:t> "التمييز" </a:t>
            </a:r>
            <a:r>
              <a:rPr lang="ar-SA" sz="2000" dirty="0" err="1">
                <a:solidFill>
                  <a:schemeClr val="dk1"/>
                </a:solidFill>
                <a:latin typeface="Sakkal Majalla" panose="02000000000000000000" pitchFamily="2" charset="-78"/>
                <a:cs typeface="Sakkal Majalla" panose="02000000000000000000" pitchFamily="2" charset="-78"/>
                <a:sym typeface="Calibri"/>
              </a:rPr>
              <a:t>باݢي</a:t>
            </a:r>
            <a:r>
              <a:rPr lang="ar-SA" sz="2000" dirty="0">
                <a:solidFill>
                  <a:schemeClr val="dk1"/>
                </a:solidFill>
                <a:latin typeface="Sakkal Majalla" panose="02000000000000000000" pitchFamily="2" charset="-78"/>
                <a:cs typeface="Sakkal Majalla" panose="02000000000000000000" pitchFamily="2" charset="-78"/>
                <a:sym typeface="Calibri"/>
              </a:rPr>
              <a:t> </a:t>
            </a:r>
            <a:r>
              <a:rPr lang="ar-SA" sz="2000" dirty="0" err="1">
                <a:solidFill>
                  <a:schemeClr val="dk1"/>
                </a:solidFill>
                <a:latin typeface="Sakkal Majalla" panose="02000000000000000000" pitchFamily="2" charset="-78"/>
                <a:cs typeface="Sakkal Majalla" panose="02000000000000000000" pitchFamily="2" charset="-78"/>
                <a:sym typeface="Calibri"/>
              </a:rPr>
              <a:t>ستياڤ</a:t>
            </a:r>
            <a:r>
              <a:rPr lang="ar-SA" sz="2000" dirty="0">
                <a:solidFill>
                  <a:schemeClr val="dk1"/>
                </a:solidFill>
                <a:latin typeface="Sakkal Majalla" panose="02000000000000000000" pitchFamily="2" charset="-78"/>
                <a:cs typeface="Sakkal Majalla" panose="02000000000000000000" pitchFamily="2" charset="-78"/>
                <a:sym typeface="Calibri"/>
              </a:rPr>
              <a:t> </a:t>
            </a:r>
            <a:r>
              <a:rPr lang="ar-SA" sz="2000" dirty="0" err="1">
                <a:solidFill>
                  <a:schemeClr val="dk1"/>
                </a:solidFill>
                <a:latin typeface="Sakkal Majalla" panose="02000000000000000000" pitchFamily="2" charset="-78"/>
                <a:cs typeface="Sakkal Majalla" panose="02000000000000000000" pitchFamily="2" charset="-78"/>
                <a:sym typeface="Calibri"/>
              </a:rPr>
              <a:t>ايات</a:t>
            </a:r>
            <a:r>
              <a:rPr lang="ar-SA" sz="2000" dirty="0">
                <a:solidFill>
                  <a:schemeClr val="dk1"/>
                </a:solidFill>
                <a:latin typeface="Sakkal Majalla" panose="02000000000000000000" pitchFamily="2" charset="-78"/>
                <a:cs typeface="Sakkal Majalla" panose="02000000000000000000" pitchFamily="2" charset="-78"/>
                <a:sym typeface="Calibri"/>
              </a:rPr>
              <a:t> </a:t>
            </a:r>
            <a:r>
              <a:rPr lang="ar-SA" sz="2000" dirty="0" err="1">
                <a:solidFill>
                  <a:schemeClr val="dk1"/>
                </a:solidFill>
                <a:latin typeface="Sakkal Majalla" panose="02000000000000000000" pitchFamily="2" charset="-78"/>
                <a:cs typeface="Sakkal Majalla" panose="02000000000000000000" pitchFamily="2" charset="-78"/>
                <a:sym typeface="Calibri"/>
              </a:rPr>
              <a:t>سچارا</a:t>
            </a:r>
            <a:r>
              <a:rPr lang="ar-SA" sz="2000" dirty="0">
                <a:solidFill>
                  <a:schemeClr val="dk1"/>
                </a:solidFill>
                <a:latin typeface="Sakkal Majalla" panose="02000000000000000000" pitchFamily="2" charset="-78"/>
                <a:cs typeface="Sakkal Majalla" panose="02000000000000000000" pitchFamily="2" charset="-78"/>
                <a:sym typeface="Calibri"/>
              </a:rPr>
              <a:t> </a:t>
            </a:r>
            <a:r>
              <a:rPr lang="ar-SA" sz="2000" dirty="0" err="1">
                <a:solidFill>
                  <a:schemeClr val="dk1"/>
                </a:solidFill>
                <a:latin typeface="Sakkal Majalla" panose="02000000000000000000" pitchFamily="2" charset="-78"/>
                <a:cs typeface="Sakkal Majalla" panose="02000000000000000000" pitchFamily="2" charset="-78"/>
                <a:sym typeface="Calibri"/>
              </a:rPr>
              <a:t>اينديۏيدو</a:t>
            </a:r>
            <a:r>
              <a:rPr lang="ar-SA" sz="2000" dirty="0">
                <a:solidFill>
                  <a:schemeClr val="dk1"/>
                </a:solidFill>
                <a:latin typeface="Sakkal Majalla" panose="02000000000000000000" pitchFamily="2" charset="-78"/>
                <a:cs typeface="Sakkal Majalla" panose="02000000000000000000" pitchFamily="2" charset="-78"/>
                <a:sym typeface="Calibri"/>
              </a:rPr>
              <a:t>.</a:t>
            </a:r>
            <a:endParaRPr lang="ar-EG" sz="2000" dirty="0">
              <a:solidFill>
                <a:schemeClr val="dk1"/>
              </a:solidFill>
              <a:latin typeface="Sakkal Majalla" panose="02000000000000000000" pitchFamily="2" charset="-78"/>
              <a:cs typeface="Sakkal Majalla" panose="02000000000000000000" pitchFamily="2" charset="-78"/>
              <a:sym typeface="Calibri"/>
            </a:endParaRPr>
          </a:p>
          <a:p>
            <a:pPr marL="0" marR="0" lvl="0" indent="0" algn="r" rtl="1">
              <a:spcBef>
                <a:spcPts val="0"/>
              </a:spcBef>
              <a:spcAft>
                <a:spcPts val="0"/>
              </a:spcAft>
            </a:pPr>
            <a:endParaRPr lang="ar-EG" sz="2000" dirty="0">
              <a:solidFill>
                <a:schemeClr val="dk1"/>
              </a:solidFill>
              <a:latin typeface="Sakkal Majalla" panose="02000000000000000000" pitchFamily="2" charset="-78"/>
              <a:ea typeface="Calibri"/>
              <a:cs typeface="Sakkal Majalla" panose="02000000000000000000" pitchFamily="2" charset="-78"/>
              <a:sym typeface="Calibri"/>
            </a:endParaRPr>
          </a:p>
          <a:p>
            <a:pPr marL="0" marR="0" lvl="0" indent="0" algn="r" rtl="1">
              <a:spcBef>
                <a:spcPts val="0"/>
              </a:spcBef>
              <a:spcAft>
                <a:spcPts val="0"/>
              </a:spcAft>
            </a:pPr>
            <a:r>
              <a:rPr lang="ar-SA" sz="2000" dirty="0">
                <a:solidFill>
                  <a:schemeClr val="dk1"/>
                </a:solidFill>
                <a:latin typeface="Sakkal Majalla"/>
                <a:ea typeface="Calibri"/>
                <a:cs typeface="Sakkal Majalla"/>
                <a:sym typeface="Calibri"/>
              </a:rPr>
              <a:t>٤</a:t>
            </a:r>
            <a:r>
              <a:rPr lang="ar-EG" sz="2000" dirty="0">
                <a:solidFill>
                  <a:schemeClr val="dk1"/>
                </a:solidFill>
                <a:latin typeface="Sakkal Majalla"/>
                <a:ea typeface="Calibri"/>
                <a:cs typeface="Sakkal Majalla"/>
                <a:sym typeface="Calibri"/>
              </a:rPr>
              <a:t>. </a:t>
            </a:r>
            <a:r>
              <a:rPr lang="ar-SA" sz="2000" dirty="0">
                <a:solidFill>
                  <a:schemeClr val="dk1"/>
                </a:solidFill>
                <a:latin typeface="Sakkal Majalla"/>
                <a:ea typeface="Calibri"/>
                <a:cs typeface="Sakkal Majalla"/>
                <a:sym typeface="Calibri"/>
              </a:rPr>
              <a:t>يُشَارِكُ الْمُعَلّ</a:t>
            </a:r>
            <a:r>
              <a:rPr lang="ar-EG" sz="2000" dirty="0">
                <a:solidFill>
                  <a:schemeClr val="dk1"/>
                </a:solidFill>
                <a:latin typeface="Sakkal Majalla"/>
                <a:ea typeface="Calibri"/>
                <a:cs typeface="Sakkal Majalla"/>
                <a:sym typeface="Calibri"/>
              </a:rPr>
              <a:t>ِمُ </a:t>
            </a:r>
            <a:r>
              <a:rPr lang="ar-SA" sz="2000" dirty="0">
                <a:solidFill>
                  <a:schemeClr val="dk1"/>
                </a:solidFill>
                <a:latin typeface="Sakkal Majalla"/>
                <a:ea typeface="Calibri"/>
                <a:cs typeface="Sakkal Majalla"/>
                <a:sym typeface="Calibri"/>
              </a:rPr>
              <a:t>الإِجَاَبَاتِ الصَّحِيحَةَ</a:t>
            </a:r>
            <a:r>
              <a:rPr lang="ar-EG" sz="2000" dirty="0">
                <a:solidFill>
                  <a:schemeClr val="dk1"/>
                </a:solidFill>
                <a:latin typeface="Sakkal Majalla"/>
                <a:ea typeface="Calibri"/>
                <a:cs typeface="Sakkal Majalla"/>
                <a:sym typeface="Calibri"/>
              </a:rPr>
              <a:t>.</a:t>
            </a:r>
            <a:endParaRPr lang="ar-SA" sz="2000" b="0" i="0" u="none" strike="noStrike" cap="none" dirty="0">
              <a:solidFill>
                <a:schemeClr val="dk1"/>
              </a:solidFill>
              <a:latin typeface="Sakkal Majalla"/>
              <a:ea typeface="Calibri"/>
              <a:cs typeface="Sakkal Majalla"/>
              <a:sym typeface="Calibri"/>
            </a:endParaRPr>
          </a:p>
          <a:p>
            <a:pPr marL="0" marR="0" lvl="0" indent="0" algn="r" rtl="1">
              <a:spcBef>
                <a:spcPts val="0"/>
              </a:spcBef>
              <a:spcAft>
                <a:spcPts val="0"/>
              </a:spcAft>
            </a:pPr>
            <a:r>
              <a:rPr lang="ar-SA" sz="2000" dirty="0">
                <a:solidFill>
                  <a:schemeClr val="dk1"/>
                </a:solidFill>
                <a:latin typeface="Sakkal Majalla" panose="02000000000000000000" pitchFamily="2" charset="-78"/>
                <a:ea typeface="Calibri"/>
                <a:cs typeface="Sakkal Majalla" panose="02000000000000000000" pitchFamily="2" charset="-78"/>
                <a:sym typeface="Calibri"/>
              </a:rPr>
              <a:t>ݢورو </a:t>
            </a:r>
            <a:r>
              <a:rPr lang="ar-SA" sz="2000" dirty="0" err="1">
                <a:solidFill>
                  <a:schemeClr val="dk1"/>
                </a:solidFill>
                <a:latin typeface="Sakkal Majalla" panose="02000000000000000000" pitchFamily="2" charset="-78"/>
                <a:ea typeface="Calibri"/>
                <a:cs typeface="Sakkal Majalla" panose="02000000000000000000" pitchFamily="2" charset="-78"/>
                <a:sym typeface="Calibri"/>
              </a:rPr>
              <a:t>کوڠسيکن</a:t>
            </a:r>
            <a:r>
              <a:rPr lang="ar-SA" sz="2000" dirty="0">
                <a:solidFill>
                  <a:schemeClr val="dk1"/>
                </a:solidFill>
                <a:latin typeface="Sakkal Majalla" panose="02000000000000000000" pitchFamily="2" charset="-78"/>
                <a:ea typeface="Calibri"/>
                <a:cs typeface="Sakkal Majalla" panose="02000000000000000000" pitchFamily="2" charset="-78"/>
                <a:sym typeface="Calibri"/>
              </a:rPr>
              <a:t> </a:t>
            </a:r>
            <a:r>
              <a:rPr lang="ar-SA" sz="2000" dirty="0" err="1">
                <a:solidFill>
                  <a:schemeClr val="dk1"/>
                </a:solidFill>
                <a:latin typeface="Sakkal Majalla" panose="02000000000000000000" pitchFamily="2" charset="-78"/>
                <a:ea typeface="Calibri"/>
                <a:cs typeface="Sakkal Majalla" panose="02000000000000000000" pitchFamily="2" charset="-78"/>
                <a:sym typeface="Calibri"/>
              </a:rPr>
              <a:t>جواڤن</a:t>
            </a:r>
            <a:r>
              <a:rPr lang="ar-SA" sz="2000" dirty="0">
                <a:solidFill>
                  <a:schemeClr val="dk1"/>
                </a:solidFill>
                <a:latin typeface="Sakkal Majalla" panose="02000000000000000000" pitchFamily="2" charset="-78"/>
                <a:ea typeface="Calibri"/>
                <a:cs typeface="Sakkal Majalla" panose="02000000000000000000" pitchFamily="2" charset="-78"/>
                <a:sym typeface="Calibri"/>
              </a:rPr>
              <a:t> </a:t>
            </a:r>
            <a:r>
              <a:rPr lang="ar-SA" sz="2000" dirty="0" err="1">
                <a:solidFill>
                  <a:schemeClr val="dk1"/>
                </a:solidFill>
                <a:latin typeface="Sakkal Majalla" panose="02000000000000000000" pitchFamily="2" charset="-78"/>
                <a:ea typeface="Calibri"/>
                <a:cs typeface="Sakkal Majalla" panose="02000000000000000000" pitchFamily="2" charset="-78"/>
                <a:sym typeface="Calibri"/>
              </a:rPr>
              <a:t>يڠ</a:t>
            </a:r>
            <a:r>
              <a:rPr lang="ar-SA" sz="2000" dirty="0">
                <a:solidFill>
                  <a:schemeClr val="dk1"/>
                </a:solidFill>
                <a:latin typeface="Sakkal Majalla" panose="02000000000000000000" pitchFamily="2" charset="-78"/>
                <a:ea typeface="Calibri"/>
                <a:cs typeface="Sakkal Majalla" panose="02000000000000000000" pitchFamily="2" charset="-78"/>
                <a:sym typeface="Calibri"/>
              </a:rPr>
              <a:t> </a:t>
            </a:r>
            <a:r>
              <a:rPr lang="ar-SA" sz="2000" dirty="0" err="1">
                <a:solidFill>
                  <a:schemeClr val="dk1"/>
                </a:solidFill>
                <a:latin typeface="Sakkal Majalla" panose="02000000000000000000" pitchFamily="2" charset="-78"/>
                <a:ea typeface="Calibri"/>
                <a:cs typeface="Sakkal Majalla" panose="02000000000000000000" pitchFamily="2" charset="-78"/>
                <a:sym typeface="Calibri"/>
              </a:rPr>
              <a:t>تڤت</a:t>
            </a:r>
            <a:r>
              <a:rPr lang="ar-SA" sz="2000" dirty="0">
                <a:solidFill>
                  <a:schemeClr val="dk1"/>
                </a:solidFill>
                <a:latin typeface="Sakkal Majalla" panose="02000000000000000000" pitchFamily="2" charset="-78"/>
                <a:ea typeface="Calibri"/>
                <a:cs typeface="Sakkal Majalla" panose="02000000000000000000" pitchFamily="2" charset="-78"/>
                <a:sym typeface="Calibri"/>
              </a:rPr>
              <a:t>. </a:t>
            </a:r>
            <a:endParaRPr sz="2000" b="0" i="0" u="none" strike="noStrike" cap="none" dirty="0">
              <a:solidFill>
                <a:schemeClr val="dk1"/>
              </a:solidFill>
              <a:latin typeface="Sakkal Majalla" panose="02000000000000000000" pitchFamily="2" charset="-78"/>
              <a:ea typeface="Calibri"/>
              <a:cs typeface="Sakkal Majalla" panose="02000000000000000000" pitchFamily="2" charset="-78"/>
              <a:sym typeface="Calibri"/>
            </a:endParaRPr>
          </a:p>
          <a:p>
            <a:pPr marL="0" marR="0" lvl="0" indent="0" algn="ctr" rtl="1">
              <a:spcBef>
                <a:spcPts val="0"/>
              </a:spcBef>
              <a:spcAft>
                <a:spcPts val="0"/>
              </a:spcAft>
            </a:pPr>
            <a:endParaRPr sz="2000" b="0" i="0" u="none" strike="noStrike" cap="none" dirty="0">
              <a:solidFill>
                <a:schemeClr val="lt1"/>
              </a:solidFill>
              <a:latin typeface="Sakkal Majalla" panose="02000000000000000000" pitchFamily="2" charset="-78"/>
              <a:ea typeface="Calibri"/>
              <a:cs typeface="Sakkal Majalla" panose="02000000000000000000" pitchFamily="2" charset="-78"/>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graphicFrame>
        <p:nvGraphicFramePr>
          <p:cNvPr id="197" name="Google Shape;197;p14"/>
          <p:cNvGraphicFramePr/>
          <p:nvPr/>
        </p:nvGraphicFramePr>
        <p:xfrm>
          <a:off x="0" y="20145"/>
          <a:ext cx="12192000" cy="683785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800"/>
                        <a:buFont typeface="Calibri"/>
                        <a:buNone/>
                      </a:pPr>
                      <a:r>
                        <a:rPr lang="ar-SA" sz="1800" u="none" strike="noStrike" cap="none">
                          <a:solidFill>
                            <a:schemeClr val="dk1"/>
                          </a:solidFill>
                          <a:latin typeface="Calibri"/>
                          <a:ea typeface="Calibri"/>
                          <a:cs typeface="Calibri"/>
                          <a:sym typeface="Calibri"/>
                        </a:rPr>
                        <a:t>التَّمْيِيزُ</a:t>
                      </a:r>
                      <a:endParaRPr sz="1400" b="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lvl="0" indent="0" algn="l" rtl="0">
                        <a:spcBef>
                          <a:spcPts val="0"/>
                        </a:spcBef>
                        <a:spcAft>
                          <a:spcPts val="0"/>
                        </a:spcAft>
                        <a:buClr>
                          <a:schemeClr val="dk1"/>
                        </a:buClr>
                        <a:buSzPts val="1400"/>
                        <a:buFont typeface="Calibri"/>
                        <a:buNone/>
                      </a:pPr>
                      <a:r>
                        <a:rPr lang="ar-SA" sz="1600">
                          <a:solidFill>
                            <a:schemeClr val="dk1"/>
                          </a:solidFill>
                        </a:rPr>
                        <a:t>None</a:t>
                      </a:r>
                      <a:endParaRPr sz="14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98" name="Google Shape;198;p14"/>
          <p:cNvSpPr/>
          <p:nvPr/>
        </p:nvSpPr>
        <p:spPr>
          <a:xfrm>
            <a:off x="6685721" y="2452051"/>
            <a:ext cx="2411896" cy="748483"/>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45700" rIns="91425" bIns="45700" anchor="ctr" anchorCtr="0">
            <a:noAutofit/>
          </a:bodyPr>
          <a:lstStyle/>
          <a:p>
            <a:pPr marL="0" marR="0" lvl="0" indent="0" algn="ctr" rtl="1">
              <a:spcBef>
                <a:spcPts val="0"/>
              </a:spcBef>
              <a:spcAft>
                <a:spcPts val="0"/>
              </a:spcAft>
              <a:buNone/>
            </a:pPr>
            <a:r>
              <a:rPr lang="ar-SA" sz="2400" b="0" i="0" u="none" strike="noStrike" cap="none">
                <a:latin typeface="Sakkal Majalla"/>
                <a:cs typeface="Sakkal Majalla"/>
                <a:sym typeface="Arial"/>
              </a:rPr>
              <a:t>بَاعَ </a:t>
            </a:r>
            <a:r>
              <a:rPr lang="ar-SA" sz="2400">
                <a:latin typeface="Sakkal Majalla"/>
                <a:cs typeface="Sakkal Majalla"/>
              </a:rPr>
              <a:t>الْبَائِعُ</a:t>
            </a:r>
            <a:r>
              <a:rPr lang="ar-SA" sz="2400" b="0" i="0" u="none" strike="noStrike" cap="none">
                <a:latin typeface="Sakkal Majalla"/>
                <a:cs typeface="Sakkal Majalla"/>
                <a:sym typeface="Arial"/>
              </a:rPr>
              <a:t> غَرَامَيْنِ لَوْزًا</a:t>
            </a:r>
            <a:endParaRPr sz="2400" b="0" i="0" u="none" strike="noStrike" cap="none">
              <a:latin typeface="Sakkal Majalla"/>
              <a:ea typeface="Calibri"/>
              <a:cs typeface="Sakkal Majalla"/>
              <a:sym typeface="Calibri"/>
            </a:endParaRPr>
          </a:p>
        </p:txBody>
      </p:sp>
      <p:sp>
        <p:nvSpPr>
          <p:cNvPr id="199" name="Google Shape;199;p14"/>
          <p:cNvSpPr/>
          <p:nvPr/>
        </p:nvSpPr>
        <p:spPr>
          <a:xfrm>
            <a:off x="6597925" y="854762"/>
            <a:ext cx="2658718" cy="784665"/>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45700" rIns="91425" bIns="45700" anchor="ctr" anchorCtr="0">
            <a:noAutofit/>
          </a:bodyPr>
          <a:lstStyle/>
          <a:p>
            <a:pPr marL="0" marR="0" lvl="0" indent="0" algn="ctr" rtl="1">
              <a:spcBef>
                <a:spcPts val="0"/>
              </a:spcBef>
              <a:spcAft>
                <a:spcPts val="0"/>
              </a:spcAft>
              <a:buNone/>
            </a:pPr>
            <a:r>
              <a:rPr lang="ar-SA" sz="2400" b="0" i="0" u="none" strike="noStrike" cap="none">
                <a:latin typeface="Sakkal Majalla"/>
                <a:cs typeface="Sakkal Majalla"/>
                <a:sym typeface="Arial"/>
              </a:rPr>
              <a:t>اِشْتَرَيْتُ ثَلاَثَةَ عَشْرَ كِتَابًا</a:t>
            </a:r>
            <a:r>
              <a:rPr lang="ar-SA" sz="2400">
                <a:latin typeface="Sakkal Majalla"/>
                <a:cs typeface="Sakkal Majalla"/>
              </a:rPr>
              <a:t>.</a:t>
            </a:r>
            <a:endParaRPr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200" name="Google Shape;200;p14"/>
          <p:cNvSpPr/>
          <p:nvPr/>
        </p:nvSpPr>
        <p:spPr>
          <a:xfrm>
            <a:off x="3269973" y="1484911"/>
            <a:ext cx="3051314" cy="874645"/>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45700" rIns="91425" bIns="45700" anchor="ctr" anchorCtr="0">
            <a:noAutofit/>
          </a:bodyPr>
          <a:lstStyle/>
          <a:p>
            <a:pPr marL="0" marR="0" lvl="0" indent="0" algn="ctr" rtl="1">
              <a:spcBef>
                <a:spcPts val="0"/>
              </a:spcBef>
              <a:spcAft>
                <a:spcPts val="0"/>
              </a:spcAft>
              <a:buNone/>
            </a:pPr>
            <a:r>
              <a:rPr lang="ar-SA" sz="2400" b="0" i="0" u="none" strike="noStrike" cap="none">
                <a:latin typeface="Sakkal Majalla"/>
                <a:cs typeface="Sakkal Majalla"/>
                <a:sym typeface="Arial"/>
              </a:rPr>
              <a:t>رَسَمَ الرَّسَّامُ اِثْنَتَا </a:t>
            </a:r>
            <a:r>
              <a:rPr lang="ar-SA" sz="2400">
                <a:latin typeface="Sakkal Majalla"/>
                <a:cs typeface="Sakkal Majalla"/>
              </a:rPr>
              <a:t>عَشْرَةَ</a:t>
            </a:r>
            <a:r>
              <a:rPr lang="ar-SA" sz="2400" b="0" i="0" u="none" strike="noStrike" cap="none">
                <a:latin typeface="Sakkal Majalla"/>
                <a:cs typeface="Sakkal Majalla"/>
                <a:sym typeface="Arial"/>
              </a:rPr>
              <a:t> لَوْحَةً</a:t>
            </a:r>
            <a:r>
              <a:rPr lang="ar-SA" sz="2400">
                <a:latin typeface="Sakkal Majalla"/>
                <a:cs typeface="Sakkal Majalla"/>
              </a:rPr>
              <a:t>.</a:t>
            </a:r>
            <a:endParaRPr sz="2400" b="0" i="0" u="none" strike="noStrike" cap="none">
              <a:latin typeface="Sakkal Majalla"/>
              <a:ea typeface="Calibri"/>
              <a:cs typeface="Sakkal Majalla"/>
              <a:sym typeface="Calibri"/>
            </a:endParaRPr>
          </a:p>
        </p:txBody>
      </p:sp>
      <p:sp>
        <p:nvSpPr>
          <p:cNvPr id="201" name="Google Shape;201;p14"/>
          <p:cNvSpPr/>
          <p:nvPr/>
        </p:nvSpPr>
        <p:spPr>
          <a:xfrm>
            <a:off x="581439" y="764782"/>
            <a:ext cx="2411896" cy="874645"/>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45700" rIns="91425" bIns="45700" anchor="ctr" anchorCtr="0">
            <a:noAutofit/>
          </a:bodyPr>
          <a:lstStyle/>
          <a:p>
            <a:pPr marL="0" marR="0" lvl="0" indent="0" algn="ctr" rtl="1">
              <a:spcBef>
                <a:spcPts val="0"/>
              </a:spcBef>
              <a:spcAft>
                <a:spcPts val="0"/>
              </a:spcAft>
              <a:buNone/>
            </a:pPr>
            <a:r>
              <a:rPr lang="ar-SA" sz="2400" i="0" u="none" strike="noStrike" cap="none">
                <a:latin typeface="Sakkal Majalla"/>
                <a:cs typeface="Sakkal Majalla"/>
              </a:rPr>
              <a:t>اِشْتَرَىَ أَبِي كِيسًا دَقِيقًا</a:t>
            </a:r>
            <a:r>
              <a:rPr lang="ar-SA" sz="2400">
                <a:latin typeface="Sakkal Majalla"/>
                <a:cs typeface="Sakkal Majalla"/>
              </a:rPr>
              <a:t>.</a:t>
            </a:r>
            <a:endParaRPr sz="2400" i="0" u="none" strike="noStrike" cap="none">
              <a:solidFill>
                <a:schemeClr val="dk1"/>
              </a:solidFill>
              <a:latin typeface="Sakkal Majalla" panose="02000000000000000000" pitchFamily="2" charset="-78"/>
              <a:cs typeface="Sakkal Majalla" panose="02000000000000000000" pitchFamily="2" charset="-78"/>
            </a:endParaRPr>
          </a:p>
        </p:txBody>
      </p:sp>
      <p:sp>
        <p:nvSpPr>
          <p:cNvPr id="202" name="Google Shape;202;p14"/>
          <p:cNvSpPr/>
          <p:nvPr/>
        </p:nvSpPr>
        <p:spPr>
          <a:xfrm>
            <a:off x="3644348" y="3498119"/>
            <a:ext cx="2451652" cy="652406"/>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45700" rIns="91425" bIns="45700" anchor="ctr" anchorCtr="0">
            <a:noAutofit/>
          </a:bodyPr>
          <a:lstStyle/>
          <a:p>
            <a:pPr marL="0" marR="0" lvl="0" indent="0" algn="ctr" rtl="1">
              <a:spcBef>
                <a:spcPts val="0"/>
              </a:spcBef>
              <a:spcAft>
                <a:spcPts val="0"/>
              </a:spcAft>
              <a:buNone/>
            </a:pPr>
            <a:r>
              <a:rPr lang="ar-SA" sz="2400" i="0" u="none" strike="noStrike" cap="none">
                <a:latin typeface="Sakkal Majalla"/>
                <a:cs typeface="Sakkal Majalla"/>
              </a:rPr>
              <a:t>تَمْلِكُ أُمِّي مِثْقالاً ذَهَبًا</a:t>
            </a:r>
            <a:r>
              <a:rPr lang="ar-SA" sz="2400">
                <a:latin typeface="Sakkal Majalla"/>
                <a:cs typeface="Sakkal Majalla"/>
              </a:rPr>
              <a:t>.</a:t>
            </a:r>
            <a:endParaRPr sz="2400" i="0" u="none" strike="noStrike" cap="none">
              <a:solidFill>
                <a:schemeClr val="dk1"/>
              </a:solidFill>
              <a:latin typeface="Sakkal Majalla" panose="02000000000000000000" pitchFamily="2" charset="-78"/>
              <a:cs typeface="Sakkal Majalla" panose="02000000000000000000" pitchFamily="2" charset="-78"/>
            </a:endParaRPr>
          </a:p>
        </p:txBody>
      </p:sp>
      <p:sp>
        <p:nvSpPr>
          <p:cNvPr id="203" name="Google Shape;203;p14"/>
          <p:cNvSpPr/>
          <p:nvPr/>
        </p:nvSpPr>
        <p:spPr>
          <a:xfrm>
            <a:off x="6685721" y="3876262"/>
            <a:ext cx="2411896" cy="844628"/>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45700" rIns="91425" bIns="45700" anchor="ctr" anchorCtr="0">
            <a:noAutofit/>
          </a:bodyPr>
          <a:lstStyle/>
          <a:p>
            <a:pPr marL="0" marR="0" lvl="0" indent="0" algn="ctr" rtl="1">
              <a:spcBef>
                <a:spcPts val="0"/>
              </a:spcBef>
              <a:spcAft>
                <a:spcPts val="0"/>
              </a:spcAft>
              <a:buNone/>
            </a:pPr>
            <a:r>
              <a:rPr lang="ar-SA" sz="2400" i="0" u="none" strike="noStrike" cap="none">
                <a:latin typeface="Sakkal Majalla"/>
                <a:cs typeface="Sakkal Majalla"/>
              </a:rPr>
              <a:t>فِي اْلقِسْمِ أَرْبَعُونَ تِلْمِيذًا</a:t>
            </a:r>
            <a:r>
              <a:rPr lang="ar-SA" sz="2400">
                <a:latin typeface="Sakkal Majalla"/>
                <a:cs typeface="Sakkal Majalla"/>
              </a:rPr>
              <a:t>.</a:t>
            </a:r>
            <a:endParaRPr sz="2400" i="0" u="none" strike="noStrike" cap="none">
              <a:solidFill>
                <a:schemeClr val="dk1"/>
              </a:solidFill>
              <a:latin typeface="Sakkal Majalla" panose="02000000000000000000" pitchFamily="2" charset="-78"/>
              <a:cs typeface="Sakkal Majalla" panose="02000000000000000000" pitchFamily="2" charset="-78"/>
            </a:endParaRPr>
          </a:p>
        </p:txBody>
      </p:sp>
      <p:sp>
        <p:nvSpPr>
          <p:cNvPr id="204" name="Google Shape;204;p14"/>
          <p:cNvSpPr/>
          <p:nvPr/>
        </p:nvSpPr>
        <p:spPr>
          <a:xfrm>
            <a:off x="427383" y="4068483"/>
            <a:ext cx="2451652" cy="652406"/>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45700" rIns="91425" bIns="45700" anchor="ctr" anchorCtr="0">
            <a:noAutofit/>
          </a:bodyPr>
          <a:lstStyle/>
          <a:p>
            <a:pPr marL="0" marR="0" lvl="0" indent="0" algn="ctr" rtl="1">
              <a:spcBef>
                <a:spcPts val="0"/>
              </a:spcBef>
              <a:spcAft>
                <a:spcPts val="0"/>
              </a:spcAft>
              <a:buNone/>
            </a:pPr>
            <a:r>
              <a:rPr lang="ar-SA" sz="2400" i="0" u="none" strike="noStrike" cap="none">
                <a:latin typeface="Sakkal Majalla"/>
                <a:cs typeface="Sakkal Majalla"/>
              </a:rPr>
              <a:t>اِشْتَرَيْتُ لِتْرًا حَلِيبًا</a:t>
            </a:r>
            <a:r>
              <a:rPr lang="ar-SA" sz="2400">
                <a:latin typeface="Sakkal Majalla"/>
                <a:cs typeface="Sakkal Majalla"/>
              </a:rPr>
              <a:t>.</a:t>
            </a:r>
            <a:endParaRPr sz="2400" i="0" u="none" strike="noStrike" cap="none">
              <a:solidFill>
                <a:schemeClr val="dk1"/>
              </a:solidFill>
              <a:latin typeface="Sakkal Majalla" panose="02000000000000000000" pitchFamily="2" charset="-78"/>
              <a:cs typeface="Sakkal Majalla" panose="02000000000000000000" pitchFamily="2" charset="-78"/>
            </a:endParaRPr>
          </a:p>
        </p:txBody>
      </p:sp>
      <p:sp>
        <p:nvSpPr>
          <p:cNvPr id="205" name="Google Shape;205;p14"/>
          <p:cNvSpPr/>
          <p:nvPr/>
        </p:nvSpPr>
        <p:spPr>
          <a:xfrm>
            <a:off x="261730" y="2515133"/>
            <a:ext cx="3008243" cy="748483"/>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45700" rIns="91425" bIns="45700" anchor="ctr" anchorCtr="0">
            <a:noAutofit/>
          </a:bodyPr>
          <a:lstStyle/>
          <a:p>
            <a:pPr marL="0" marR="0" lvl="0" indent="0" algn="ctr" rtl="1">
              <a:spcBef>
                <a:spcPts val="0"/>
              </a:spcBef>
              <a:spcAft>
                <a:spcPts val="0"/>
              </a:spcAft>
              <a:buNone/>
            </a:pPr>
            <a:r>
              <a:rPr lang="ar-SA" sz="2400" b="0" i="0" u="none" strike="noStrike" cap="none">
                <a:latin typeface="Sakkal Majalla"/>
                <a:cs typeface="Sakkal Majalla"/>
                <a:sym typeface="Arial"/>
              </a:rPr>
              <a:t>اِشْتَرَى الْمُزَارِعُ رَطْلًا قَمْحًا</a:t>
            </a:r>
            <a:r>
              <a:rPr lang="ar-SA" sz="2400">
                <a:latin typeface="Sakkal Majalla"/>
                <a:cs typeface="Sakkal Majalla"/>
              </a:rPr>
              <a:t>.</a:t>
            </a:r>
            <a:endParaRPr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206" name="Google Shape;206;p14"/>
          <p:cNvSpPr/>
          <p:nvPr/>
        </p:nvSpPr>
        <p:spPr>
          <a:xfrm>
            <a:off x="3472070" y="4948165"/>
            <a:ext cx="2849217" cy="652406"/>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45700" rIns="91425" bIns="45700" anchor="ctr" anchorCtr="0">
            <a:noAutofit/>
          </a:bodyPr>
          <a:lstStyle/>
          <a:p>
            <a:pPr algn="ctr" rtl="1"/>
            <a:r>
              <a:rPr lang="ar-SA" sz="2400" i="0" u="none" strike="noStrike" cap="none">
                <a:latin typeface="Sakkal Majalla"/>
                <a:cs typeface="Sakkal Majalla"/>
              </a:rPr>
              <a:t>بَاعُ جَدِّي فَدَّانَا أَرْضًا</a:t>
            </a:r>
            <a:r>
              <a:rPr lang="ar-SA" sz="2400">
                <a:latin typeface="Sakkal Majalla"/>
                <a:cs typeface="Sakkal Majalla"/>
              </a:rPr>
              <a:t>. </a:t>
            </a:r>
            <a:endParaRPr sz="2400" i="0" u="none" strike="noStrike" cap="none">
              <a:latin typeface="Sakkal Majalla" panose="02000000000000000000" pitchFamily="2" charset="-78"/>
              <a:cs typeface="Sakkal Majalla" panose="02000000000000000000" pitchFamily="2" charset="-7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graphicFrame>
        <p:nvGraphicFramePr>
          <p:cNvPr id="211" name="Google Shape;211;p15"/>
          <p:cNvGraphicFramePr/>
          <p:nvPr/>
        </p:nvGraphicFramePr>
        <p:xfrm>
          <a:off x="0" y="20145"/>
          <a:ext cx="12192000" cy="683785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800"/>
                        <a:buFont typeface="Calibri"/>
                        <a:buNone/>
                      </a:pPr>
                      <a:r>
                        <a:rPr lang="ar-SA" sz="1800" u="none" strike="noStrike" cap="none">
                          <a:solidFill>
                            <a:schemeClr val="dk1"/>
                          </a:solidFill>
                          <a:latin typeface="Calibri"/>
                          <a:ea typeface="Calibri"/>
                          <a:cs typeface="Calibri"/>
                          <a:sym typeface="Calibri"/>
                        </a:rPr>
                        <a:t>الْمُنَادَى</a:t>
                      </a:r>
                      <a:endParaRPr sz="1400" b="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lvl="0" indent="0" algn="l" rtl="0">
                        <a:spcBef>
                          <a:spcPts val="0"/>
                        </a:spcBef>
                        <a:spcAft>
                          <a:spcPts val="0"/>
                        </a:spcAft>
                        <a:buClr>
                          <a:schemeClr val="dk1"/>
                        </a:buClr>
                        <a:buSzPts val="1400"/>
                        <a:buFont typeface="Calibri"/>
                        <a:buNone/>
                      </a:pPr>
                      <a:r>
                        <a:rPr lang="ar-SA" sz="1600">
                          <a:solidFill>
                            <a:schemeClr val="dk1"/>
                          </a:solidFill>
                        </a:rPr>
                        <a:t>A simple background</a:t>
                      </a:r>
                      <a:endParaRPr sz="1600">
                        <a:solidFill>
                          <a:schemeClr val="dk1"/>
                        </a:solidFill>
                      </a:endParaRPr>
                    </a:p>
                    <a:p>
                      <a:pPr marL="0" marR="0" lvl="0" indent="0" algn="l" rtl="0">
                        <a:spcBef>
                          <a:spcPts val="0"/>
                        </a:spcBef>
                        <a:spcAft>
                          <a:spcPts val="0"/>
                        </a:spcAft>
                        <a:buClr>
                          <a:schemeClr val="dk1"/>
                        </a:buClr>
                        <a:buSzPts val="1400"/>
                        <a:buFont typeface="Calibri"/>
                        <a:buNone/>
                      </a:pPr>
                      <a:endParaRPr>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212" name="Google Shape;212;p15"/>
          <p:cNvSpPr/>
          <p:nvPr/>
        </p:nvSpPr>
        <p:spPr>
          <a:xfrm>
            <a:off x="6824868" y="427174"/>
            <a:ext cx="2623932" cy="543338"/>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rPr>
              <a:t>4. الْمُنَادَى </a:t>
            </a:r>
            <a:endParaRPr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endParaRPr>
          </a:p>
        </p:txBody>
      </p:sp>
      <p:sp>
        <p:nvSpPr>
          <p:cNvPr id="213" name="Google Shape;213;p15"/>
          <p:cNvSpPr/>
          <p:nvPr/>
        </p:nvSpPr>
        <p:spPr>
          <a:xfrm>
            <a:off x="2663687" y="1336774"/>
            <a:ext cx="6626087" cy="742122"/>
          </a:xfrm>
          <a:prstGeom prst="rect">
            <a:avLst/>
          </a:prstGeom>
          <a:noFill/>
          <a:ln>
            <a:noFill/>
          </a:ln>
        </p:spPr>
        <p:txBody>
          <a:bodyPr spcFirstLastPara="1" wrap="square" lIns="91425" tIns="45700" rIns="91425" bIns="45700" anchor="ctr" anchorCtr="0">
            <a:noAutofit/>
          </a:bodyPr>
          <a:lstStyle/>
          <a:p>
            <a:pPr algn="ctr"/>
            <a:r>
              <a:rPr lang="ar-SA" sz="3200" b="0" i="0" u="none" strike="noStrike" cap="none">
                <a:solidFill>
                  <a:schemeClr val="dk1"/>
                </a:solidFill>
                <a:latin typeface="Sakkal Majalla"/>
                <a:ea typeface="Calibri"/>
                <a:cs typeface="Sakkal Majalla"/>
                <a:sym typeface="Calibri"/>
              </a:rPr>
              <a:t>الْمُنَادَى: هُوَ اِسْمٌ يَقَعُ بَعْدَ حَرْفٍ مِنْ </a:t>
            </a:r>
            <a:r>
              <a:rPr lang="ar-SA" sz="3200">
                <a:solidFill>
                  <a:schemeClr val="dk1"/>
                </a:solidFill>
                <a:latin typeface="Sakkal Majalla"/>
                <a:ea typeface="Calibri"/>
                <a:cs typeface="Sakkal Majalla"/>
                <a:sym typeface="Calibri"/>
              </a:rPr>
              <a:t>حُرُوفِ </a:t>
            </a:r>
            <a:r>
              <a:rPr lang="ar-SA" sz="3200" b="0" i="0" u="none" strike="noStrike" cap="none">
                <a:solidFill>
                  <a:schemeClr val="dk1"/>
                </a:solidFill>
                <a:latin typeface="Sakkal Majalla"/>
                <a:ea typeface="Calibri"/>
                <a:cs typeface="Sakkal Majalla"/>
                <a:sym typeface="Calibri"/>
              </a:rPr>
              <a:t>النَّدَاءِ</a:t>
            </a:r>
            <a:r>
              <a:rPr lang="ar-SA" sz="3200">
                <a:solidFill>
                  <a:schemeClr val="dk1"/>
                </a:solidFill>
                <a:latin typeface="Sakkal Majalla"/>
                <a:ea typeface="Calibri"/>
                <a:cs typeface="Sakkal Majalla"/>
                <a:sym typeface="Calibri"/>
              </a:rPr>
              <a:t>..</a:t>
            </a:r>
            <a:endParaRPr sz="3200" b="0" i="0" u="none" strike="noStrike" cap="none">
              <a:solidFill>
                <a:schemeClr val="dk1"/>
              </a:solidFill>
              <a:latin typeface="Sakkal Majalla"/>
              <a:ea typeface="Calibri"/>
              <a:cs typeface="Sakkal Majalla"/>
              <a:sym typeface="Calibri"/>
            </a:endParaRPr>
          </a:p>
        </p:txBody>
      </p:sp>
      <p:sp>
        <p:nvSpPr>
          <p:cNvPr id="214" name="Google Shape;214;p15"/>
          <p:cNvSpPr/>
          <p:nvPr/>
        </p:nvSpPr>
        <p:spPr>
          <a:xfrm>
            <a:off x="2610678" y="2287141"/>
            <a:ext cx="6732104" cy="689113"/>
          </a:xfrm>
          <a:prstGeom prst="rect">
            <a:avLst/>
          </a:prstGeom>
          <a:noFill/>
          <a:ln>
            <a:noFill/>
          </a:ln>
        </p:spPr>
        <p:txBody>
          <a:bodyPr spcFirstLastPara="1" wrap="square" lIns="91425" tIns="45700" rIns="91425" bIns="45700" anchor="ctr" anchorCtr="0">
            <a:noAutofit/>
          </a:bodyPr>
          <a:lstStyle/>
          <a:p>
            <a:pPr algn="ctr" rtl="1"/>
            <a:r>
              <a:rPr lang="ar-SA" sz="3200">
                <a:solidFill>
                  <a:srgbClr val="FF0000"/>
                </a:solidFill>
                <a:latin typeface="Sakkal Majalla"/>
                <a:ea typeface="Calibri"/>
                <a:cs typeface="Sakkal Majalla"/>
                <a:sym typeface="Calibri"/>
              </a:rPr>
              <a:t>حْرُوفُ</a:t>
            </a:r>
            <a:r>
              <a:rPr lang="ar-SA" sz="3200" b="0" i="0" u="none" strike="noStrike" cap="none">
                <a:solidFill>
                  <a:srgbClr val="FF0000"/>
                </a:solidFill>
                <a:latin typeface="Sakkal Majalla"/>
                <a:ea typeface="Calibri"/>
                <a:cs typeface="Sakkal Majalla"/>
                <a:sym typeface="Calibri"/>
              </a:rPr>
              <a:t> </a:t>
            </a:r>
            <a:r>
              <a:rPr lang="ar-SA" sz="3200">
                <a:solidFill>
                  <a:srgbClr val="FF0000"/>
                </a:solidFill>
                <a:latin typeface="Sakkal Majalla"/>
                <a:ea typeface="Calibri"/>
                <a:cs typeface="Sakkal Majalla"/>
                <a:sym typeface="Calibri"/>
              </a:rPr>
              <a:t>النَّدَاءِ</a:t>
            </a:r>
            <a:r>
              <a:rPr lang="ar-SA" sz="3200" b="0" i="0" u="none" strike="noStrike" cap="none">
                <a:solidFill>
                  <a:srgbClr val="FF0000"/>
                </a:solidFill>
                <a:latin typeface="Sakkal Majalla"/>
                <a:ea typeface="Calibri"/>
                <a:cs typeface="Sakkal Majalla"/>
                <a:sym typeface="Calibri"/>
              </a:rPr>
              <a:t>:</a:t>
            </a:r>
            <a:r>
              <a:rPr lang="ar-SA" sz="3200">
                <a:solidFill>
                  <a:srgbClr val="FF0000"/>
                </a:solidFill>
                <a:latin typeface="Sakkal Majalla"/>
                <a:ea typeface="Calibri"/>
                <a:cs typeface="Sakkal Majalla"/>
                <a:sym typeface="Calibri"/>
              </a:rPr>
              <a:t> </a:t>
            </a:r>
            <a:r>
              <a:rPr lang="ar-SA" sz="3200" b="0" i="0" u="none" strike="noStrike" cap="none">
                <a:solidFill>
                  <a:srgbClr val="FF0000"/>
                </a:solidFill>
                <a:latin typeface="Sakkal Majalla"/>
                <a:ea typeface="Calibri"/>
                <a:cs typeface="Sakkal Majalla"/>
                <a:sym typeface="Calibri"/>
              </a:rPr>
              <a:t> </a:t>
            </a:r>
            <a:r>
              <a:rPr lang="ar-SA" sz="3200" b="0" i="0" u="none" strike="noStrike" cap="none">
                <a:solidFill>
                  <a:schemeClr val="dk1"/>
                </a:solidFill>
                <a:latin typeface="Sakkal Majalla"/>
                <a:ea typeface="Calibri"/>
                <a:cs typeface="Sakkal Majalla"/>
                <a:sym typeface="Calibri"/>
              </a:rPr>
              <a:t>" يَا – أَيَّ – أَ – آ – هَيَّا – أَيَا – </a:t>
            </a:r>
            <a:r>
              <a:rPr lang="ar-SA" sz="3200" b="0" i="0" u="none" strike="noStrike" cap="none" err="1">
                <a:solidFill>
                  <a:schemeClr val="dk1"/>
                </a:solidFill>
                <a:latin typeface="Sakkal Majalla"/>
                <a:ea typeface="Calibri"/>
                <a:cs typeface="Sakkal Majalla"/>
                <a:sym typeface="Calibri"/>
              </a:rPr>
              <a:t>وَا</a:t>
            </a:r>
            <a:r>
              <a:rPr lang="ar-SA" sz="3200" b="0" i="0" u="none" strike="noStrike" cap="none">
                <a:solidFill>
                  <a:schemeClr val="dk1"/>
                </a:solidFill>
                <a:latin typeface="Sakkal Majalla"/>
                <a:ea typeface="Calibri"/>
                <a:cs typeface="Sakkal Majalla"/>
                <a:sym typeface="Calibri"/>
              </a:rPr>
              <a:t> "</a:t>
            </a:r>
            <a:endParaRPr sz="3200" b="0" i="0" u="none" strike="noStrike" cap="none">
              <a:solidFill>
                <a:schemeClr val="dk1"/>
              </a:solidFill>
              <a:latin typeface="Sakkal Majalla"/>
              <a:ea typeface="Calibri"/>
              <a:cs typeface="Sakkal Majalla"/>
              <a:sym typeface="Calibri"/>
            </a:endParaRPr>
          </a:p>
        </p:txBody>
      </p:sp>
      <p:graphicFrame>
        <p:nvGraphicFramePr>
          <p:cNvPr id="215" name="Google Shape;215;p15"/>
          <p:cNvGraphicFramePr/>
          <p:nvPr>
            <p:extLst>
              <p:ext uri="{D42A27DB-BD31-4B8C-83A1-F6EECF244321}">
                <p14:modId xmlns:p14="http://schemas.microsoft.com/office/powerpoint/2010/main" val="2833540677"/>
              </p:ext>
            </p:extLst>
          </p:nvPr>
        </p:nvGraphicFramePr>
        <p:xfrm>
          <a:off x="865808" y="3414450"/>
          <a:ext cx="8128000" cy="1828840"/>
        </p:xfrm>
        <a:graphic>
          <a:graphicData uri="http://schemas.openxmlformats.org/drawingml/2006/table">
            <a:tbl>
              <a:tblPr firstRow="1" bandRow="1">
                <a:noFill/>
                <a:tableStyleId>{64885600-A8F6-49D2-8ECD-A7E21EBA093C}</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gridSpan="2">
                  <a:txBody>
                    <a:bodyPr/>
                    <a:lstStyle/>
                    <a:p>
                      <a:pPr marL="0" marR="0" lvl="0" indent="0" algn="ctr" rtl="0">
                        <a:spcBef>
                          <a:spcPts val="0"/>
                        </a:spcBef>
                        <a:spcAft>
                          <a:spcPts val="0"/>
                        </a:spcAft>
                        <a:buNone/>
                      </a:pPr>
                      <a:r>
                        <a:rPr lang="ar-SA" sz="2400" u="none" strike="noStrike" cap="none">
                          <a:latin typeface="Sakkal Majalla"/>
                          <a:cs typeface="Sakkal Majalla"/>
                        </a:rPr>
                        <a:t>وَ هُوَ ثَلَاثَُ أَنْوَاعٍ</a:t>
                      </a:r>
                      <a:endParaRPr sz="2400" u="none" strike="noStrike" cap="none">
                        <a:latin typeface="Sakkal Majalla"/>
                        <a:cs typeface="Sakkal Majalla"/>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ar-SA" sz="2400" u="none" strike="noStrike" cap="none">
                          <a:solidFill>
                            <a:schemeClr val="dk1"/>
                          </a:solidFill>
                          <a:latin typeface="Sakkal Majalla"/>
                          <a:cs typeface="Sakkal Majalla"/>
                        </a:rPr>
                        <a:t>يَا أَحْمَدُ / يَا طَالِبَانِ / يَا مُعَلِّمُونَ</a:t>
                      </a:r>
                      <a:endParaRPr sz="2400" u="none" strike="noStrike" cap="none">
                        <a:solidFill>
                          <a:schemeClr val="dk1"/>
                        </a:solidFill>
                        <a:latin typeface="Sakkal Majalla"/>
                        <a:cs typeface="Sakkal Majalla"/>
                      </a:endParaRPr>
                    </a:p>
                  </a:txBody>
                  <a:tcPr marL="91450" marR="91450" marT="45725" marB="45725"/>
                </a:tc>
                <a:tc>
                  <a:txBody>
                    <a:bodyPr/>
                    <a:lstStyle/>
                    <a:p>
                      <a:pPr marL="0" marR="0" lvl="0" indent="0" algn="ctr" rtl="1">
                        <a:spcBef>
                          <a:spcPts val="0"/>
                        </a:spcBef>
                        <a:spcAft>
                          <a:spcPts val="0"/>
                        </a:spcAft>
                        <a:buNone/>
                      </a:pPr>
                      <a:r>
                        <a:rPr lang="ar-SA" sz="2400" u="none" strike="noStrike" cap="none">
                          <a:solidFill>
                            <a:schemeClr val="dk1"/>
                          </a:solidFill>
                          <a:latin typeface="Sakkal Majalla" panose="02000000000000000000" pitchFamily="2" charset="-78"/>
                          <a:cs typeface="Sakkal Majalla" panose="02000000000000000000" pitchFamily="2" charset="-78"/>
                        </a:rPr>
                        <a:t>١</a:t>
                      </a:r>
                      <a:r>
                        <a:rPr lang="ar-EG" sz="2400" u="none" strike="noStrike" cap="none">
                          <a:solidFill>
                            <a:schemeClr val="dk1"/>
                          </a:solidFill>
                          <a:latin typeface="Sakkal Majalla" panose="02000000000000000000" pitchFamily="2" charset="-78"/>
                          <a:cs typeface="Sakkal Majalla" panose="02000000000000000000" pitchFamily="2" charset="-78"/>
                        </a:rPr>
                        <a:t>.</a:t>
                      </a:r>
                      <a:r>
                        <a:rPr lang="ar-SA" sz="2400" u="none" strike="noStrike" cap="none">
                          <a:solidFill>
                            <a:schemeClr val="dk1"/>
                          </a:solidFill>
                          <a:latin typeface="Sakkal Majalla" panose="02000000000000000000" pitchFamily="2" charset="-78"/>
                          <a:cs typeface="Sakkal Majalla" panose="02000000000000000000" pitchFamily="2" charset="-78"/>
                        </a:rPr>
                        <a:t> </a:t>
                      </a:r>
                      <a:r>
                        <a:rPr lang="ar-SA" sz="2400" u="none" strike="noStrike" cap="none">
                          <a:solidFill>
                            <a:schemeClr val="dk1"/>
                          </a:solidFill>
                          <a:latin typeface="Sakkal Majalla" panose="02000000000000000000" pitchFamily="2" charset="-78"/>
                          <a:ea typeface="Calibri"/>
                          <a:cs typeface="Sakkal Majalla" panose="02000000000000000000" pitchFamily="2" charset="-78"/>
                          <a:sym typeface="Calibri"/>
                        </a:rPr>
                        <a:t>الْمُنَادَى الْمُفْرَدُ</a:t>
                      </a:r>
                      <a:endParaRPr sz="2400" u="none" strike="noStrike" cap="none">
                        <a:solidFill>
                          <a:schemeClr val="dk1"/>
                        </a:solidFill>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ar-SA" sz="2400" b="0" i="0" u="none" strike="noStrike" cap="none">
                          <a:solidFill>
                            <a:schemeClr val="dk1"/>
                          </a:solidFill>
                          <a:latin typeface="Sakkal Majalla"/>
                          <a:ea typeface="Calibri"/>
                          <a:cs typeface="Sakkal Majalla"/>
                          <a:sym typeface="Calibri"/>
                        </a:rPr>
                        <a:t>يَا فَاعِلَ الْخَيْرَ، أَقْبِل</a:t>
                      </a:r>
                      <a:endParaRPr sz="2400" b="0" u="none" strike="noStrike" cap="none">
                        <a:solidFill>
                          <a:schemeClr val="dk1"/>
                        </a:solidFill>
                        <a:latin typeface="Sakkal Majalla"/>
                        <a:cs typeface="Sakkal Majalla"/>
                      </a:endParaRPr>
                    </a:p>
                  </a:txBody>
                  <a:tcPr marL="91450" marR="91450" marT="45725" marB="45725"/>
                </a:tc>
                <a:tc>
                  <a:txBody>
                    <a:bodyPr/>
                    <a:lstStyle/>
                    <a:p>
                      <a:pPr marL="0" marR="0" lvl="0" indent="0" algn="ctr" rtl="1">
                        <a:spcBef>
                          <a:spcPts val="0"/>
                        </a:spcBef>
                        <a:spcAft>
                          <a:spcPts val="0"/>
                        </a:spcAft>
                        <a:buNone/>
                      </a:pPr>
                      <a:r>
                        <a:rPr lang="ar-SA" sz="2400" u="none" strike="noStrike" cap="none">
                          <a:solidFill>
                            <a:schemeClr val="dk1"/>
                          </a:solidFill>
                          <a:latin typeface="Sakkal Majalla" panose="02000000000000000000" pitchFamily="2" charset="-78"/>
                          <a:cs typeface="Sakkal Majalla" panose="02000000000000000000" pitchFamily="2" charset="-78"/>
                        </a:rPr>
                        <a:t>٢</a:t>
                      </a:r>
                      <a:r>
                        <a:rPr lang="ar-EG" sz="2400" u="none" strike="noStrike" cap="none">
                          <a:solidFill>
                            <a:schemeClr val="dk1"/>
                          </a:solidFill>
                          <a:latin typeface="Sakkal Majalla" panose="02000000000000000000" pitchFamily="2" charset="-78"/>
                          <a:cs typeface="Sakkal Majalla" panose="02000000000000000000" pitchFamily="2" charset="-78"/>
                        </a:rPr>
                        <a:t>.</a:t>
                      </a:r>
                      <a:r>
                        <a:rPr lang="ar-SA" sz="2400" u="none" strike="noStrike" cap="none">
                          <a:solidFill>
                            <a:schemeClr val="dk1"/>
                          </a:solidFill>
                          <a:latin typeface="Sakkal Majalla" panose="02000000000000000000" pitchFamily="2" charset="-78"/>
                          <a:cs typeface="Sakkal Majalla" panose="02000000000000000000" pitchFamily="2" charset="-78"/>
                        </a:rPr>
                        <a:t> </a:t>
                      </a:r>
                      <a:r>
                        <a:rPr lang="ar-SA" sz="2400" u="none" strike="noStrike" cap="none">
                          <a:solidFill>
                            <a:schemeClr val="dk1"/>
                          </a:solidFill>
                          <a:latin typeface="Sakkal Majalla" panose="02000000000000000000" pitchFamily="2" charset="-78"/>
                          <a:ea typeface="Calibri"/>
                          <a:cs typeface="Sakkal Majalla" panose="02000000000000000000" pitchFamily="2" charset="-78"/>
                          <a:sym typeface="Calibri"/>
                        </a:rPr>
                        <a:t>الْمُنَادَى الْمُضَافُ</a:t>
                      </a:r>
                      <a:endParaRPr sz="2400" u="none" strike="noStrike" cap="none">
                        <a:solidFill>
                          <a:schemeClr val="dk1"/>
                        </a:solidFill>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ar-SA" sz="2400" b="0" i="0" u="none" strike="noStrike" cap="none">
                          <a:solidFill>
                            <a:schemeClr val="dk1"/>
                          </a:solidFill>
                          <a:latin typeface="Sakkal Majalla"/>
                          <a:ea typeface="Calibri"/>
                          <a:cs typeface="Sakkal Majalla"/>
                          <a:sym typeface="Calibri"/>
                        </a:rPr>
                        <a:t>يَا مُحْسِنًا إِلَى الْجَارِ، أَنْتَ مُؤْمِنٌ</a:t>
                      </a:r>
                      <a:endParaRPr sz="2400" u="none" strike="noStrike" cap="none">
                        <a:solidFill>
                          <a:schemeClr val="dk1"/>
                        </a:solidFill>
                        <a:latin typeface="Sakkal Majalla"/>
                        <a:cs typeface="Sakkal Majalla"/>
                      </a:endParaRPr>
                    </a:p>
                  </a:txBody>
                  <a:tcPr marL="91450" marR="91450" marT="45725" marB="45725"/>
                </a:tc>
                <a:tc>
                  <a:txBody>
                    <a:bodyPr/>
                    <a:lstStyle/>
                    <a:p>
                      <a:pPr marL="0" marR="0" lvl="0" indent="0" algn="ctr" rtl="1">
                        <a:spcBef>
                          <a:spcPts val="0"/>
                        </a:spcBef>
                        <a:spcAft>
                          <a:spcPts val="0"/>
                        </a:spcAft>
                        <a:buNone/>
                      </a:pPr>
                      <a:r>
                        <a:rPr lang="ar-SA" sz="2400" u="none" strike="noStrike" cap="none">
                          <a:solidFill>
                            <a:schemeClr val="dk1"/>
                          </a:solidFill>
                          <a:latin typeface="Sakkal Majalla" panose="02000000000000000000" pitchFamily="2" charset="-78"/>
                          <a:cs typeface="Sakkal Majalla" panose="02000000000000000000" pitchFamily="2" charset="-78"/>
                        </a:rPr>
                        <a:t>٣</a:t>
                      </a:r>
                      <a:r>
                        <a:rPr lang="ar-EG" sz="2400" u="none" strike="noStrike" cap="none">
                          <a:solidFill>
                            <a:schemeClr val="dk1"/>
                          </a:solidFill>
                          <a:latin typeface="Sakkal Majalla" panose="02000000000000000000" pitchFamily="2" charset="-78"/>
                          <a:cs typeface="Sakkal Majalla" panose="02000000000000000000" pitchFamily="2" charset="-78"/>
                        </a:rPr>
                        <a:t>.</a:t>
                      </a:r>
                      <a:r>
                        <a:rPr lang="ar-SA" sz="2400" u="none" strike="noStrike" cap="none">
                          <a:solidFill>
                            <a:schemeClr val="dk1"/>
                          </a:solidFill>
                          <a:latin typeface="Sakkal Majalla" panose="02000000000000000000" pitchFamily="2" charset="-78"/>
                          <a:cs typeface="Sakkal Majalla" panose="02000000000000000000" pitchFamily="2" charset="-78"/>
                        </a:rPr>
                        <a:t> </a:t>
                      </a:r>
                      <a:r>
                        <a:rPr lang="ar-SA" sz="2400" u="none" strike="noStrike" cap="none">
                          <a:solidFill>
                            <a:schemeClr val="dk1"/>
                          </a:solidFill>
                          <a:latin typeface="Sakkal Majalla" panose="02000000000000000000" pitchFamily="2" charset="-78"/>
                          <a:ea typeface="Calibri"/>
                          <a:cs typeface="Sakkal Majalla" panose="02000000000000000000" pitchFamily="2" charset="-78"/>
                          <a:sym typeface="Calibri"/>
                        </a:rPr>
                        <a:t>الْمُنَادَى الشَّبِيهُ بِالْمُضَافِ</a:t>
                      </a:r>
                      <a:endParaRPr sz="2400" u="none" strike="noStrike" cap="none">
                        <a:solidFill>
                          <a:schemeClr val="dk1"/>
                        </a:solidFill>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aphicFrame>
        <p:nvGraphicFramePr>
          <p:cNvPr id="220" name="Google Shape;220;p16"/>
          <p:cNvGraphicFramePr/>
          <p:nvPr/>
        </p:nvGraphicFramePr>
        <p:xfrm>
          <a:off x="0" y="20145"/>
          <a:ext cx="12192000" cy="683785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800"/>
                        <a:buFont typeface="Calibri"/>
                        <a:buNone/>
                      </a:pPr>
                      <a:r>
                        <a:rPr lang="ar-SA" sz="1800" u="none" strike="noStrike" cap="none">
                          <a:solidFill>
                            <a:schemeClr val="dk1"/>
                          </a:solidFill>
                          <a:latin typeface="Calibri"/>
                          <a:ea typeface="Calibri"/>
                          <a:cs typeface="Calibri"/>
                          <a:sym typeface="Calibri"/>
                        </a:rPr>
                        <a:t>الْمُنَادَى</a:t>
                      </a:r>
                      <a:endParaRPr sz="1400" b="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lvl="0" indent="0" algn="l" rtl="0">
                        <a:spcBef>
                          <a:spcPts val="0"/>
                        </a:spcBef>
                        <a:spcAft>
                          <a:spcPts val="0"/>
                        </a:spcAft>
                        <a:buClr>
                          <a:schemeClr val="dk1"/>
                        </a:buClr>
                        <a:buSzPts val="1400"/>
                        <a:buFont typeface="Calibri"/>
                        <a:buNone/>
                      </a:pPr>
                      <a:r>
                        <a:rPr lang="ar-SA" sz="1600">
                          <a:solidFill>
                            <a:schemeClr val="dk1"/>
                          </a:solidFill>
                        </a:rPr>
                        <a:t>A simple background</a:t>
                      </a:r>
                      <a:endParaRPr sz="1600">
                        <a:solidFill>
                          <a:schemeClr val="dk1"/>
                        </a:solidFill>
                      </a:endParaRPr>
                    </a:p>
                    <a:p>
                      <a:pPr marL="0" marR="0" lvl="0" indent="0" algn="l" rtl="0">
                        <a:spcBef>
                          <a:spcPts val="0"/>
                        </a:spcBef>
                        <a:spcAft>
                          <a:spcPts val="0"/>
                        </a:spcAft>
                        <a:buClr>
                          <a:schemeClr val="dk1"/>
                        </a:buClr>
                        <a:buSzPts val="1400"/>
                        <a:buFont typeface="Calibri"/>
                        <a:buNone/>
                      </a:pPr>
                      <a:endParaRPr>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221" name="Google Shape;221;p16"/>
          <p:cNvSpPr/>
          <p:nvPr/>
        </p:nvSpPr>
        <p:spPr>
          <a:xfrm>
            <a:off x="4002157" y="596348"/>
            <a:ext cx="2093843" cy="9144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ar-SA" sz="2800" b="0" i="0" u="none" strike="noStrike" cap="none">
                <a:solidFill>
                  <a:schemeClr val="lt1"/>
                </a:solidFill>
                <a:latin typeface="Sakkal Majalla" panose="02000000000000000000" pitchFamily="2" charset="-78"/>
                <a:ea typeface="Calibri"/>
                <a:cs typeface="Sakkal Majalla" panose="02000000000000000000" pitchFamily="2" charset="-78"/>
                <a:sym typeface="Calibri"/>
              </a:rPr>
              <a:t>أَحْكَام</a:t>
            </a:r>
            <a:r>
              <a:rPr lang="ar-SA" sz="2800">
                <a:solidFill>
                  <a:schemeClr val="lt1"/>
                </a:solidFill>
                <a:latin typeface="Sakkal Majalla" panose="02000000000000000000" pitchFamily="2" charset="-78"/>
                <a:ea typeface="Calibri"/>
                <a:cs typeface="Sakkal Majalla" panose="02000000000000000000" pitchFamily="2" charset="-78"/>
                <a:sym typeface="Calibri"/>
              </a:rPr>
              <a:t>ُ</a:t>
            </a:r>
            <a:r>
              <a:rPr lang="ar-SA" sz="2800" b="0" i="0" u="none" strike="noStrike" cap="none">
                <a:solidFill>
                  <a:schemeClr val="lt1"/>
                </a:solidFill>
                <a:latin typeface="Sakkal Majalla" panose="02000000000000000000" pitchFamily="2" charset="-78"/>
                <a:ea typeface="Calibri"/>
                <a:cs typeface="Sakkal Majalla" panose="02000000000000000000" pitchFamily="2" charset="-78"/>
                <a:sym typeface="Calibri"/>
              </a:rPr>
              <a:t>ه</a:t>
            </a:r>
            <a:r>
              <a:rPr lang="ar-SA" sz="2800">
                <a:solidFill>
                  <a:schemeClr val="lt1"/>
                </a:solidFill>
                <a:latin typeface="Sakkal Majalla" panose="02000000000000000000" pitchFamily="2" charset="-78"/>
                <a:ea typeface="Calibri"/>
                <a:cs typeface="Sakkal Majalla" panose="02000000000000000000" pitchFamily="2" charset="-78"/>
                <a:sym typeface="Calibri"/>
              </a:rPr>
              <a:t>ُ</a:t>
            </a:r>
            <a:endParaRPr sz="2800" b="0" i="0" u="none" strike="noStrike" cap="none">
              <a:solidFill>
                <a:schemeClr val="lt1"/>
              </a:solidFill>
              <a:latin typeface="Sakkal Majalla" panose="02000000000000000000" pitchFamily="2" charset="-78"/>
              <a:ea typeface="Calibri"/>
              <a:cs typeface="Sakkal Majalla" panose="02000000000000000000" pitchFamily="2" charset="-78"/>
              <a:sym typeface="Calibri"/>
            </a:endParaRPr>
          </a:p>
        </p:txBody>
      </p:sp>
      <p:cxnSp>
        <p:nvCxnSpPr>
          <p:cNvPr id="222" name="Google Shape;222;p16"/>
          <p:cNvCxnSpPr/>
          <p:nvPr/>
        </p:nvCxnSpPr>
        <p:spPr>
          <a:xfrm rot="5400000">
            <a:off x="3160573" y="1656479"/>
            <a:ext cx="1365000" cy="11133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cxnSp>
        <p:nvCxnSpPr>
          <p:cNvPr id="223" name="Google Shape;223;p16"/>
          <p:cNvCxnSpPr/>
          <p:nvPr/>
        </p:nvCxnSpPr>
        <p:spPr>
          <a:xfrm rot="-5400000" flipH="1">
            <a:off x="5622762" y="1714528"/>
            <a:ext cx="1454400" cy="1086600"/>
          </a:xfrm>
          <a:prstGeom prst="bentConnector3">
            <a:avLst>
              <a:gd name="adj1" fmla="val 48177"/>
            </a:avLst>
          </a:prstGeom>
          <a:noFill/>
          <a:ln w="9525" cap="flat" cmpd="sng">
            <a:solidFill>
              <a:schemeClr val="accent1"/>
            </a:solidFill>
            <a:prstDash val="solid"/>
            <a:miter lim="800000"/>
            <a:headEnd type="none" w="sm" len="sm"/>
            <a:tailEnd type="triangle" w="med" len="med"/>
          </a:ln>
        </p:spPr>
      </p:cxnSp>
      <p:graphicFrame>
        <p:nvGraphicFramePr>
          <p:cNvPr id="224" name="Google Shape;224;p16"/>
          <p:cNvGraphicFramePr/>
          <p:nvPr>
            <p:extLst>
              <p:ext uri="{D42A27DB-BD31-4B8C-83A1-F6EECF244321}">
                <p14:modId xmlns:p14="http://schemas.microsoft.com/office/powerpoint/2010/main" val="470984077"/>
              </p:ext>
            </p:extLst>
          </p:nvPr>
        </p:nvGraphicFramePr>
        <p:xfrm>
          <a:off x="755375" y="3058160"/>
          <a:ext cx="3975650" cy="2011700"/>
        </p:xfrm>
        <a:graphic>
          <a:graphicData uri="http://schemas.openxmlformats.org/drawingml/2006/table">
            <a:tbl>
              <a:tblPr firstRow="1" bandRow="1">
                <a:noFill/>
                <a:tableStyleId>{64885600-A8F6-49D2-8ECD-A7E21EBA093C}</a:tableStyleId>
              </a:tblPr>
              <a:tblGrid>
                <a:gridCol w="3975650">
                  <a:extLst>
                    <a:ext uri="{9D8B030D-6E8A-4147-A177-3AD203B41FA5}">
                      <a16:colId xmlns:a16="http://schemas.microsoft.com/office/drawing/2014/main" val="20000"/>
                    </a:ext>
                  </a:extLst>
                </a:gridCol>
              </a:tblGrid>
              <a:tr h="370850">
                <a:tc>
                  <a:txBody>
                    <a:bodyPr/>
                    <a:lstStyle/>
                    <a:p>
                      <a:pPr marL="0" marR="0" lvl="0" indent="0" algn="ctr" rtl="1">
                        <a:spcBef>
                          <a:spcPts val="0"/>
                        </a:spcBef>
                        <a:spcAft>
                          <a:spcPts val="0"/>
                        </a:spcAft>
                        <a:buNone/>
                      </a:pPr>
                      <a:r>
                        <a:rPr lang="ar-SA" sz="2400" b="0" u="none" strike="noStrike" cap="none">
                          <a:solidFill>
                            <a:schemeClr val="lt1"/>
                          </a:solidFill>
                          <a:latin typeface="Sakkal Majalla" panose="02000000000000000000" pitchFamily="2" charset="-78"/>
                          <a:ea typeface="Calibri"/>
                          <a:cs typeface="Sakkal Majalla" panose="02000000000000000000" pitchFamily="2" charset="-78"/>
                          <a:sym typeface="Calibri"/>
                        </a:rPr>
                        <a:t>الْمُنَادَى الْمُضَافُ </a:t>
                      </a:r>
                      <a:endParaRPr sz="2400" b="0" u="none" strike="noStrike" cap="none">
                        <a:solidFill>
                          <a:schemeClr val="lt1"/>
                        </a:solidFill>
                        <a:latin typeface="Sakkal Majalla" panose="02000000000000000000" pitchFamily="2" charset="-78"/>
                        <a:ea typeface="Calibri"/>
                        <a:cs typeface="Sakkal Majalla" panose="02000000000000000000" pitchFamily="2" charset="-78"/>
                        <a:sym typeface="Calibri"/>
                      </a:endParaRPr>
                    </a:p>
                    <a:p>
                      <a:pPr marL="0" marR="0" lvl="0" indent="0" algn="ctr" rtl="1">
                        <a:spcBef>
                          <a:spcPts val="0"/>
                        </a:spcBef>
                        <a:spcAft>
                          <a:spcPts val="0"/>
                        </a:spcAft>
                        <a:buNone/>
                      </a:pPr>
                      <a:r>
                        <a:rPr lang="ar-SA" sz="2400" b="0" u="none" strike="noStrike" cap="none">
                          <a:solidFill>
                            <a:schemeClr val="lt1"/>
                          </a:solidFill>
                          <a:latin typeface="Sakkal Majalla" panose="02000000000000000000" pitchFamily="2" charset="-78"/>
                          <a:ea typeface="Calibri"/>
                          <a:cs typeface="Sakkal Majalla" panose="02000000000000000000" pitchFamily="2" charset="-78"/>
                          <a:sym typeface="Calibri"/>
                        </a:rPr>
                        <a:t>الْمُنَادَى الشَّبِيهُ بِالْمُضَافِ</a:t>
                      </a:r>
                      <a:endParaRPr sz="2400">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1">
                        <a:spcBef>
                          <a:spcPts val="0"/>
                        </a:spcBef>
                        <a:spcAft>
                          <a:spcPts val="0"/>
                        </a:spcAft>
                        <a:buNone/>
                      </a:pPr>
                      <a:r>
                        <a:rPr lang="ar-SA" sz="2400" u="none" strike="noStrike" cap="none">
                          <a:latin typeface="Sakkal Majalla" panose="02000000000000000000" pitchFamily="2" charset="-78"/>
                          <a:cs typeface="Sakkal Majalla" panose="02000000000000000000" pitchFamily="2" charset="-78"/>
                        </a:rPr>
                        <a:t>مَنْصُوبٌ</a:t>
                      </a:r>
                      <a:endParaRPr sz="2400">
                        <a:latin typeface="Sakkal Majalla" panose="02000000000000000000" pitchFamily="2" charset="-78"/>
                        <a:cs typeface="Sakkal Majalla" panose="02000000000000000000" pitchFamily="2" charset="-78"/>
                      </a:endParaRPr>
                    </a:p>
                    <a:p>
                      <a:pPr marL="25400" marR="0" lvl="0" indent="0" algn="ctr" rtl="1">
                        <a:spcBef>
                          <a:spcPts val="0"/>
                        </a:spcBef>
                        <a:spcAft>
                          <a:spcPts val="0"/>
                        </a:spcAft>
                        <a:buClr>
                          <a:schemeClr val="dk1"/>
                        </a:buClr>
                        <a:buSzPts val="2400"/>
                        <a:buFont typeface="Calibri"/>
                        <a:buNone/>
                      </a:pPr>
                      <a:r>
                        <a:rPr lang="ar-SA" sz="2400" u="none" strike="noStrike" cap="none">
                          <a:latin typeface="Sakkal Majalla" panose="02000000000000000000" pitchFamily="2" charset="-78"/>
                          <a:cs typeface="Sakkal Majalla" panose="02000000000000000000" pitchFamily="2" charset="-78"/>
                        </a:rPr>
                        <a:t>١</a:t>
                      </a:r>
                      <a:r>
                        <a:rPr lang="ar-EG" sz="2400" u="none" strike="noStrike" cap="none">
                          <a:latin typeface="Sakkal Majalla" panose="02000000000000000000" pitchFamily="2" charset="-78"/>
                          <a:cs typeface="Sakkal Majalla" panose="02000000000000000000" pitchFamily="2" charset="-78"/>
                        </a:rPr>
                        <a:t>. </a:t>
                      </a:r>
                      <a:r>
                        <a:rPr lang="ar-SA" sz="2400" u="none" strike="noStrike" cap="none">
                          <a:latin typeface="Sakkal Majalla" panose="02000000000000000000" pitchFamily="2" charset="-78"/>
                          <a:cs typeface="Sakkal Majalla" panose="02000000000000000000" pitchFamily="2" charset="-78"/>
                        </a:rPr>
                        <a:t>بِالْفَتْحَةِ: يَا طَالِبَ الْعِلْمِ</a:t>
                      </a:r>
                      <a:endParaRPr sz="2400">
                        <a:latin typeface="Sakkal Majalla" panose="02000000000000000000" pitchFamily="2" charset="-78"/>
                        <a:cs typeface="Sakkal Majalla" panose="02000000000000000000" pitchFamily="2" charset="-78"/>
                      </a:endParaRPr>
                    </a:p>
                    <a:p>
                      <a:pPr marL="25400" marR="0" lvl="0" indent="0" algn="ctr" rtl="1">
                        <a:spcBef>
                          <a:spcPts val="0"/>
                        </a:spcBef>
                        <a:spcAft>
                          <a:spcPts val="0"/>
                        </a:spcAft>
                        <a:buClr>
                          <a:schemeClr val="dk1"/>
                        </a:buClr>
                        <a:buSzPts val="2400"/>
                        <a:buFont typeface="Calibri"/>
                        <a:buNone/>
                      </a:pPr>
                      <a:r>
                        <a:rPr lang="ar-SA" sz="2400" u="none" strike="noStrike" cap="none">
                          <a:latin typeface="Sakkal Majalla" panose="02000000000000000000" pitchFamily="2" charset="-78"/>
                          <a:cs typeface="Sakkal Majalla" panose="02000000000000000000" pitchFamily="2" charset="-78"/>
                        </a:rPr>
                        <a:t>٢</a:t>
                      </a:r>
                      <a:r>
                        <a:rPr lang="ar-EG" sz="2400" u="none" strike="noStrike" cap="none">
                          <a:latin typeface="Sakkal Majalla" panose="02000000000000000000" pitchFamily="2" charset="-78"/>
                          <a:cs typeface="Sakkal Majalla" panose="02000000000000000000" pitchFamily="2" charset="-78"/>
                        </a:rPr>
                        <a:t>. </a:t>
                      </a:r>
                      <a:r>
                        <a:rPr lang="ar-SA" sz="2400" u="none" strike="noStrike" cap="none">
                          <a:latin typeface="Sakkal Majalla" panose="02000000000000000000" pitchFamily="2" charset="-78"/>
                          <a:cs typeface="Sakkal Majalla" panose="02000000000000000000" pitchFamily="2" charset="-78"/>
                        </a:rPr>
                        <a:t>بِالْيَاءِ: يَا كَاتِبَي</a:t>
                      </a:r>
                      <a:r>
                        <a:rPr lang="ar-SA" sz="2400">
                          <a:latin typeface="Sakkal Majalla" panose="02000000000000000000" pitchFamily="2" charset="-78"/>
                          <a:cs typeface="Sakkal Majalla" panose="02000000000000000000" pitchFamily="2" charset="-78"/>
                        </a:rPr>
                        <a:t>ِ</a:t>
                      </a:r>
                      <a:r>
                        <a:rPr lang="ar-SA" sz="2400" u="none" strike="noStrike" cap="none">
                          <a:latin typeface="Sakkal Majalla" panose="02000000000000000000" pitchFamily="2" charset="-78"/>
                          <a:cs typeface="Sakkal Majalla" panose="02000000000000000000" pitchFamily="2" charset="-78"/>
                        </a:rPr>
                        <a:t> الْكِتَابِ </a:t>
                      </a:r>
                      <a:endParaRPr sz="2400" u="none" strike="noStrike" cap="none">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225" name="Google Shape;225;p16"/>
          <p:cNvGraphicFramePr/>
          <p:nvPr>
            <p:extLst>
              <p:ext uri="{D42A27DB-BD31-4B8C-83A1-F6EECF244321}">
                <p14:modId xmlns:p14="http://schemas.microsoft.com/office/powerpoint/2010/main" val="2654060614"/>
              </p:ext>
            </p:extLst>
          </p:nvPr>
        </p:nvGraphicFramePr>
        <p:xfrm>
          <a:off x="5325167" y="3058160"/>
          <a:ext cx="3136350" cy="2370090"/>
        </p:xfrm>
        <a:graphic>
          <a:graphicData uri="http://schemas.openxmlformats.org/drawingml/2006/table">
            <a:tbl>
              <a:tblPr firstRow="1" bandRow="1">
                <a:noFill/>
                <a:tableStyleId>{64885600-A8F6-49D2-8ECD-A7E21EBA093C}</a:tableStyleId>
              </a:tblPr>
              <a:tblGrid>
                <a:gridCol w="3136350">
                  <a:extLst>
                    <a:ext uri="{9D8B030D-6E8A-4147-A177-3AD203B41FA5}">
                      <a16:colId xmlns:a16="http://schemas.microsoft.com/office/drawing/2014/main" val="20000"/>
                    </a:ext>
                  </a:extLst>
                </a:gridCol>
              </a:tblGrid>
              <a:tr h="815600">
                <a:tc>
                  <a:txBody>
                    <a:bodyPr/>
                    <a:lstStyle/>
                    <a:p>
                      <a:pPr marL="0" marR="0" lvl="0" indent="0" algn="ctr" rtl="1">
                        <a:spcBef>
                          <a:spcPts val="0"/>
                        </a:spcBef>
                        <a:spcAft>
                          <a:spcPts val="0"/>
                        </a:spcAft>
                        <a:buNone/>
                      </a:pPr>
                      <a:r>
                        <a:rPr lang="ar-SA" sz="2400" b="0" u="none" strike="noStrike" cap="none">
                          <a:solidFill>
                            <a:schemeClr val="lt1"/>
                          </a:solidFill>
                          <a:latin typeface="Sakkal Majalla" panose="02000000000000000000" pitchFamily="2" charset="-78"/>
                          <a:ea typeface="Calibri"/>
                          <a:cs typeface="Sakkal Majalla" panose="02000000000000000000" pitchFamily="2" charset="-78"/>
                          <a:sym typeface="Calibri"/>
                        </a:rPr>
                        <a:t>الْمُنَادَى الْمُفْرَدُ</a:t>
                      </a:r>
                      <a:endParaRPr sz="2400">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0"/>
                  </a:ext>
                </a:extLst>
              </a:tr>
              <a:tr h="1453625">
                <a:tc>
                  <a:txBody>
                    <a:bodyPr/>
                    <a:lstStyle/>
                    <a:p>
                      <a:pPr marL="0" marR="0" lvl="0" indent="0" algn="ctr" rtl="1">
                        <a:spcBef>
                          <a:spcPts val="0"/>
                        </a:spcBef>
                        <a:spcAft>
                          <a:spcPts val="0"/>
                        </a:spcAft>
                        <a:buNone/>
                      </a:pPr>
                      <a:r>
                        <a:rPr lang="ar-SA" sz="2400" u="none" strike="noStrike" cap="none">
                          <a:latin typeface="Sakkal Majalla" panose="02000000000000000000" pitchFamily="2" charset="-78"/>
                          <a:cs typeface="Sakkal Majalla" panose="02000000000000000000" pitchFamily="2" charset="-78"/>
                        </a:rPr>
                        <a:t>مَبْنِيٌّ:</a:t>
                      </a:r>
                      <a:endParaRPr lang="ar-EG" sz="2400" u="none" strike="noStrike" cap="none">
                        <a:latin typeface="Sakkal Majalla" panose="02000000000000000000" pitchFamily="2" charset="-78"/>
                        <a:cs typeface="Sakkal Majalla" panose="02000000000000000000" pitchFamily="2" charset="-78"/>
                      </a:endParaRPr>
                    </a:p>
                    <a:p>
                      <a:pPr marL="0" marR="0" lvl="0" indent="0" algn="ctr" rtl="1">
                        <a:spcBef>
                          <a:spcPts val="0"/>
                        </a:spcBef>
                        <a:spcAft>
                          <a:spcPts val="0"/>
                        </a:spcAft>
                        <a:buNone/>
                      </a:pPr>
                      <a:r>
                        <a:rPr lang="ar-SA" sz="2400" u="none" strike="noStrike" cap="none">
                          <a:latin typeface="Sakkal Majalla" panose="02000000000000000000" pitchFamily="2" charset="-78"/>
                          <a:cs typeface="Sakkal Majalla" panose="02000000000000000000" pitchFamily="2" charset="-78"/>
                        </a:rPr>
                        <a:t>١</a:t>
                      </a:r>
                      <a:r>
                        <a:rPr lang="ar-EG" sz="2400" u="none" strike="noStrike" cap="none">
                          <a:latin typeface="Sakkal Majalla" panose="02000000000000000000" pitchFamily="2" charset="-78"/>
                          <a:cs typeface="Sakkal Majalla" panose="02000000000000000000" pitchFamily="2" charset="-78"/>
                        </a:rPr>
                        <a:t>. </a:t>
                      </a:r>
                      <a:r>
                        <a:rPr lang="ar-SA" sz="2400" u="none" strike="noStrike" cap="none">
                          <a:latin typeface="Sakkal Majalla" panose="02000000000000000000" pitchFamily="2" charset="-78"/>
                          <a:cs typeface="Sakkal Majalla" panose="02000000000000000000" pitchFamily="2" charset="-78"/>
                        </a:rPr>
                        <a:t>بِالضَّمَّةِ: يَا فَاطِمَةُ</a:t>
                      </a:r>
                      <a:endParaRPr sz="2400">
                        <a:latin typeface="Sakkal Majalla" panose="02000000000000000000" pitchFamily="2" charset="-78"/>
                        <a:cs typeface="Sakkal Majalla" panose="02000000000000000000" pitchFamily="2" charset="-78"/>
                      </a:endParaRPr>
                    </a:p>
                    <a:p>
                      <a:pPr marL="0" marR="0" lvl="0" indent="0" algn="ctr" rtl="1">
                        <a:spcBef>
                          <a:spcPts val="0"/>
                        </a:spcBef>
                        <a:spcAft>
                          <a:spcPts val="0"/>
                        </a:spcAft>
                        <a:buNone/>
                      </a:pPr>
                      <a:r>
                        <a:rPr lang="ar-SA" sz="2400" u="none" strike="noStrike" cap="none">
                          <a:latin typeface="Sakkal Majalla" panose="02000000000000000000" pitchFamily="2" charset="-78"/>
                          <a:cs typeface="Sakkal Majalla" panose="02000000000000000000" pitchFamily="2" charset="-78"/>
                        </a:rPr>
                        <a:t>٢</a:t>
                      </a:r>
                      <a:r>
                        <a:rPr lang="ar-EG" sz="2400" u="none" strike="noStrike" cap="none">
                          <a:latin typeface="Sakkal Majalla" panose="02000000000000000000" pitchFamily="2" charset="-78"/>
                          <a:cs typeface="Sakkal Majalla" panose="02000000000000000000" pitchFamily="2" charset="-78"/>
                        </a:rPr>
                        <a:t>. </a:t>
                      </a:r>
                      <a:r>
                        <a:rPr lang="ar-SA" sz="2400" u="none" strike="noStrike" cap="none">
                          <a:latin typeface="Sakkal Majalla" panose="02000000000000000000" pitchFamily="2" charset="-78"/>
                          <a:cs typeface="Sakkal Majalla" panose="02000000000000000000" pitchFamily="2" charset="-78"/>
                        </a:rPr>
                        <a:t>بِالْأَلِفِ: يَا وَلَدَانِ</a:t>
                      </a:r>
                      <a:endParaRPr sz="2400">
                        <a:latin typeface="Sakkal Majalla" panose="02000000000000000000" pitchFamily="2" charset="-78"/>
                        <a:cs typeface="Sakkal Majalla" panose="02000000000000000000" pitchFamily="2" charset="-78"/>
                      </a:endParaRPr>
                    </a:p>
                    <a:p>
                      <a:pPr marL="0" marR="0" lvl="0" indent="0" algn="ctr" rtl="1">
                        <a:spcBef>
                          <a:spcPts val="0"/>
                        </a:spcBef>
                        <a:spcAft>
                          <a:spcPts val="0"/>
                        </a:spcAft>
                        <a:buNone/>
                      </a:pPr>
                      <a:r>
                        <a:rPr lang="ar-SA" sz="2400" u="none" strike="noStrike" cap="none">
                          <a:latin typeface="Sakkal Majalla" panose="02000000000000000000" pitchFamily="2" charset="-78"/>
                          <a:cs typeface="Sakkal Majalla" panose="02000000000000000000" pitchFamily="2" charset="-78"/>
                        </a:rPr>
                        <a:t>٣</a:t>
                      </a:r>
                      <a:r>
                        <a:rPr lang="ar-EG" sz="2400" u="none" strike="noStrike" cap="none">
                          <a:latin typeface="Sakkal Majalla" panose="02000000000000000000" pitchFamily="2" charset="-78"/>
                          <a:cs typeface="Sakkal Majalla" panose="02000000000000000000" pitchFamily="2" charset="-78"/>
                        </a:rPr>
                        <a:t>. </a:t>
                      </a:r>
                      <a:r>
                        <a:rPr lang="ar-SA" sz="2400" u="none" strike="noStrike" cap="none">
                          <a:latin typeface="Sakkal Majalla" panose="02000000000000000000" pitchFamily="2" charset="-78"/>
                          <a:cs typeface="Sakkal Majalla" panose="02000000000000000000" pitchFamily="2" charset="-78"/>
                        </a:rPr>
                        <a:t>بِالْوَاوِ: يَا مُجَاهِدُونَ</a:t>
                      </a:r>
                      <a:endParaRPr sz="2400" u="none" strike="noStrike" cap="none">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graphicFrame>
        <p:nvGraphicFramePr>
          <p:cNvPr id="230" name="Google Shape;230;p17"/>
          <p:cNvGraphicFramePr/>
          <p:nvPr/>
        </p:nvGraphicFramePr>
        <p:xfrm>
          <a:off x="0" y="20145"/>
          <a:ext cx="12192000" cy="683785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800"/>
                        <a:buFont typeface="Calibri"/>
                        <a:buNone/>
                      </a:pPr>
                      <a:r>
                        <a:rPr lang="ar-SA" sz="1800" u="none" strike="noStrike" cap="none">
                          <a:solidFill>
                            <a:schemeClr val="dk1"/>
                          </a:solidFill>
                          <a:latin typeface="Calibri"/>
                          <a:ea typeface="Calibri"/>
                          <a:cs typeface="Calibri"/>
                          <a:sym typeface="Calibri"/>
                        </a:rPr>
                        <a:t>الْمُنَادَى</a:t>
                      </a:r>
                      <a:endParaRPr sz="1400" b="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p>
                      <a:pPr marL="0" marR="0" lvl="0" indent="0" algn="l" rtl="0">
                        <a:spcBef>
                          <a:spcPts val="0"/>
                        </a:spcBef>
                        <a:spcAft>
                          <a:spcPts val="0"/>
                        </a:spcAft>
                        <a:buClr>
                          <a:schemeClr val="dk1"/>
                        </a:buClr>
                        <a:buSzPts val="1600"/>
                        <a:buFont typeface="Calibri"/>
                        <a:buNone/>
                      </a:pPr>
                      <a:endParaRPr sz="1600" u="none" strike="noStrike" cap="none"/>
                    </a:p>
                    <a:p>
                      <a:pPr marL="0" marR="0" lvl="0" indent="0" algn="l" rtl="0">
                        <a:spcBef>
                          <a:spcPts val="0"/>
                        </a:spcBef>
                        <a:spcAft>
                          <a:spcPts val="0"/>
                        </a:spcAft>
                        <a:buClr>
                          <a:schemeClr val="dk1"/>
                        </a:buClr>
                        <a:buSzPts val="1600"/>
                        <a:buFont typeface="Calibri"/>
                        <a:buNone/>
                      </a:pPr>
                      <a:r>
                        <a:rPr lang="ar-SA" sz="1600" u="none" strike="noStrike" cap="none"/>
                        <a:t>Practice 4</a:t>
                      </a:r>
                      <a:endParaRPr/>
                    </a:p>
                    <a:p>
                      <a:pPr marL="0" marR="0" lvl="0" indent="0" algn="l" rtl="0">
                        <a:spcBef>
                          <a:spcPts val="0"/>
                        </a:spcBef>
                        <a:spcAft>
                          <a:spcPts val="0"/>
                        </a:spcAft>
                        <a:buClr>
                          <a:schemeClr val="dk1"/>
                        </a:buClr>
                        <a:buSzPts val="1600"/>
                        <a:buFont typeface="Calibri"/>
                        <a:buNone/>
                      </a:pPr>
                      <a:endParaRPr sz="1600" u="none" strike="noStrike" cap="none"/>
                    </a:p>
                    <a:p>
                      <a:pPr marL="0" marR="0" lvl="0" indent="0" algn="l" rtl="0">
                        <a:spcBef>
                          <a:spcPts val="0"/>
                        </a:spcBef>
                        <a:spcAft>
                          <a:spcPts val="0"/>
                        </a:spcAft>
                        <a:buClr>
                          <a:schemeClr val="dk1"/>
                        </a:buClr>
                        <a:buSzPts val="1600"/>
                        <a:buFont typeface="Calibri"/>
                        <a:buNone/>
                      </a:pPr>
                      <a:r>
                        <a:rPr lang="ar-SA" sz="1600" u="none" strike="noStrike" cap="none">
                          <a:solidFill>
                            <a:schemeClr val="dk1"/>
                          </a:solidFill>
                          <a:latin typeface="Calibri"/>
                          <a:ea typeface="Calibri"/>
                          <a:cs typeface="Calibri"/>
                          <a:sym typeface="Calibri"/>
                        </a:rPr>
                        <a:t>Teacher pairs students, displays some sentences and requests students to determine what type of “الْمُنَادَى” is shown. Students then share their work.  </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marR="0" lvl="0" indent="0" algn="l" rtl="0">
                        <a:spcBef>
                          <a:spcPts val="0"/>
                        </a:spcBef>
                        <a:spcAft>
                          <a:spcPts val="0"/>
                        </a:spcAft>
                        <a:buClr>
                          <a:schemeClr val="dk1"/>
                        </a:buClr>
                        <a:buSzPts val="1400"/>
                        <a:buFont typeface="Calibri"/>
                        <a:buNone/>
                      </a:pPr>
                      <a:r>
                        <a:rPr lang="ar-SA" sz="1600">
                          <a:solidFill>
                            <a:schemeClr val="dk1"/>
                          </a:solidFill>
                        </a:rPr>
                        <a:t>None</a:t>
                      </a:r>
                      <a:endParaRPr sz="16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231" name="Google Shape;231;p17"/>
          <p:cNvSpPr txBox="1"/>
          <p:nvPr/>
        </p:nvSpPr>
        <p:spPr>
          <a:xfrm>
            <a:off x="357450" y="792471"/>
            <a:ext cx="8739000" cy="3416279"/>
          </a:xfrm>
          <a:prstGeom prst="rect">
            <a:avLst/>
          </a:prstGeom>
          <a:noFill/>
          <a:ln>
            <a:noFill/>
          </a:ln>
        </p:spPr>
        <p:txBody>
          <a:bodyPr spcFirstLastPara="1" wrap="square" lIns="91425" tIns="45700" rIns="91425" bIns="45700" anchor="t" anchorCtr="0">
            <a:spAutoFit/>
          </a:bodyPr>
          <a:lstStyle/>
          <a:p>
            <a:pPr lvl="0" algn="ctr" rtl="1">
              <a:buSzPts val="3600"/>
            </a:pPr>
            <a:r>
              <a:rPr lang="ar-EG" sz="3600" dirty="0">
                <a:solidFill>
                  <a:schemeClr val="dk1"/>
                </a:solidFill>
                <a:latin typeface="Sakkal Majalla" panose="02000000000000000000" pitchFamily="2" charset="-78"/>
                <a:ea typeface="Candara"/>
                <a:cs typeface="Sakkal Majalla" panose="02000000000000000000" pitchFamily="2" charset="-78"/>
                <a:sym typeface="Candara"/>
              </a:rPr>
              <a:t>التَّطْبِيقُ ٤: </a:t>
            </a:r>
            <a:r>
              <a:rPr lang="en-US" sz="3600" i="1" dirty="0">
                <a:solidFill>
                  <a:schemeClr val="dk1"/>
                </a:solidFill>
                <a:latin typeface="Sakkal Majalla" panose="02000000000000000000" pitchFamily="2" charset="-78"/>
                <a:ea typeface="Candara"/>
                <a:cs typeface="Sakkal Majalla" panose="02000000000000000000" pitchFamily="2" charset="-78"/>
                <a:sym typeface="Candara"/>
              </a:rPr>
              <a:t>Determine and share</a:t>
            </a:r>
            <a:endParaRPr lang="ar-EG" sz="3600" i="1" dirty="0">
              <a:solidFill>
                <a:schemeClr val="dk1"/>
              </a:solidFill>
              <a:latin typeface="Sakkal Majalla" panose="02000000000000000000" pitchFamily="2" charset="-78"/>
              <a:ea typeface="Candara"/>
              <a:cs typeface="Sakkal Majalla" panose="02000000000000000000" pitchFamily="2" charset="-78"/>
              <a:sym typeface="Candara"/>
            </a:endParaRPr>
          </a:p>
          <a:p>
            <a:pPr marL="0" marR="0" lvl="0" indent="0" algn="ctr" rtl="1">
              <a:spcBef>
                <a:spcPts val="0"/>
              </a:spcBef>
              <a:spcAft>
                <a:spcPts val="0"/>
              </a:spcAft>
              <a:buNone/>
            </a:pPr>
            <a:endParaRPr sz="2000" b="0" i="0" u="none" strike="noStrike" cap="none" dirty="0">
              <a:solidFill>
                <a:schemeClr val="dk1"/>
              </a:solidFill>
              <a:latin typeface="Sakkal Majalla" panose="02000000000000000000" pitchFamily="2" charset="-78"/>
              <a:ea typeface="Candara"/>
              <a:cs typeface="Sakkal Majalla" panose="02000000000000000000" pitchFamily="2" charset="-78"/>
              <a:sym typeface="Candara"/>
            </a:endParaRPr>
          </a:p>
          <a:p>
            <a:pPr marL="76200" lvl="0" algn="r" rtl="1">
              <a:spcBef>
                <a:spcPts val="0"/>
              </a:spcBef>
              <a:spcAft>
                <a:spcPts val="0"/>
              </a:spcAft>
              <a:buClr>
                <a:schemeClr val="dk1"/>
              </a:buClr>
              <a:buSzPts val="2400"/>
            </a:pPr>
            <a:r>
              <a:rPr lang="ar-SA" sz="2000" dirty="0">
                <a:solidFill>
                  <a:schemeClr val="dk1"/>
                </a:solidFill>
                <a:latin typeface="Sakkal Majalla" panose="02000000000000000000" pitchFamily="2" charset="-78"/>
                <a:ea typeface="Calibri"/>
                <a:cs typeface="Sakkal Majalla" panose="02000000000000000000" pitchFamily="2" charset="-78"/>
                <a:sym typeface="Calibri"/>
              </a:rPr>
              <a:t>١. اِبْحَث عَنْ شَرِيك</a:t>
            </a:r>
            <a:endParaRPr sz="2000" dirty="0">
              <a:solidFill>
                <a:schemeClr val="dk1"/>
              </a:solidFill>
              <a:latin typeface="Sakkal Majalla" panose="02000000000000000000" pitchFamily="2" charset="-78"/>
              <a:ea typeface="Times New Roman"/>
              <a:cs typeface="Sakkal Majalla" panose="02000000000000000000" pitchFamily="2" charset="-78"/>
              <a:sym typeface="Times New Roman"/>
            </a:endParaRPr>
          </a:p>
          <a:p>
            <a:pPr algn="r" rtl="1"/>
            <a:r>
              <a:rPr lang="ar-SA" sz="2000" dirty="0" err="1">
                <a:solidFill>
                  <a:schemeClr val="dk1"/>
                </a:solidFill>
                <a:latin typeface="Sakkal Majalla" panose="02000000000000000000" pitchFamily="2" charset="-78"/>
                <a:cs typeface="Sakkal Majalla" panose="02000000000000000000" pitchFamily="2" charset="-78"/>
                <a:sym typeface="Calibri"/>
              </a:rPr>
              <a:t>چاري</a:t>
            </a:r>
            <a:r>
              <a:rPr lang="ar-SA" sz="2000" dirty="0">
                <a:solidFill>
                  <a:schemeClr val="dk1"/>
                </a:solidFill>
                <a:latin typeface="Sakkal Majalla" panose="02000000000000000000" pitchFamily="2" charset="-78"/>
                <a:cs typeface="Sakkal Majalla" panose="02000000000000000000" pitchFamily="2" charset="-78"/>
                <a:sym typeface="Calibri"/>
              </a:rPr>
              <a:t> </a:t>
            </a:r>
            <a:r>
              <a:rPr lang="ar-SA" sz="2000" dirty="0" err="1">
                <a:solidFill>
                  <a:schemeClr val="dk1"/>
                </a:solidFill>
                <a:latin typeface="Sakkal Majalla" panose="02000000000000000000" pitchFamily="2" charset="-78"/>
                <a:cs typeface="Sakkal Majalla" panose="02000000000000000000" pitchFamily="2" charset="-78"/>
                <a:sym typeface="Calibri"/>
              </a:rPr>
              <a:t>سأورڠ</a:t>
            </a:r>
            <a:r>
              <a:rPr lang="ar-SA" sz="2000" dirty="0">
                <a:solidFill>
                  <a:schemeClr val="dk1"/>
                </a:solidFill>
                <a:latin typeface="Sakkal Majalla" panose="02000000000000000000" pitchFamily="2" charset="-78"/>
                <a:cs typeface="Sakkal Majalla" panose="02000000000000000000" pitchFamily="2" charset="-78"/>
                <a:sym typeface="Calibri"/>
              </a:rPr>
              <a:t> </a:t>
            </a:r>
            <a:r>
              <a:rPr lang="ar-SA" sz="2000" dirty="0" err="1">
                <a:solidFill>
                  <a:schemeClr val="dk1"/>
                </a:solidFill>
                <a:latin typeface="Sakkal Majalla" panose="02000000000000000000" pitchFamily="2" charset="-78"/>
                <a:cs typeface="Sakkal Majalla" panose="02000000000000000000" pitchFamily="2" charset="-78"/>
                <a:sym typeface="Calibri"/>
              </a:rPr>
              <a:t>راکن</a:t>
            </a:r>
            <a:r>
              <a:rPr lang="ar-SA" sz="2000" dirty="0">
                <a:solidFill>
                  <a:schemeClr val="dk1"/>
                </a:solidFill>
                <a:latin typeface="Sakkal Majalla" panose="02000000000000000000" pitchFamily="2" charset="-78"/>
                <a:cs typeface="Sakkal Majalla" panose="02000000000000000000" pitchFamily="2" charset="-78"/>
                <a:sym typeface="Calibri"/>
              </a:rPr>
              <a:t> </a:t>
            </a:r>
            <a:r>
              <a:rPr lang="ar-SA" sz="2000" dirty="0" err="1">
                <a:solidFill>
                  <a:schemeClr val="dk1"/>
                </a:solidFill>
                <a:latin typeface="Sakkal Majalla" panose="02000000000000000000" pitchFamily="2" charset="-78"/>
                <a:cs typeface="Sakkal Majalla" panose="02000000000000000000" pitchFamily="2" charset="-78"/>
                <a:sym typeface="Calibri"/>
              </a:rPr>
              <a:t>ڤاسڠن</a:t>
            </a:r>
            <a:r>
              <a:rPr lang="ar-SA" sz="2000" dirty="0">
                <a:solidFill>
                  <a:schemeClr val="dk1"/>
                </a:solidFill>
                <a:latin typeface="Sakkal Majalla" panose="02000000000000000000" pitchFamily="2" charset="-78"/>
                <a:cs typeface="Sakkal Majalla" panose="02000000000000000000" pitchFamily="2" charset="-78"/>
                <a:sym typeface="Calibri"/>
              </a:rPr>
              <a:t>.</a:t>
            </a:r>
          </a:p>
          <a:p>
            <a:pPr algn="r" rtl="1"/>
            <a:endParaRPr sz="2000" dirty="0">
              <a:latin typeface="Sakkal Majalla" panose="02000000000000000000" pitchFamily="2" charset="-78"/>
              <a:cs typeface="Sakkal Majalla" panose="02000000000000000000" pitchFamily="2" charset="-78"/>
            </a:endParaRPr>
          </a:p>
          <a:p>
            <a:pPr algn="r" rtl="1">
              <a:buSzPts val="2400"/>
            </a:pPr>
            <a:r>
              <a:rPr lang="ar-SA" sz="2000" dirty="0">
                <a:solidFill>
                  <a:schemeClr val="dk1"/>
                </a:solidFill>
                <a:latin typeface="Sakkal Majalla"/>
                <a:ea typeface="Times New Roman"/>
                <a:cs typeface="Sakkal Majalla"/>
                <a:sym typeface="Times New Roman"/>
              </a:rPr>
              <a:t>٢. يَعْرِضُ الْمُعَلِّم  بَعْضَ الْجُمَلِ وَيَطْلُبَ مِنَ الطَّلَبَةِ  تَحْدِيدَ نَوْعِ الْمُنَادَى الْمَعْرُوضِ.</a:t>
            </a:r>
            <a:endParaRPr sz="2000" dirty="0">
              <a:solidFill>
                <a:schemeClr val="dk1"/>
              </a:solidFill>
              <a:latin typeface="Sakkal Majalla"/>
              <a:ea typeface="Times New Roman"/>
              <a:cs typeface="Sakkal Majalla"/>
              <a:sym typeface="Times New Roman"/>
            </a:endParaRPr>
          </a:p>
          <a:p>
            <a:pPr marL="0" marR="0" lvl="0" indent="0" algn="r" rtl="1">
              <a:lnSpc>
                <a:spcPct val="100000"/>
              </a:lnSpc>
              <a:spcBef>
                <a:spcPts val="0"/>
              </a:spcBef>
              <a:spcAft>
                <a:spcPts val="0"/>
              </a:spcAft>
            </a:pPr>
            <a:r>
              <a:rPr lang="ar-SA" sz="2000" b="0" i="0" u="none" strike="noStrike" cap="none" dirty="0">
                <a:solidFill>
                  <a:schemeClr val="dk1"/>
                </a:solidFill>
                <a:latin typeface="Sakkal Majalla" panose="02000000000000000000" pitchFamily="2" charset="-78"/>
                <a:ea typeface="Times New Roman"/>
                <a:cs typeface="Sakkal Majalla" panose="02000000000000000000" pitchFamily="2" charset="-78"/>
                <a:sym typeface="Calibri"/>
              </a:rPr>
              <a:t>ݢورو </a:t>
            </a:r>
            <a:r>
              <a:rPr lang="ar-SA" sz="2000" b="0" i="0" u="none" strike="noStrike" cap="none" dirty="0" err="1">
                <a:solidFill>
                  <a:schemeClr val="dk1"/>
                </a:solidFill>
                <a:latin typeface="Sakkal Majalla" panose="02000000000000000000" pitchFamily="2" charset="-78"/>
                <a:ea typeface="Times New Roman"/>
                <a:cs typeface="Sakkal Majalla" panose="02000000000000000000" pitchFamily="2" charset="-78"/>
                <a:sym typeface="Calibri"/>
              </a:rPr>
              <a:t>مماڤرکن</a:t>
            </a:r>
            <a:r>
              <a:rPr lang="ar-SA" sz="2000" b="0" i="0" u="none" strike="noStrike" cap="none" dirty="0">
                <a:solidFill>
                  <a:schemeClr val="dk1"/>
                </a:solidFill>
                <a:latin typeface="Sakkal Majalla" panose="02000000000000000000" pitchFamily="2" charset="-78"/>
                <a:ea typeface="Times New Roman"/>
                <a:cs typeface="Sakkal Majalla" panose="02000000000000000000" pitchFamily="2" charset="-78"/>
                <a:sym typeface="Calibri"/>
              </a:rPr>
              <a:t> </a:t>
            </a:r>
            <a:r>
              <a:rPr lang="ar-SA" sz="2000" b="0" i="0" u="none" strike="noStrike" cap="none" dirty="0" err="1">
                <a:solidFill>
                  <a:schemeClr val="dk1"/>
                </a:solidFill>
                <a:latin typeface="Sakkal Majalla" panose="02000000000000000000" pitchFamily="2" charset="-78"/>
                <a:ea typeface="Times New Roman"/>
                <a:cs typeface="Sakkal Majalla" panose="02000000000000000000" pitchFamily="2" charset="-78"/>
                <a:sym typeface="Calibri"/>
              </a:rPr>
              <a:t>ببراڤ</a:t>
            </a:r>
            <a:r>
              <a:rPr lang="ar-SA" sz="2000" b="0" i="0" u="none" strike="noStrike" cap="none" dirty="0">
                <a:solidFill>
                  <a:schemeClr val="dk1"/>
                </a:solidFill>
                <a:latin typeface="Sakkal Majalla" panose="02000000000000000000" pitchFamily="2" charset="-78"/>
                <a:ea typeface="Times New Roman"/>
                <a:cs typeface="Sakkal Majalla" panose="02000000000000000000" pitchFamily="2" charset="-78"/>
                <a:sym typeface="Calibri"/>
              </a:rPr>
              <a:t> </a:t>
            </a:r>
            <a:r>
              <a:rPr lang="ar-SA" sz="2000" b="0" i="0" u="none" strike="noStrike" cap="none" dirty="0" err="1">
                <a:solidFill>
                  <a:schemeClr val="dk1"/>
                </a:solidFill>
                <a:latin typeface="Sakkal Majalla" panose="02000000000000000000" pitchFamily="2" charset="-78"/>
                <a:ea typeface="Times New Roman"/>
                <a:cs typeface="Sakkal Majalla" panose="02000000000000000000" pitchFamily="2" charset="-78"/>
                <a:sym typeface="Calibri"/>
              </a:rPr>
              <a:t>ايات</a:t>
            </a:r>
            <a:r>
              <a:rPr lang="ar-SA" sz="2000" b="0" i="0" u="none" strike="noStrike" cap="none" dirty="0">
                <a:solidFill>
                  <a:schemeClr val="dk1"/>
                </a:solidFill>
                <a:latin typeface="Sakkal Majalla" panose="02000000000000000000" pitchFamily="2" charset="-78"/>
                <a:ea typeface="Times New Roman"/>
                <a:cs typeface="Sakkal Majalla" panose="02000000000000000000" pitchFamily="2" charset="-78"/>
                <a:sym typeface="Calibri"/>
              </a:rPr>
              <a:t> دان </a:t>
            </a:r>
            <a:r>
              <a:rPr lang="ar-SA" sz="2000" b="0" i="0" u="none" strike="noStrike" cap="none" dirty="0" err="1">
                <a:solidFill>
                  <a:schemeClr val="dk1"/>
                </a:solidFill>
                <a:latin typeface="Sakkal Majalla" panose="02000000000000000000" pitchFamily="2" charset="-78"/>
                <a:ea typeface="Times New Roman"/>
                <a:cs typeface="Sakkal Majalla" panose="02000000000000000000" pitchFamily="2" charset="-78"/>
                <a:sym typeface="Calibri"/>
              </a:rPr>
              <a:t>ممينتا</a:t>
            </a:r>
            <a:r>
              <a:rPr lang="ar-SA" sz="2000" b="0" i="0" u="none" strike="noStrike" cap="none" dirty="0">
                <a:solidFill>
                  <a:schemeClr val="dk1"/>
                </a:solidFill>
                <a:latin typeface="Sakkal Majalla" panose="02000000000000000000" pitchFamily="2" charset="-78"/>
                <a:ea typeface="Times New Roman"/>
                <a:cs typeface="Sakkal Majalla" panose="02000000000000000000" pitchFamily="2" charset="-78"/>
                <a:sym typeface="Calibri"/>
              </a:rPr>
              <a:t> </a:t>
            </a:r>
            <a:r>
              <a:rPr lang="ar-SA" sz="2000" b="0" i="0" u="none" strike="noStrike" cap="none" dirty="0" err="1">
                <a:solidFill>
                  <a:schemeClr val="dk1"/>
                </a:solidFill>
                <a:latin typeface="Sakkal Majalla" panose="02000000000000000000" pitchFamily="2" charset="-78"/>
                <a:ea typeface="Times New Roman"/>
                <a:cs typeface="Sakkal Majalla" panose="02000000000000000000" pitchFamily="2" charset="-78"/>
                <a:sym typeface="Calibri"/>
              </a:rPr>
              <a:t>موريد</a:t>
            </a:r>
            <a:r>
              <a:rPr lang="ar-SA" sz="2000" b="0" i="0" u="none" strike="noStrike" cap="none" dirty="0">
                <a:solidFill>
                  <a:schemeClr val="dk1"/>
                </a:solidFill>
                <a:latin typeface="Sakkal Majalla" panose="02000000000000000000" pitchFamily="2" charset="-78"/>
                <a:ea typeface="Times New Roman"/>
                <a:cs typeface="Sakkal Majalla" panose="02000000000000000000" pitchFamily="2" charset="-78"/>
                <a:sym typeface="Calibri"/>
              </a:rPr>
              <a:t> </a:t>
            </a:r>
            <a:r>
              <a:rPr lang="ar-SA" sz="2000" b="0" i="0" u="none" strike="noStrike" cap="none" dirty="0" err="1">
                <a:solidFill>
                  <a:schemeClr val="dk1"/>
                </a:solidFill>
                <a:latin typeface="Sakkal Majalla" panose="02000000000000000000" pitchFamily="2" charset="-78"/>
                <a:ea typeface="Times New Roman"/>
                <a:cs typeface="Sakkal Majalla" panose="02000000000000000000" pitchFamily="2" charset="-78"/>
                <a:sym typeface="Calibri"/>
              </a:rPr>
              <a:t>مننتوکن</a:t>
            </a:r>
            <a:r>
              <a:rPr lang="ar-SA" sz="2000" b="0" i="0" u="none" strike="noStrike" cap="none" dirty="0">
                <a:solidFill>
                  <a:schemeClr val="dk1"/>
                </a:solidFill>
                <a:latin typeface="Sakkal Majalla" panose="02000000000000000000" pitchFamily="2" charset="-78"/>
                <a:ea typeface="Times New Roman"/>
                <a:cs typeface="Sakkal Majalla" panose="02000000000000000000" pitchFamily="2" charset="-78"/>
                <a:sym typeface="Calibri"/>
              </a:rPr>
              <a:t> جنيس "المنادى" </a:t>
            </a:r>
            <a:r>
              <a:rPr lang="ar-SA" sz="2000" b="0" i="0" u="none" strike="noStrike" cap="none" dirty="0" err="1">
                <a:solidFill>
                  <a:schemeClr val="dk1"/>
                </a:solidFill>
                <a:latin typeface="Sakkal Majalla" panose="02000000000000000000" pitchFamily="2" charset="-78"/>
                <a:ea typeface="Times New Roman"/>
                <a:cs typeface="Sakkal Majalla" panose="02000000000000000000" pitchFamily="2" charset="-78"/>
                <a:sym typeface="Calibri"/>
              </a:rPr>
              <a:t>ددالم</a:t>
            </a:r>
            <a:r>
              <a:rPr lang="ar-SA" sz="2000" b="0" i="0" u="none" strike="noStrike" cap="none" dirty="0">
                <a:solidFill>
                  <a:schemeClr val="dk1"/>
                </a:solidFill>
                <a:latin typeface="Sakkal Majalla" panose="02000000000000000000" pitchFamily="2" charset="-78"/>
                <a:ea typeface="Times New Roman"/>
                <a:cs typeface="Sakkal Majalla" panose="02000000000000000000" pitchFamily="2" charset="-78"/>
                <a:sym typeface="Calibri"/>
              </a:rPr>
              <a:t> </a:t>
            </a:r>
            <a:r>
              <a:rPr lang="ar-SA" sz="2000" b="0" i="0" u="none" strike="noStrike" cap="none" dirty="0" err="1">
                <a:solidFill>
                  <a:schemeClr val="dk1"/>
                </a:solidFill>
                <a:latin typeface="Sakkal Majalla" panose="02000000000000000000" pitchFamily="2" charset="-78"/>
                <a:ea typeface="Times New Roman"/>
                <a:cs typeface="Sakkal Majalla" panose="02000000000000000000" pitchFamily="2" charset="-78"/>
                <a:sym typeface="Calibri"/>
              </a:rPr>
              <a:t>ايات</a:t>
            </a:r>
            <a:r>
              <a:rPr lang="ar-SA" sz="2000" b="0" i="0" u="none" strike="noStrike" cap="none" dirty="0">
                <a:solidFill>
                  <a:schemeClr val="dk1"/>
                </a:solidFill>
                <a:latin typeface="Sakkal Majalla" panose="02000000000000000000" pitchFamily="2" charset="-78"/>
                <a:ea typeface="Times New Roman"/>
                <a:cs typeface="Sakkal Majalla" panose="02000000000000000000" pitchFamily="2" charset="-78"/>
                <a:sym typeface="Calibri"/>
              </a:rPr>
              <a:t> </a:t>
            </a:r>
            <a:r>
              <a:rPr lang="ar-SA" sz="2000" b="0" i="0" u="none" strike="noStrike" cap="none" dirty="0" err="1">
                <a:solidFill>
                  <a:schemeClr val="dk1"/>
                </a:solidFill>
                <a:latin typeface="Sakkal Majalla" panose="02000000000000000000" pitchFamily="2" charset="-78"/>
                <a:ea typeface="Times New Roman"/>
                <a:cs typeface="Sakkal Majalla" panose="02000000000000000000" pitchFamily="2" charset="-78"/>
                <a:sym typeface="Calibri"/>
              </a:rPr>
              <a:t>ترسبوت</a:t>
            </a:r>
            <a:r>
              <a:rPr lang="ar-SA" sz="2000" b="0" i="0" u="none" strike="noStrike" cap="none" dirty="0">
                <a:solidFill>
                  <a:schemeClr val="dk1"/>
                </a:solidFill>
                <a:latin typeface="Sakkal Majalla" panose="02000000000000000000" pitchFamily="2" charset="-78"/>
                <a:ea typeface="Times New Roman"/>
                <a:cs typeface="Sakkal Majalla" panose="02000000000000000000" pitchFamily="2" charset="-78"/>
                <a:sym typeface="Calibri"/>
              </a:rPr>
              <a:t>.</a:t>
            </a:r>
            <a:endParaRPr lang="ar-SA" sz="2000" dirty="0">
              <a:solidFill>
                <a:schemeClr val="dk1"/>
              </a:solidFill>
              <a:latin typeface="Sakkal Majalla" panose="02000000000000000000" pitchFamily="2" charset="-78"/>
              <a:ea typeface="Times New Roman"/>
              <a:cs typeface="Sakkal Majalla" panose="02000000000000000000" pitchFamily="2" charset="-78"/>
              <a:sym typeface="Times New Roman"/>
            </a:endParaRPr>
          </a:p>
          <a:p>
            <a:pPr marL="0" marR="0" lvl="0" indent="0" algn="r" rtl="1">
              <a:lnSpc>
                <a:spcPct val="100000"/>
              </a:lnSpc>
              <a:spcBef>
                <a:spcPts val="0"/>
              </a:spcBef>
              <a:spcAft>
                <a:spcPts val="0"/>
              </a:spcAft>
            </a:pPr>
            <a:endParaRPr lang="ar-SA" sz="2000" dirty="0">
              <a:solidFill>
                <a:schemeClr val="dk1"/>
              </a:solidFill>
              <a:latin typeface="Sakkal Majalla" panose="02000000000000000000" pitchFamily="2" charset="-78"/>
              <a:ea typeface="Times New Roman"/>
              <a:cs typeface="Sakkal Majalla" panose="02000000000000000000" pitchFamily="2" charset="-78"/>
              <a:sym typeface="Times New Roman"/>
            </a:endParaRPr>
          </a:p>
          <a:p>
            <a:pPr algn="r" rtl="1"/>
            <a:r>
              <a:rPr lang="ar-SA" sz="2000" dirty="0">
                <a:solidFill>
                  <a:schemeClr val="dk1"/>
                </a:solidFill>
                <a:latin typeface="Sakkal Majalla" panose="02000000000000000000" pitchFamily="2" charset="-78"/>
                <a:ea typeface="Times New Roman"/>
                <a:cs typeface="Sakkal Majalla" panose="02000000000000000000" pitchFamily="2" charset="-78"/>
                <a:sym typeface="Times New Roman"/>
              </a:rPr>
              <a:t>٣. يُشَارِكُ الطَّلَبَةِ  عَمَلَهُم</a:t>
            </a:r>
            <a:endParaRPr sz="2000" dirty="0">
              <a:solidFill>
                <a:schemeClr val="dk1"/>
              </a:solidFill>
              <a:latin typeface="Sakkal Majalla" panose="02000000000000000000" pitchFamily="2" charset="-78"/>
              <a:ea typeface="Times New Roman"/>
              <a:cs typeface="Sakkal Majalla" panose="02000000000000000000" pitchFamily="2" charset="-78"/>
              <a:sym typeface="Times New Roman"/>
            </a:endParaRPr>
          </a:p>
          <a:p>
            <a:pPr marL="0" marR="0" lvl="0" indent="0" algn="r" rtl="1">
              <a:lnSpc>
                <a:spcPct val="100000"/>
              </a:lnSpc>
              <a:spcBef>
                <a:spcPts val="0"/>
              </a:spcBef>
              <a:spcAft>
                <a:spcPts val="0"/>
              </a:spcAft>
            </a:pPr>
            <a:r>
              <a:rPr lang="ar-SA" sz="2000" dirty="0" err="1">
                <a:solidFill>
                  <a:schemeClr val="dk1"/>
                </a:solidFill>
                <a:latin typeface="Sakkal Majalla" panose="02000000000000000000" pitchFamily="2" charset="-78"/>
                <a:cs typeface="Sakkal Majalla" panose="02000000000000000000" pitchFamily="2" charset="-78"/>
                <a:sym typeface="Times New Roman"/>
              </a:rPr>
              <a:t>موريد</a:t>
            </a:r>
            <a:r>
              <a:rPr lang="ar-SA" sz="2000" dirty="0">
                <a:solidFill>
                  <a:schemeClr val="dk1"/>
                </a:solidFill>
                <a:latin typeface="Sakkal Majalla" panose="02000000000000000000" pitchFamily="2" charset="-78"/>
                <a:cs typeface="Sakkal Majalla" panose="02000000000000000000" pitchFamily="2" charset="-78"/>
                <a:sym typeface="Times New Roman"/>
              </a:rPr>
              <a:t> </a:t>
            </a:r>
            <a:r>
              <a:rPr lang="ar-SA" sz="2000" dirty="0" err="1">
                <a:solidFill>
                  <a:schemeClr val="dk1"/>
                </a:solidFill>
                <a:latin typeface="Sakkal Majalla" panose="02000000000000000000" pitchFamily="2" charset="-78"/>
                <a:cs typeface="Sakkal Majalla" panose="02000000000000000000" pitchFamily="2" charset="-78"/>
                <a:sym typeface="Times New Roman"/>
              </a:rPr>
              <a:t>برکوڠسي</a:t>
            </a:r>
            <a:r>
              <a:rPr lang="ar-SA" sz="2000" dirty="0">
                <a:solidFill>
                  <a:schemeClr val="dk1"/>
                </a:solidFill>
                <a:latin typeface="Sakkal Majalla" panose="02000000000000000000" pitchFamily="2" charset="-78"/>
                <a:cs typeface="Sakkal Majalla" panose="02000000000000000000" pitchFamily="2" charset="-78"/>
                <a:sym typeface="Times New Roman"/>
              </a:rPr>
              <a:t> </a:t>
            </a:r>
            <a:r>
              <a:rPr lang="ar-SA" sz="2000" dirty="0" err="1">
                <a:solidFill>
                  <a:schemeClr val="dk1"/>
                </a:solidFill>
                <a:latin typeface="Sakkal Majalla" panose="02000000000000000000" pitchFamily="2" charset="-78"/>
                <a:cs typeface="Sakkal Majalla" panose="02000000000000000000" pitchFamily="2" charset="-78"/>
                <a:sym typeface="Times New Roman"/>
              </a:rPr>
              <a:t>حاصيل</a:t>
            </a:r>
            <a:r>
              <a:rPr lang="ar-SA" sz="2000" dirty="0">
                <a:solidFill>
                  <a:schemeClr val="dk1"/>
                </a:solidFill>
                <a:latin typeface="Sakkal Majalla" panose="02000000000000000000" pitchFamily="2" charset="-78"/>
                <a:cs typeface="Sakkal Majalla" panose="02000000000000000000" pitchFamily="2" charset="-78"/>
                <a:sym typeface="Times New Roman"/>
              </a:rPr>
              <a:t> </a:t>
            </a:r>
            <a:r>
              <a:rPr lang="ar-SA" sz="2000" dirty="0" err="1">
                <a:solidFill>
                  <a:schemeClr val="dk1"/>
                </a:solidFill>
                <a:latin typeface="Sakkal Majalla" panose="02000000000000000000" pitchFamily="2" charset="-78"/>
                <a:cs typeface="Sakkal Majalla" panose="02000000000000000000" pitchFamily="2" charset="-78"/>
                <a:sym typeface="Times New Roman"/>
              </a:rPr>
              <a:t>کرجا</a:t>
            </a:r>
            <a:r>
              <a:rPr lang="ar-SA" sz="2000" dirty="0">
                <a:solidFill>
                  <a:schemeClr val="dk1"/>
                </a:solidFill>
                <a:latin typeface="Sakkal Majalla" panose="02000000000000000000" pitchFamily="2" charset="-78"/>
                <a:cs typeface="Sakkal Majalla" panose="02000000000000000000" pitchFamily="2" charset="-78"/>
                <a:sym typeface="Times New Roman"/>
              </a:rPr>
              <a:t> </a:t>
            </a:r>
            <a:r>
              <a:rPr lang="ar-SA" sz="2000" dirty="0" err="1">
                <a:solidFill>
                  <a:schemeClr val="dk1"/>
                </a:solidFill>
                <a:latin typeface="Sakkal Majalla" panose="02000000000000000000" pitchFamily="2" charset="-78"/>
                <a:cs typeface="Sakkal Majalla" panose="02000000000000000000" pitchFamily="2" charset="-78"/>
                <a:sym typeface="Times New Roman"/>
              </a:rPr>
              <a:t>مريک</a:t>
            </a:r>
            <a:r>
              <a:rPr lang="ar-SA" sz="2000" dirty="0">
                <a:solidFill>
                  <a:schemeClr val="dk1"/>
                </a:solidFill>
                <a:latin typeface="Sakkal Majalla" panose="02000000000000000000" pitchFamily="2" charset="-78"/>
                <a:cs typeface="Sakkal Majalla" panose="02000000000000000000" pitchFamily="2" charset="-78"/>
                <a:sym typeface="Times New Roman"/>
              </a:rPr>
              <a:t>.</a:t>
            </a:r>
            <a:endParaRPr sz="2000" dirty="0">
              <a:latin typeface="Sakkal Majalla" panose="02000000000000000000" pitchFamily="2" charset="-78"/>
              <a:cs typeface="Sakkal Majalla" panose="02000000000000000000" pitchFamily="2" charset="-78"/>
            </a:endParaRPr>
          </a:p>
        </p:txBody>
      </p:sp>
      <p:sp>
        <p:nvSpPr>
          <p:cNvPr id="232" name="Google Shape;232;p17"/>
          <p:cNvSpPr txBox="1"/>
          <p:nvPr/>
        </p:nvSpPr>
        <p:spPr>
          <a:xfrm>
            <a:off x="1629450" y="4519376"/>
            <a:ext cx="7467000" cy="923400"/>
          </a:xfrm>
          <a:prstGeom prst="rect">
            <a:avLst/>
          </a:prstGeom>
          <a:noFill/>
          <a:ln>
            <a:noFill/>
          </a:ln>
        </p:spPr>
        <p:txBody>
          <a:bodyPr spcFirstLastPara="1" wrap="square" lIns="91425" tIns="91425" rIns="91425" bIns="91425" anchor="t" anchorCtr="0">
            <a:spAutoFit/>
          </a:bodyPr>
          <a:lstStyle/>
          <a:p>
            <a:pPr marL="0" lvl="0" indent="0" algn="r" rtl="1">
              <a:spcBef>
                <a:spcPts val="0"/>
              </a:spcBef>
              <a:spcAft>
                <a:spcPts val="0"/>
              </a:spcAft>
              <a:buNone/>
            </a:pPr>
            <a:r>
              <a:rPr lang="ar-SA" sz="2400" dirty="0">
                <a:latin typeface="Sakkal Majalla" panose="02000000000000000000" pitchFamily="2" charset="-78"/>
                <a:ea typeface="Calibri"/>
                <a:cs typeface="Sakkal Majalla" panose="02000000000000000000" pitchFamily="2" charset="-78"/>
                <a:sym typeface="Calibri"/>
              </a:rPr>
              <a:t>***مَعْلُومَة:</a:t>
            </a:r>
            <a:endParaRPr sz="2400" dirty="0">
              <a:latin typeface="Sakkal Majalla" panose="02000000000000000000" pitchFamily="2" charset="-78"/>
              <a:ea typeface="Calibri"/>
              <a:cs typeface="Sakkal Majalla" panose="02000000000000000000" pitchFamily="2" charset="-78"/>
              <a:sym typeface="Calibri"/>
            </a:endParaRPr>
          </a:p>
          <a:p>
            <a:pPr marL="0" lvl="0" indent="0" algn="r" rtl="1">
              <a:spcBef>
                <a:spcPts val="0"/>
              </a:spcBef>
              <a:spcAft>
                <a:spcPts val="0"/>
              </a:spcAft>
              <a:buNone/>
            </a:pPr>
            <a:r>
              <a:rPr lang="ar-SA" sz="2400" dirty="0">
                <a:latin typeface="Sakkal Majalla"/>
                <a:ea typeface="Calibri"/>
                <a:cs typeface="Sakkal Majalla"/>
                <a:sym typeface="Calibri"/>
              </a:rPr>
              <a:t>الْمُضَاف يُحْذَفُ مِنْهُ التَّنْوينُ، أَمَّا الشّبِيهُ بِالْمُضَافِ فَلَا يُحْذَفُ مِنْهُ التَّنْوِينُ.</a:t>
            </a:r>
            <a:endParaRPr sz="2400" dirty="0">
              <a:latin typeface="Sakkal Majalla" panose="02000000000000000000" pitchFamily="2" charset="-78"/>
              <a:ea typeface="Calibri"/>
              <a:cs typeface="Sakkal Majalla" panose="02000000000000000000" pitchFamily="2" charset="-78"/>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aphicFrame>
        <p:nvGraphicFramePr>
          <p:cNvPr id="237" name="Google Shape;237;p18"/>
          <p:cNvGraphicFramePr/>
          <p:nvPr/>
        </p:nvGraphicFramePr>
        <p:xfrm>
          <a:off x="0" y="20146"/>
          <a:ext cx="12192000" cy="683785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800"/>
                        <a:buFont typeface="Calibri"/>
                        <a:buNone/>
                      </a:pPr>
                      <a:r>
                        <a:rPr lang="ar-SA" sz="1800" u="none" strike="noStrike" cap="none">
                          <a:solidFill>
                            <a:schemeClr val="dk1"/>
                          </a:solidFill>
                          <a:latin typeface="Calibri"/>
                          <a:ea typeface="Calibri"/>
                          <a:cs typeface="Calibri"/>
                          <a:sym typeface="Calibri"/>
                        </a:rPr>
                        <a:t>الْمُنَادَى</a:t>
                      </a:r>
                      <a:endParaRPr sz="1400" b="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lvl="0" indent="0" algn="l" rtl="0">
                        <a:spcBef>
                          <a:spcPts val="0"/>
                        </a:spcBef>
                        <a:spcAft>
                          <a:spcPts val="0"/>
                        </a:spcAft>
                        <a:buClr>
                          <a:schemeClr val="dk1"/>
                        </a:buClr>
                        <a:buSzPts val="1400"/>
                        <a:buFont typeface="Calibri"/>
                        <a:buNone/>
                      </a:pPr>
                      <a:r>
                        <a:rPr lang="ar-SA" sz="1600">
                          <a:solidFill>
                            <a:schemeClr val="dk1"/>
                          </a:solidFill>
                        </a:rPr>
                        <a:t>None</a:t>
                      </a:r>
                      <a:endParaRPr sz="14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238" name="Google Shape;238;p18"/>
          <p:cNvSpPr/>
          <p:nvPr/>
        </p:nvSpPr>
        <p:spPr>
          <a:xfrm>
            <a:off x="1524964" y="947202"/>
            <a:ext cx="2385391" cy="848139"/>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8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يَا دَاعِيًا لِلْخَيْرِ، أَقْبَلْ.</a:t>
            </a:r>
            <a:endParaRPr sz="28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239" name="Google Shape;239;p18"/>
          <p:cNvSpPr/>
          <p:nvPr/>
        </p:nvSpPr>
        <p:spPr>
          <a:xfrm>
            <a:off x="1253295" y="2620749"/>
            <a:ext cx="2928730" cy="818322"/>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8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يَا سَائِقًا سَيَّارَتِه، تَمَهَّل.</a:t>
            </a:r>
            <a:endParaRPr sz="28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240" name="Google Shape;240;p18"/>
          <p:cNvSpPr/>
          <p:nvPr/>
        </p:nvSpPr>
        <p:spPr>
          <a:xfrm>
            <a:off x="1100893" y="4160460"/>
            <a:ext cx="3233531" cy="818322"/>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8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يَا رَبَّ العَالَمِينَ، تَقَّبَلْ مِنَّا. </a:t>
            </a:r>
            <a:endParaRPr sz="28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241" name="Google Shape;241;p18"/>
          <p:cNvSpPr/>
          <p:nvPr/>
        </p:nvSpPr>
        <p:spPr>
          <a:xfrm>
            <a:off x="6013913" y="947202"/>
            <a:ext cx="2756453" cy="848139"/>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800" b="0" i="0" u="none" strike="noStrike" cap="none">
                <a:latin typeface="Sakkal Majalla"/>
                <a:ea typeface="Calibri"/>
                <a:cs typeface="Sakkal Majalla"/>
                <a:sym typeface="Calibri"/>
              </a:rPr>
              <a:t>يَا فَاطِمَةُ، اِجْتَهِدِي.</a:t>
            </a:r>
            <a:endParaRPr sz="2800" b="0" i="0" u="none" strike="noStrike" cap="none">
              <a:latin typeface="Sakkal Majalla" panose="02000000000000000000" pitchFamily="2" charset="-78"/>
              <a:ea typeface="Calibri"/>
              <a:cs typeface="Sakkal Majalla" panose="02000000000000000000" pitchFamily="2" charset="-78"/>
              <a:sym typeface="Calibri"/>
            </a:endParaRPr>
          </a:p>
        </p:txBody>
      </p:sp>
      <p:sp>
        <p:nvSpPr>
          <p:cNvPr id="242" name="Google Shape;242;p18"/>
          <p:cNvSpPr/>
          <p:nvPr/>
        </p:nvSpPr>
        <p:spPr>
          <a:xfrm>
            <a:off x="6013914" y="2734236"/>
            <a:ext cx="2756453" cy="609600"/>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8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يَا قَارِئَ الْقُرْآنِ، رّتِّلْ.</a:t>
            </a:r>
            <a:endParaRPr sz="28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243" name="Google Shape;243;p18"/>
          <p:cNvSpPr/>
          <p:nvPr/>
        </p:nvSpPr>
        <p:spPr>
          <a:xfrm>
            <a:off x="5662730" y="4235138"/>
            <a:ext cx="3458818" cy="668967"/>
          </a:xfrm>
          <a:prstGeom prst="rect">
            <a:avLst/>
          </a:prstGeo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r>
              <a:rPr lang="ar-SA" sz="2800" b="0" i="0" u="none" strike="noStrike" cap="none">
                <a:latin typeface="Sakkal Majalla"/>
                <a:ea typeface="Calibri"/>
                <a:cs typeface="Sakkal Majalla"/>
                <a:sym typeface="Calibri"/>
              </a:rPr>
              <a:t>يَا وَلَدَانِ ، اِذْهَبَا اِلَى </a:t>
            </a:r>
            <a:r>
              <a:rPr lang="ar-SA" sz="2800">
                <a:latin typeface="Sakkal Majalla"/>
                <a:ea typeface="Calibri"/>
                <a:cs typeface="Sakkal Majalla"/>
                <a:sym typeface="Calibri"/>
              </a:rPr>
              <a:t>الْمَسْجِدِ.</a:t>
            </a:r>
            <a:endParaRPr sz="28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aphicFrame>
        <p:nvGraphicFramePr>
          <p:cNvPr id="94" name="Google Shape;94;p2"/>
          <p:cNvGraphicFramePr/>
          <p:nvPr/>
        </p:nvGraphicFramePr>
        <p:xfrm>
          <a:off x="0" y="20145"/>
          <a:ext cx="12192000" cy="683785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lvl="0" indent="0" algn="l" rtl="0">
                        <a:spcBef>
                          <a:spcPts val="0"/>
                        </a:spcBef>
                        <a:spcAft>
                          <a:spcPts val="0"/>
                        </a:spcAft>
                        <a:buClr>
                          <a:schemeClr val="dk1"/>
                        </a:buClr>
                        <a:buSzPts val="1400"/>
                        <a:buFont typeface="Calibri"/>
                        <a:buNone/>
                      </a:pPr>
                      <a:r>
                        <a:rPr lang="ar-SA" sz="1600">
                          <a:solidFill>
                            <a:schemeClr val="dk1"/>
                          </a:solidFill>
                        </a:rPr>
                        <a:t>None</a:t>
                      </a:r>
                      <a:endParaRPr sz="14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95" name="Google Shape;95;p2"/>
          <p:cNvSpPr txBox="1"/>
          <p:nvPr/>
        </p:nvSpPr>
        <p:spPr>
          <a:xfrm>
            <a:off x="541538" y="1238706"/>
            <a:ext cx="8618662" cy="2969310"/>
          </a:xfrm>
          <a:prstGeom prst="rect">
            <a:avLst/>
          </a:prstGeom>
          <a:noFill/>
          <a:ln>
            <a:noFill/>
          </a:ln>
        </p:spPr>
        <p:txBody>
          <a:bodyPr spcFirstLastPara="1" wrap="square" lIns="91425" tIns="45700" rIns="91425" bIns="45700" anchor="t" anchorCtr="0">
            <a:normAutofit fontScale="92500" lnSpcReduction="10000"/>
          </a:bodyPr>
          <a:lstStyle/>
          <a:p>
            <a:pPr marL="457200" indent="-406400" algn="ctr" rtl="1">
              <a:lnSpc>
                <a:spcPct val="90000"/>
              </a:lnSpc>
              <a:spcBef>
                <a:spcPts val="1000"/>
              </a:spcBef>
              <a:buClr>
                <a:schemeClr val="dk1"/>
              </a:buClr>
              <a:buSzPts val="2400"/>
            </a:pPr>
            <a:r>
              <a:rPr lang="ar-SA" sz="3200" b="1">
                <a:latin typeface="Sakkal Majalla" panose="02000000000000000000" pitchFamily="2" charset="-78"/>
                <a:ea typeface="Calibri"/>
                <a:cs typeface="Sakkal Majalla" panose="02000000000000000000" pitchFamily="2" charset="-78"/>
                <a:sym typeface="Calibri"/>
              </a:rPr>
              <a:t>ڤد اخير ڤمبلاجرن، موريد داڤت:</a:t>
            </a:r>
          </a:p>
          <a:p>
            <a:pPr marL="457200" indent="-406400" algn="ctr" rtl="1">
              <a:lnSpc>
                <a:spcPct val="90000"/>
              </a:lnSpc>
              <a:spcBef>
                <a:spcPts val="1000"/>
              </a:spcBef>
              <a:buClr>
                <a:schemeClr val="dk1"/>
              </a:buClr>
              <a:buSzPts val="2400"/>
            </a:pPr>
            <a:endParaRPr lang="ar-SA" sz="2400" b="1">
              <a:latin typeface="Sakkal Majalla" panose="02000000000000000000" pitchFamily="2" charset="-78"/>
              <a:ea typeface="Calibri"/>
              <a:cs typeface="Sakkal Majalla" panose="02000000000000000000" pitchFamily="2" charset="-78"/>
              <a:sym typeface="Calibri"/>
            </a:endParaRPr>
          </a:p>
          <a:p>
            <a:pPr marL="457200" marR="0" lvl="0" indent="-406400" algn="r" rtl="1">
              <a:lnSpc>
                <a:spcPct val="150000"/>
              </a:lnSpc>
              <a:spcBef>
                <a:spcPts val="0"/>
              </a:spcBef>
              <a:spcAft>
                <a:spcPts val="0"/>
              </a:spcAft>
              <a:buClr>
                <a:schemeClr val="dk1"/>
              </a:buClr>
              <a:buSzPts val="2400"/>
              <a:buFont typeface="Arial"/>
              <a:buNone/>
            </a:pPr>
            <a:r>
              <a:rPr lang="ar-EG" sz="2400">
                <a:solidFill>
                  <a:schemeClr val="dk1"/>
                </a:solidFill>
                <a:latin typeface="Sakkal Majalla" panose="02000000000000000000" pitchFamily="2" charset="-78"/>
                <a:ea typeface="Times New Roman"/>
                <a:cs typeface="Sakkal Majalla" panose="02000000000000000000" pitchFamily="2" charset="-78"/>
                <a:sym typeface="Times New Roman"/>
              </a:rPr>
              <a:t>١</a:t>
            </a:r>
            <a:r>
              <a:rPr lang="ar-SA" sz="2400">
                <a:solidFill>
                  <a:schemeClr val="dk1"/>
                </a:solidFill>
                <a:latin typeface="Sakkal Majalla" panose="02000000000000000000" pitchFamily="2" charset="-78"/>
                <a:ea typeface="Times New Roman"/>
                <a:cs typeface="Sakkal Majalla" panose="02000000000000000000" pitchFamily="2" charset="-78"/>
                <a:sym typeface="Times New Roman"/>
              </a:rPr>
              <a:t>. </a:t>
            </a:r>
            <a:r>
              <a:rPr lang="ar-EG" sz="2400">
                <a:solidFill>
                  <a:schemeClr val="dk1"/>
                </a:solidFill>
                <a:latin typeface="Sakkal Majalla" panose="02000000000000000000" pitchFamily="2" charset="-78"/>
                <a:ea typeface="Times New Roman"/>
                <a:cs typeface="Sakkal Majalla" panose="02000000000000000000" pitchFamily="2" charset="-78"/>
                <a:sym typeface="Times New Roman"/>
              </a:rPr>
              <a:t>م</a:t>
            </a:r>
            <a:r>
              <a:rPr lang="ar-SA" sz="2400">
                <a:solidFill>
                  <a:schemeClr val="dk1"/>
                </a:solidFill>
                <a:latin typeface="Sakkal Majalla" panose="02000000000000000000" pitchFamily="2" charset="-78"/>
                <a:ea typeface="Times New Roman"/>
                <a:cs typeface="Sakkal Majalla" panose="02000000000000000000" pitchFamily="2" charset="-78"/>
                <a:sym typeface="Times New Roman"/>
              </a:rPr>
              <a:t>لتقکن "علامة النصب" يڠ بتول باݢي " مفعول به" يڠ ترداڤت ددالم ايات مڠيکوت جنيسڽ.</a:t>
            </a:r>
          </a:p>
          <a:p>
            <a:pPr marL="457200" marR="0" lvl="0" indent="-406400" algn="r" rtl="1">
              <a:lnSpc>
                <a:spcPct val="150000"/>
              </a:lnSpc>
              <a:spcBef>
                <a:spcPts val="0"/>
              </a:spcBef>
              <a:spcAft>
                <a:spcPts val="0"/>
              </a:spcAft>
              <a:buClr>
                <a:schemeClr val="dk1"/>
              </a:buClr>
              <a:buSzPts val="2400"/>
              <a:buFont typeface="Arial"/>
              <a:buNone/>
            </a:pPr>
            <a:r>
              <a:rPr lang="ar-SA" sz="2400">
                <a:solidFill>
                  <a:schemeClr val="dk1"/>
                </a:solidFill>
                <a:latin typeface="Sakkal Majalla" panose="02000000000000000000" pitchFamily="2" charset="-78"/>
                <a:ea typeface="Times New Roman"/>
                <a:cs typeface="Sakkal Majalla" panose="02000000000000000000" pitchFamily="2" charset="-78"/>
                <a:sym typeface="Times New Roman"/>
              </a:rPr>
              <a:t>٢. ممبينا ببراڤ ايات درڤد تيݢ جنيس "المفعول المطلق".</a:t>
            </a:r>
          </a:p>
          <a:p>
            <a:pPr marL="457200" marR="0" lvl="0" indent="-406400" algn="r" rtl="1">
              <a:lnSpc>
                <a:spcPct val="150000"/>
              </a:lnSpc>
              <a:spcBef>
                <a:spcPts val="0"/>
              </a:spcBef>
              <a:spcAft>
                <a:spcPts val="0"/>
              </a:spcAft>
              <a:buClr>
                <a:schemeClr val="dk1"/>
              </a:buClr>
              <a:buSzPts val="2400"/>
              <a:buFont typeface="Arial"/>
              <a:buNone/>
            </a:pPr>
            <a:r>
              <a:rPr lang="ar-SA" sz="2400">
                <a:solidFill>
                  <a:schemeClr val="dk1"/>
                </a:solidFill>
                <a:latin typeface="Sakkal Majalla" panose="02000000000000000000" pitchFamily="2" charset="-78"/>
                <a:ea typeface="Times New Roman"/>
                <a:cs typeface="Sakkal Majalla" panose="02000000000000000000" pitchFamily="2" charset="-78"/>
                <a:sym typeface="Times New Roman"/>
              </a:rPr>
              <a:t>٣. مڠکاتيݢوريکن  جنيس٢ "التمييز" سچارا اينديۏيدو.</a:t>
            </a:r>
          </a:p>
          <a:p>
            <a:pPr marL="457200" lvl="0" indent="-406400" algn="r" rtl="1">
              <a:lnSpc>
                <a:spcPct val="150000"/>
              </a:lnSpc>
              <a:buClr>
                <a:schemeClr val="dk1"/>
              </a:buClr>
              <a:buSzPts val="2400"/>
            </a:pPr>
            <a:r>
              <a:rPr lang="ar-SA" sz="2400">
                <a:solidFill>
                  <a:schemeClr val="dk1"/>
                </a:solidFill>
                <a:latin typeface="Sakkal Majalla" panose="02000000000000000000" pitchFamily="2" charset="-78"/>
                <a:ea typeface="Times New Roman"/>
                <a:cs typeface="Sakkal Majalla" panose="02000000000000000000" pitchFamily="2" charset="-78"/>
                <a:sym typeface="Times New Roman"/>
              </a:rPr>
              <a:t>٤. مننتوکن جنيس٢ "المنادى" ددالم ايات.</a:t>
            </a:r>
            <a:endParaRPr sz="2400" b="0" i="0" u="none" strike="noStrike" cap="none">
              <a:solidFill>
                <a:schemeClr val="dk1"/>
              </a:solidFill>
              <a:latin typeface="Calibri"/>
              <a:ea typeface="Calibri"/>
              <a:cs typeface="Calibri"/>
              <a:sym typeface="Calibri"/>
            </a:endParaRPr>
          </a:p>
          <a:p>
            <a:pPr marL="457200" marR="0" lvl="0" indent="-406400" algn="r" rtl="1">
              <a:lnSpc>
                <a:spcPct val="90000"/>
              </a:lnSpc>
              <a:spcBef>
                <a:spcPts val="100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aphicFrame>
        <p:nvGraphicFramePr>
          <p:cNvPr id="100" name="Google Shape;100;p3"/>
          <p:cNvGraphicFramePr/>
          <p:nvPr/>
        </p:nvGraphicFramePr>
        <p:xfrm>
          <a:off x="0" y="20145"/>
          <a:ext cx="12192000" cy="683785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800"/>
                        <a:buFont typeface="Calibri"/>
                        <a:buNone/>
                      </a:pPr>
                      <a:r>
                        <a:rPr lang="ar-SA" sz="1800" u="none" strike="noStrike" cap="none">
                          <a:solidFill>
                            <a:schemeClr val="dk1"/>
                          </a:solidFill>
                          <a:latin typeface="Calibri"/>
                          <a:ea typeface="Calibri"/>
                          <a:cs typeface="Calibri"/>
                          <a:sym typeface="Calibri"/>
                        </a:rPr>
                        <a:t>الْمَفْعُولُ بِهِ</a:t>
                      </a:r>
                      <a:endParaRPr sz="1600" b="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marR="0" lvl="0" indent="0" algn="l" rtl="0">
                        <a:spcBef>
                          <a:spcPts val="0"/>
                        </a:spcBef>
                        <a:spcAft>
                          <a:spcPts val="0"/>
                        </a:spcAft>
                        <a:buClr>
                          <a:schemeClr val="dk1"/>
                        </a:buClr>
                        <a:buSzPts val="1400"/>
                        <a:buFont typeface="Calibri"/>
                        <a:buNone/>
                      </a:pPr>
                      <a:r>
                        <a:rPr lang="ar-SA" sz="1600">
                          <a:solidFill>
                            <a:schemeClr val="dk1"/>
                          </a:solidFill>
                        </a:rPr>
                        <a:t>A simple background</a:t>
                      </a:r>
                      <a:endParaRPr sz="16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01" name="Google Shape;101;p3"/>
          <p:cNvSpPr/>
          <p:nvPr/>
        </p:nvSpPr>
        <p:spPr>
          <a:xfrm>
            <a:off x="6346762" y="292907"/>
            <a:ext cx="2782956" cy="768626"/>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rPr>
              <a:t>1. </a:t>
            </a:r>
            <a:r>
              <a:rPr lang="ar-SA" sz="3200" b="0" i="0" u="none" strike="noStrike" cap="none">
                <a:solidFill>
                  <a:srgbClr val="FF0000"/>
                </a:solidFill>
                <a:latin typeface="Sakkal Majalla" panose="02000000000000000000" pitchFamily="2" charset="-78"/>
                <a:ea typeface="Cambria"/>
                <a:cs typeface="Sakkal Majalla" panose="02000000000000000000" pitchFamily="2" charset="-78"/>
                <a:sym typeface="Cambria"/>
              </a:rPr>
              <a:t>الْمَفْعُولُ بِهِ</a:t>
            </a:r>
            <a:endParaRPr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endParaRPr>
          </a:p>
        </p:txBody>
      </p:sp>
      <p:sp>
        <p:nvSpPr>
          <p:cNvPr id="102" name="Google Shape;102;p3"/>
          <p:cNvSpPr/>
          <p:nvPr/>
        </p:nvSpPr>
        <p:spPr>
          <a:xfrm>
            <a:off x="2388095" y="1334295"/>
            <a:ext cx="6461820" cy="667963"/>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3200" b="0" i="0" u="none" strike="noStrike" cap="none">
                <a:solidFill>
                  <a:schemeClr val="dk1"/>
                </a:solidFill>
                <a:latin typeface="Sakkal Majalla" panose="02000000000000000000" pitchFamily="2" charset="-78"/>
                <a:ea typeface="Cambria"/>
                <a:cs typeface="Sakkal Majalla" panose="02000000000000000000" pitchFamily="2" charset="-78"/>
                <a:sym typeface="Cambria"/>
              </a:rPr>
              <a:t>الْمَفْعُولُ بِهِ: هُوَ اِسْمٌ مَنْصُوبٌ يَقَع</a:t>
            </a:r>
            <a:r>
              <a:rPr lang="ar-SA" sz="3200">
                <a:solidFill>
                  <a:schemeClr val="dk1"/>
                </a:solidFill>
                <a:latin typeface="Sakkal Majalla" panose="02000000000000000000" pitchFamily="2" charset="-78"/>
                <a:ea typeface="Cambria"/>
                <a:cs typeface="Sakkal Majalla" panose="02000000000000000000" pitchFamily="2" charset="-78"/>
                <a:sym typeface="Cambria"/>
              </a:rPr>
              <a:t>ُ</a:t>
            </a:r>
            <a:r>
              <a:rPr lang="ar-SA" sz="3200" b="0" i="0" u="none" strike="noStrike" cap="none">
                <a:solidFill>
                  <a:schemeClr val="dk1"/>
                </a:solidFill>
                <a:latin typeface="Sakkal Majalla" panose="02000000000000000000" pitchFamily="2" charset="-78"/>
                <a:ea typeface="Cambria"/>
                <a:cs typeface="Sakkal Majalla" panose="02000000000000000000" pitchFamily="2" charset="-78"/>
                <a:sym typeface="Cambria"/>
              </a:rPr>
              <a:t> عَلَيْهِ فِعْلُ الْفَاعِلِ.</a:t>
            </a:r>
            <a:endParaRPr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graphicFrame>
        <p:nvGraphicFramePr>
          <p:cNvPr id="103" name="Google Shape;103;p3"/>
          <p:cNvGraphicFramePr/>
          <p:nvPr>
            <p:extLst>
              <p:ext uri="{D42A27DB-BD31-4B8C-83A1-F6EECF244321}">
                <p14:modId xmlns:p14="http://schemas.microsoft.com/office/powerpoint/2010/main" val="3095787450"/>
              </p:ext>
            </p:extLst>
          </p:nvPr>
        </p:nvGraphicFramePr>
        <p:xfrm>
          <a:off x="850274" y="2460576"/>
          <a:ext cx="8128000" cy="2926120"/>
        </p:xfrm>
        <a:graphic>
          <a:graphicData uri="http://schemas.openxmlformats.org/drawingml/2006/table">
            <a:tbl>
              <a:tblPr firstRow="1" bandRow="1">
                <a:tableStyleId>{64885600-A8F6-49D2-8ECD-A7E21EBA093C}</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gridSpan="2">
                  <a:txBody>
                    <a:bodyPr/>
                    <a:lstStyle/>
                    <a:p>
                      <a:pPr marL="0" marR="0" lvl="0" indent="0" algn="ctr" rtl="0">
                        <a:spcBef>
                          <a:spcPts val="0"/>
                        </a:spcBef>
                        <a:spcAft>
                          <a:spcPts val="0"/>
                        </a:spcAft>
                        <a:buNone/>
                      </a:pPr>
                      <a:r>
                        <a:rPr lang="ar-SA" sz="2800" u="none" strike="noStrike" cap="none">
                          <a:latin typeface="Sakkal Majalla" panose="02000000000000000000" pitchFamily="2" charset="-78"/>
                          <a:cs typeface="Sakkal Majalla" panose="02000000000000000000" pitchFamily="2" charset="-78"/>
                        </a:rPr>
                        <a:t>عَلَامَاتُ النَّصْبِ</a:t>
                      </a:r>
                      <a:endParaRPr sz="2800" u="none" strike="noStrike" cap="none">
                        <a:latin typeface="Sakkal Majalla" panose="02000000000000000000" pitchFamily="2" charset="-78"/>
                        <a:cs typeface="Sakkal Majalla" panose="02000000000000000000" pitchFamily="2" charset="-78"/>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ctr" rtl="1">
                        <a:spcBef>
                          <a:spcPts val="0"/>
                        </a:spcBef>
                        <a:spcAft>
                          <a:spcPts val="0"/>
                        </a:spcAft>
                        <a:buNone/>
                      </a:pPr>
                      <a:r>
                        <a:rPr lang="ar-SA" sz="2800" u="none" strike="noStrike" cap="none">
                          <a:latin typeface="Sakkal Majalla" panose="02000000000000000000" pitchFamily="2" charset="-78"/>
                          <a:cs typeface="Sakkal Majalla" panose="02000000000000000000" pitchFamily="2" charset="-78"/>
                        </a:rPr>
                        <a:t>الْمُفْرَدُ</a:t>
                      </a:r>
                      <a:endParaRPr sz="2800">
                        <a:latin typeface="Sakkal Majalla" panose="02000000000000000000" pitchFamily="2" charset="-78"/>
                        <a:cs typeface="Sakkal Majalla" panose="02000000000000000000" pitchFamily="2" charset="-78"/>
                      </a:endParaRPr>
                    </a:p>
                    <a:p>
                      <a:pPr marL="0" marR="0" lvl="0" indent="0" algn="ctr" rtl="1">
                        <a:spcBef>
                          <a:spcPts val="0"/>
                        </a:spcBef>
                        <a:spcAft>
                          <a:spcPts val="0"/>
                        </a:spcAft>
                        <a:buNone/>
                      </a:pPr>
                      <a:r>
                        <a:rPr lang="ar-SA" sz="2800" u="none" strike="noStrike" cap="none">
                          <a:latin typeface="Sakkal Majalla" panose="02000000000000000000" pitchFamily="2" charset="-78"/>
                          <a:cs typeface="Sakkal Majalla" panose="02000000000000000000" pitchFamily="2" charset="-78"/>
                        </a:rPr>
                        <a:t>جَمْعُ التَّكْسِيرُ</a:t>
                      </a:r>
                      <a:endParaRPr sz="2800" u="none" strike="noStrike" cap="none">
                        <a:latin typeface="Sakkal Majalla" panose="02000000000000000000" pitchFamily="2" charset="-78"/>
                        <a:cs typeface="Sakkal Majalla" panose="02000000000000000000" pitchFamily="2" charset="-78"/>
                      </a:endParaRPr>
                    </a:p>
                  </a:txBody>
                  <a:tcPr marL="91450" marR="91450" marT="45725" marB="45725"/>
                </a:tc>
                <a:tc>
                  <a:txBody>
                    <a:bodyPr/>
                    <a:lstStyle/>
                    <a:p>
                      <a:pPr marL="0" marR="0" lvl="0" indent="0" algn="ctr" rtl="1">
                        <a:spcBef>
                          <a:spcPts val="0"/>
                        </a:spcBef>
                        <a:spcAft>
                          <a:spcPts val="0"/>
                        </a:spcAft>
                        <a:buNone/>
                      </a:pPr>
                      <a:r>
                        <a:rPr lang="ar-SA" sz="2800" u="none" strike="noStrike" cap="none">
                          <a:latin typeface="Sakkal Majalla" panose="02000000000000000000" pitchFamily="2" charset="-78"/>
                          <a:cs typeface="Sakkal Majalla" panose="02000000000000000000" pitchFamily="2" charset="-78"/>
                        </a:rPr>
                        <a:t>الْفَتْحَةُ ( </a:t>
                      </a:r>
                      <a:r>
                        <a:rPr lang="ar-SA" sz="2800">
                          <a:latin typeface="Sakkal Majalla" panose="02000000000000000000" pitchFamily="2" charset="-78"/>
                          <a:cs typeface="Sakkal Majalla" panose="02000000000000000000" pitchFamily="2" charset="-78"/>
                        </a:rPr>
                        <a:t>ــَ</a:t>
                      </a:r>
                      <a:r>
                        <a:rPr lang="ar-SA" sz="2800" u="none" strike="noStrike" cap="none">
                          <a:latin typeface="Sakkal Majalla" panose="02000000000000000000" pitchFamily="2" charset="-78"/>
                          <a:cs typeface="Sakkal Majalla" panose="02000000000000000000" pitchFamily="2" charset="-78"/>
                        </a:rPr>
                        <a:t> )</a:t>
                      </a:r>
                      <a:endParaRPr sz="2800" u="none" strike="noStrike" cap="none">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1">
                        <a:spcBef>
                          <a:spcPts val="0"/>
                        </a:spcBef>
                        <a:spcAft>
                          <a:spcPts val="0"/>
                        </a:spcAft>
                        <a:buNone/>
                      </a:pPr>
                      <a:r>
                        <a:rPr lang="ar-SA" sz="2800" u="none" strike="noStrike" cap="none">
                          <a:latin typeface="Sakkal Majalla" panose="02000000000000000000" pitchFamily="2" charset="-78"/>
                          <a:cs typeface="Sakkal Majalla" panose="02000000000000000000" pitchFamily="2" charset="-78"/>
                        </a:rPr>
                        <a:t>الْمُثَنَّى</a:t>
                      </a:r>
                      <a:endParaRPr sz="2800">
                        <a:latin typeface="Sakkal Majalla" panose="02000000000000000000" pitchFamily="2" charset="-78"/>
                        <a:cs typeface="Sakkal Majalla" panose="02000000000000000000" pitchFamily="2" charset="-78"/>
                      </a:endParaRPr>
                    </a:p>
                    <a:p>
                      <a:pPr marL="0" marR="0" lvl="0" indent="0" algn="ctr" rtl="1">
                        <a:spcBef>
                          <a:spcPts val="0"/>
                        </a:spcBef>
                        <a:spcAft>
                          <a:spcPts val="0"/>
                        </a:spcAft>
                        <a:buNone/>
                      </a:pPr>
                      <a:r>
                        <a:rPr lang="ar-SA" sz="2800" u="none" strike="noStrike" cap="none">
                          <a:latin typeface="Sakkal Majalla"/>
                          <a:cs typeface="Sakkal Majalla"/>
                        </a:rPr>
                        <a:t>جَمْعُ الْمُذَكَّر</a:t>
                      </a:r>
                      <a:r>
                        <a:rPr lang="ar-SA" sz="2800">
                          <a:latin typeface="Sakkal Majalla"/>
                          <a:cs typeface="Sakkal Majalla"/>
                        </a:rPr>
                        <a:t>ِ</a:t>
                      </a:r>
                      <a:r>
                        <a:rPr lang="ar-SA" sz="2800" u="none" strike="noStrike" cap="none">
                          <a:latin typeface="Sakkal Majalla"/>
                          <a:cs typeface="Sakkal Majalla"/>
                        </a:rPr>
                        <a:t> السَّالِمِ</a:t>
                      </a:r>
                      <a:endParaRPr sz="2800" u="none" strike="noStrike" cap="none">
                        <a:latin typeface="Sakkal Majalla"/>
                        <a:cs typeface="Sakkal Majalla"/>
                      </a:endParaRPr>
                    </a:p>
                  </a:txBody>
                  <a:tcPr marL="91450" marR="91450" marT="45725" marB="45725"/>
                </a:tc>
                <a:tc>
                  <a:txBody>
                    <a:bodyPr/>
                    <a:lstStyle/>
                    <a:p>
                      <a:pPr marL="0" marR="0" lvl="0" indent="0" algn="ctr" rtl="1">
                        <a:spcBef>
                          <a:spcPts val="0"/>
                        </a:spcBef>
                        <a:spcAft>
                          <a:spcPts val="0"/>
                        </a:spcAft>
                        <a:buNone/>
                      </a:pPr>
                      <a:r>
                        <a:rPr lang="ar-SA" sz="2800" u="none" strike="noStrike" cap="none">
                          <a:latin typeface="Sakkal Majalla" panose="02000000000000000000" pitchFamily="2" charset="-78"/>
                          <a:cs typeface="Sakkal Majalla" panose="02000000000000000000" pitchFamily="2" charset="-78"/>
                        </a:rPr>
                        <a:t>الْيَاءُ ( ي )</a:t>
                      </a:r>
                      <a:endParaRPr sz="2800" u="none" strike="noStrike" cap="none">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1">
                        <a:lnSpc>
                          <a:spcPct val="100000"/>
                        </a:lnSpc>
                        <a:spcBef>
                          <a:spcPts val="0"/>
                        </a:spcBef>
                        <a:spcAft>
                          <a:spcPts val="0"/>
                        </a:spcAft>
                        <a:buClr>
                          <a:schemeClr val="dk1"/>
                        </a:buClr>
                        <a:buSzPts val="2400"/>
                        <a:buFont typeface="Calibri"/>
                        <a:buNone/>
                      </a:pPr>
                      <a:r>
                        <a:rPr lang="ar-SA" sz="2800" u="none" strike="noStrike" cap="none">
                          <a:latin typeface="Sakkal Majalla"/>
                          <a:cs typeface="Sakkal Majalla"/>
                        </a:rPr>
                        <a:t>جَمْعُ الْمُؤَنَّث</a:t>
                      </a:r>
                      <a:r>
                        <a:rPr lang="ar-SA" sz="2800">
                          <a:latin typeface="Sakkal Majalla"/>
                          <a:cs typeface="Sakkal Majalla"/>
                        </a:rPr>
                        <a:t>ِ</a:t>
                      </a:r>
                      <a:r>
                        <a:rPr lang="ar-SA" sz="2800" u="none" strike="noStrike" cap="none">
                          <a:latin typeface="Sakkal Majalla"/>
                          <a:cs typeface="Sakkal Majalla"/>
                        </a:rPr>
                        <a:t> السَّالِم</a:t>
                      </a:r>
                      <a:r>
                        <a:rPr lang="ar-SA" sz="2800">
                          <a:latin typeface="Sakkal Majalla"/>
                          <a:cs typeface="Sakkal Majalla"/>
                        </a:rPr>
                        <a:t>ِ</a:t>
                      </a:r>
                      <a:endParaRPr sz="2800" u="none" strike="noStrike" cap="none">
                        <a:latin typeface="Sakkal Majalla"/>
                        <a:cs typeface="Sakkal Majalla"/>
                      </a:endParaRPr>
                    </a:p>
                  </a:txBody>
                  <a:tcPr marL="91450" marR="91450" marT="45725" marB="45725"/>
                </a:tc>
                <a:tc>
                  <a:txBody>
                    <a:bodyPr/>
                    <a:lstStyle/>
                    <a:p>
                      <a:pPr marL="0" marR="0" lvl="0" indent="0" algn="ctr" rtl="1">
                        <a:spcBef>
                          <a:spcPts val="0"/>
                        </a:spcBef>
                        <a:spcAft>
                          <a:spcPts val="0"/>
                        </a:spcAft>
                        <a:buNone/>
                      </a:pPr>
                      <a:r>
                        <a:rPr lang="ar-SA" sz="2800" u="none" strike="noStrike" cap="none">
                          <a:latin typeface="Sakkal Majalla" panose="02000000000000000000" pitchFamily="2" charset="-78"/>
                          <a:cs typeface="Sakkal Majalla" panose="02000000000000000000" pitchFamily="2" charset="-78"/>
                        </a:rPr>
                        <a:t>الْكَسْرَةُ ( ـِ )</a:t>
                      </a:r>
                      <a:endParaRPr sz="2800" u="none" strike="noStrike" cap="none">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graphicFrame>
        <p:nvGraphicFramePr>
          <p:cNvPr id="108" name="Google Shape;108;p4"/>
          <p:cNvGraphicFramePr/>
          <p:nvPr/>
        </p:nvGraphicFramePr>
        <p:xfrm>
          <a:off x="0" y="20145"/>
          <a:ext cx="12192000" cy="7089130"/>
        </p:xfrm>
        <a:graphic>
          <a:graphicData uri="http://schemas.openxmlformats.org/drawingml/2006/table">
            <a:tbl>
              <a:tblPr>
                <a:noFill/>
                <a:tableStyleId>{3F1D9C86-AC84-420B-A647-F509C2820B63}</a:tableStyleId>
              </a:tblPr>
              <a:tblGrid>
                <a:gridCol w="7288700">
                  <a:extLst>
                    <a:ext uri="{9D8B030D-6E8A-4147-A177-3AD203B41FA5}">
                      <a16:colId xmlns:a16="http://schemas.microsoft.com/office/drawing/2014/main" val="20000"/>
                    </a:ext>
                  </a:extLst>
                </a:gridCol>
                <a:gridCol w="2004025">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64675">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625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2912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800"/>
                        <a:buFont typeface="Calibri"/>
                        <a:buNone/>
                      </a:pPr>
                      <a:r>
                        <a:rPr lang="ar-SA" sz="1800" u="none" strike="noStrike" cap="none">
                          <a:solidFill>
                            <a:schemeClr val="dk1"/>
                          </a:solidFill>
                          <a:latin typeface="Calibri"/>
                          <a:ea typeface="Calibri"/>
                          <a:cs typeface="Calibri"/>
                          <a:sym typeface="Calibri"/>
                        </a:rPr>
                        <a:t>الْمَفْعُولُ بِهِ</a:t>
                      </a:r>
                      <a:endParaRPr sz="1600" b="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5932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159050">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342900" marR="0" lvl="0" indent="-342900" algn="l" rtl="0">
                        <a:spcBef>
                          <a:spcPts val="0"/>
                        </a:spcBef>
                        <a:spcAft>
                          <a:spcPts val="0"/>
                        </a:spcAft>
                        <a:buClr>
                          <a:schemeClr val="dk1"/>
                        </a:buClr>
                        <a:buSzPts val="1400"/>
                        <a:buFont typeface="Candara"/>
                        <a:buAutoNum type="arabicPeriod"/>
                      </a:pPr>
                      <a:r>
                        <a:rPr lang="ar-SA" sz="1400" u="none" strike="noStrike" cap="none">
                          <a:solidFill>
                            <a:schemeClr val="dk1"/>
                          </a:solidFill>
                          <a:latin typeface="Candara"/>
                          <a:ea typeface="Candara"/>
                          <a:cs typeface="Candara"/>
                          <a:sym typeface="Candara"/>
                        </a:rPr>
                        <a:t>A man buying 1 cake.                           4. A girl reading 1 book</a:t>
                      </a:r>
                      <a:endParaRPr/>
                    </a:p>
                    <a:p>
                      <a:pPr marL="342900" marR="0" lvl="0" indent="-342900" algn="l" rtl="0">
                        <a:spcBef>
                          <a:spcPts val="0"/>
                        </a:spcBef>
                        <a:spcAft>
                          <a:spcPts val="0"/>
                        </a:spcAft>
                        <a:buClr>
                          <a:schemeClr val="dk1"/>
                        </a:buClr>
                        <a:buSzPts val="1400"/>
                        <a:buFont typeface="Candara"/>
                        <a:buAutoNum type="arabicPeriod"/>
                      </a:pPr>
                      <a:r>
                        <a:rPr lang="ar-SA" sz="1400" u="none" strike="noStrike" cap="none">
                          <a:solidFill>
                            <a:schemeClr val="dk1"/>
                          </a:solidFill>
                          <a:latin typeface="Candara"/>
                          <a:ea typeface="Candara"/>
                          <a:cs typeface="Candara"/>
                          <a:sym typeface="Candara"/>
                        </a:rPr>
                        <a:t>A man buying 2 cakes.                         5. A girl reading 2 books.</a:t>
                      </a:r>
                      <a:endParaRPr/>
                    </a:p>
                    <a:p>
                      <a:pPr marL="342900" marR="0" lvl="0" indent="-342900" algn="l" rtl="0">
                        <a:spcBef>
                          <a:spcPts val="0"/>
                        </a:spcBef>
                        <a:spcAft>
                          <a:spcPts val="0"/>
                        </a:spcAft>
                        <a:buClr>
                          <a:schemeClr val="dk1"/>
                        </a:buClr>
                        <a:buSzPts val="1400"/>
                        <a:buFont typeface="Candara"/>
                        <a:buAutoNum type="arabicPeriod"/>
                      </a:pPr>
                      <a:r>
                        <a:rPr lang="ar-SA" sz="1400" u="none" strike="noStrike" cap="none">
                          <a:solidFill>
                            <a:schemeClr val="dk1"/>
                          </a:solidFill>
                          <a:latin typeface="Candara"/>
                          <a:ea typeface="Candara"/>
                          <a:cs typeface="Candara"/>
                          <a:sym typeface="Candara"/>
                        </a:rPr>
                        <a:t>A man buying several cakes.             6. A girl reading several books.   (Remove numbers)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09" name="Google Shape;109;p4"/>
          <p:cNvSpPr/>
          <p:nvPr/>
        </p:nvSpPr>
        <p:spPr>
          <a:xfrm>
            <a:off x="5406889" y="1404875"/>
            <a:ext cx="3140765" cy="636105"/>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1. يَشْتَرِي أَبِي الكَعْكَ</a:t>
            </a:r>
            <a:r>
              <a:rPr lang="ar-SA"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rPr>
              <a:t>ةَ</a:t>
            </a:r>
            <a:endParaRPr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endParaRPr>
          </a:p>
        </p:txBody>
      </p:sp>
      <p:sp>
        <p:nvSpPr>
          <p:cNvPr id="110" name="Google Shape;110;p4"/>
          <p:cNvSpPr/>
          <p:nvPr/>
        </p:nvSpPr>
        <p:spPr>
          <a:xfrm>
            <a:off x="5234610" y="2829213"/>
            <a:ext cx="3485321" cy="735497"/>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2. يَشْتَرِي أَبِي الْكَعْكَتَ</a:t>
            </a:r>
            <a:r>
              <a:rPr lang="ar-SA"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rPr>
              <a:t>يْ</a:t>
            </a:r>
            <a:r>
              <a:rPr lang="ar-SA"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نِ</a:t>
            </a:r>
            <a:endParaRPr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11" name="Google Shape;111;p4"/>
          <p:cNvSpPr/>
          <p:nvPr/>
        </p:nvSpPr>
        <p:spPr>
          <a:xfrm>
            <a:off x="5334320" y="4352943"/>
            <a:ext cx="3485321" cy="735497"/>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3. يَشْتَرِي أَبِي الكَعْكَا</a:t>
            </a:r>
            <a:r>
              <a:rPr lang="ar-SA"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rPr>
              <a:t>تِ</a:t>
            </a:r>
            <a:endParaRPr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endParaRPr>
          </a:p>
        </p:txBody>
      </p:sp>
      <p:sp>
        <p:nvSpPr>
          <p:cNvPr id="112" name="Google Shape;112;p4"/>
          <p:cNvSpPr/>
          <p:nvPr/>
        </p:nvSpPr>
        <p:spPr>
          <a:xfrm>
            <a:off x="920190" y="1404875"/>
            <a:ext cx="3008244" cy="834887"/>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4. تَقْرَأُ فَاطِمَةُ الدَّرْ</a:t>
            </a:r>
            <a:r>
              <a:rPr lang="ar-SA"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rPr>
              <a:t>سَ</a:t>
            </a:r>
            <a:endParaRPr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endParaRPr>
          </a:p>
        </p:txBody>
      </p:sp>
      <p:sp>
        <p:nvSpPr>
          <p:cNvPr id="113" name="Google Shape;113;p4"/>
          <p:cNvSpPr/>
          <p:nvPr/>
        </p:nvSpPr>
        <p:spPr>
          <a:xfrm>
            <a:off x="787668" y="2883479"/>
            <a:ext cx="3273287" cy="834887"/>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5. تَقْرَأُ فَاطِمَةُ الدَّرْسَ</a:t>
            </a:r>
            <a:r>
              <a:rPr lang="ar-SA"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rPr>
              <a:t>يْ</a:t>
            </a:r>
            <a:r>
              <a:rPr lang="ar-SA"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نِ</a:t>
            </a:r>
            <a:endParaRPr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14" name="Google Shape;114;p4"/>
          <p:cNvSpPr/>
          <p:nvPr/>
        </p:nvSpPr>
        <p:spPr>
          <a:xfrm>
            <a:off x="787667" y="4362083"/>
            <a:ext cx="3273287" cy="834887"/>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6. تَقْرَأُ فَاطِمَةُ الدّ</a:t>
            </a:r>
            <a:r>
              <a:rPr lang="ar-SA" sz="3200">
                <a:solidFill>
                  <a:schemeClr val="dk1"/>
                </a:solidFill>
                <a:latin typeface="Sakkal Majalla" panose="02000000000000000000" pitchFamily="2" charset="-78"/>
                <a:ea typeface="Calibri"/>
                <a:cs typeface="Sakkal Majalla" panose="02000000000000000000" pitchFamily="2" charset="-78"/>
                <a:sym typeface="Calibri"/>
              </a:rPr>
              <a:t>ُ</a:t>
            </a:r>
            <a:r>
              <a:rPr lang="ar-SA"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ر</a:t>
            </a:r>
            <a:r>
              <a:rPr lang="ar-EG"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a:t>
            </a:r>
            <a:r>
              <a:rPr lang="ar-SA"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و</a:t>
            </a:r>
            <a:r>
              <a:rPr lang="ar-SA"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rPr>
              <a:t>سَ</a:t>
            </a:r>
            <a:endParaRPr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aphicFrame>
        <p:nvGraphicFramePr>
          <p:cNvPr id="119" name="Google Shape;119;p5"/>
          <p:cNvGraphicFramePr/>
          <p:nvPr/>
        </p:nvGraphicFramePr>
        <p:xfrm>
          <a:off x="0" y="20145"/>
          <a:ext cx="12192000" cy="683785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800"/>
                        <a:buFont typeface="Calibri"/>
                        <a:buNone/>
                      </a:pPr>
                      <a:r>
                        <a:rPr lang="ar-SA" sz="1800" u="none" strike="noStrike" cap="none">
                          <a:solidFill>
                            <a:schemeClr val="dk1"/>
                          </a:solidFill>
                          <a:latin typeface="Calibri"/>
                          <a:ea typeface="Calibri"/>
                          <a:cs typeface="Calibri"/>
                          <a:sym typeface="Calibri"/>
                        </a:rPr>
                        <a:t>الْمَفْعُولُ بِهِ</a:t>
                      </a:r>
                      <a:endParaRPr sz="1600" b="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p>
                      <a:pPr marL="0" marR="0" lvl="0" indent="0" algn="l" rtl="0">
                        <a:spcBef>
                          <a:spcPts val="0"/>
                        </a:spcBef>
                        <a:spcAft>
                          <a:spcPts val="0"/>
                        </a:spcAft>
                        <a:buClr>
                          <a:schemeClr val="dk1"/>
                        </a:buClr>
                        <a:buSzPts val="1600"/>
                        <a:buFont typeface="Calibri"/>
                        <a:buNone/>
                      </a:pPr>
                      <a:endParaRPr sz="1600" u="none" strike="noStrike" cap="none"/>
                    </a:p>
                    <a:p>
                      <a:pPr marL="0" marR="0" lvl="0" indent="0" algn="l" rtl="0">
                        <a:spcBef>
                          <a:spcPts val="0"/>
                        </a:spcBef>
                        <a:spcAft>
                          <a:spcPts val="0"/>
                        </a:spcAft>
                        <a:buClr>
                          <a:schemeClr val="dk1"/>
                        </a:buClr>
                        <a:buSzPts val="1600"/>
                        <a:buFont typeface="Calibri"/>
                        <a:buNone/>
                      </a:pPr>
                      <a:r>
                        <a:rPr lang="ar-SA" sz="1600" u="none" strike="noStrike" cap="none"/>
                        <a:t>Practice 1</a:t>
                      </a:r>
                      <a:endParaRPr/>
                    </a:p>
                    <a:p>
                      <a:pPr marL="0" marR="0" lvl="0" indent="0" algn="l" rtl="0">
                        <a:spcBef>
                          <a:spcPts val="0"/>
                        </a:spcBef>
                        <a:spcAft>
                          <a:spcPts val="0"/>
                        </a:spcAft>
                        <a:buClr>
                          <a:schemeClr val="dk1"/>
                        </a:buClr>
                        <a:buSzPts val="1600"/>
                        <a:buFont typeface="Calibri"/>
                        <a:buNone/>
                      </a:pPr>
                      <a:endParaRPr sz="1600" u="none" strike="noStrike" cap="none"/>
                    </a:p>
                    <a:p>
                      <a:pPr marL="0" marR="0" lvl="0" indent="0" algn="l" rtl="0">
                        <a:spcBef>
                          <a:spcPts val="0"/>
                        </a:spcBef>
                        <a:spcAft>
                          <a:spcPts val="0"/>
                        </a:spcAft>
                        <a:buClr>
                          <a:schemeClr val="dk1"/>
                        </a:buClr>
                        <a:buSzPts val="1600"/>
                        <a:buFont typeface="Calibri"/>
                        <a:buNone/>
                      </a:pPr>
                      <a:r>
                        <a:rPr lang="ar-SA" sz="1600" u="none" strike="noStrike" cap="none">
                          <a:solidFill>
                            <a:schemeClr val="dk1"/>
                          </a:solidFill>
                          <a:latin typeface="Calibri"/>
                          <a:ea typeface="Calibri"/>
                          <a:cs typeface="Calibri"/>
                          <a:sym typeface="Calibri"/>
                        </a:rPr>
                        <a:t>Teacher first pairs students, then displays several phrases on the slides and requests students to use the proper "عَلَامَة نَصْب" for all "مَفْعُولُ بِهِ" shown. (“Shakkel”). Teacher then shares the correct answers.</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lvl="0" indent="0" algn="l" rtl="0">
                        <a:spcBef>
                          <a:spcPts val="0"/>
                        </a:spcBef>
                        <a:spcAft>
                          <a:spcPts val="0"/>
                        </a:spcAft>
                        <a:buClr>
                          <a:schemeClr val="dk1"/>
                        </a:buClr>
                        <a:buSzPts val="1400"/>
                        <a:buFont typeface="Calibri"/>
                        <a:buNone/>
                      </a:pPr>
                      <a:r>
                        <a:rPr lang="ar-SA" sz="1600">
                          <a:solidFill>
                            <a:schemeClr val="dk1"/>
                          </a:solidFill>
                        </a:rPr>
                        <a:t>None</a:t>
                      </a:r>
                      <a:endParaRPr sz="1600">
                        <a:solidFill>
                          <a:schemeClr val="dk1"/>
                        </a:solidFill>
                      </a:endParaRPr>
                    </a:p>
                    <a:p>
                      <a:pPr marL="0" marR="0" lvl="0" indent="0" algn="l" rtl="0">
                        <a:spcBef>
                          <a:spcPts val="0"/>
                        </a:spcBef>
                        <a:spcAft>
                          <a:spcPts val="0"/>
                        </a:spcAft>
                        <a:buClr>
                          <a:schemeClr val="dk1"/>
                        </a:buClr>
                        <a:buSzPts val="1400"/>
                        <a:buFont typeface="Calibri"/>
                        <a:buNone/>
                      </a:pPr>
                      <a:endParaRPr>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20" name="Google Shape;120;p5"/>
          <p:cNvSpPr txBox="1"/>
          <p:nvPr/>
        </p:nvSpPr>
        <p:spPr>
          <a:xfrm>
            <a:off x="387318" y="435861"/>
            <a:ext cx="8653800" cy="4555053"/>
          </a:xfrm>
          <a:prstGeom prst="rect">
            <a:avLst/>
          </a:prstGeom>
          <a:noFill/>
          <a:ln>
            <a:noFill/>
          </a:ln>
        </p:spPr>
        <p:txBody>
          <a:bodyPr spcFirstLastPara="1" wrap="square" lIns="91425" tIns="45700" rIns="91425" bIns="45700" anchor="t" anchorCtr="0">
            <a:spAutoFit/>
          </a:bodyPr>
          <a:lstStyle/>
          <a:p>
            <a:pPr marL="0" marR="0" lvl="0" indent="0" algn="ctr" rtl="1">
              <a:lnSpc>
                <a:spcPct val="100000"/>
              </a:lnSpc>
              <a:spcBef>
                <a:spcPts val="0"/>
              </a:spcBef>
              <a:spcAft>
                <a:spcPts val="0"/>
              </a:spcAft>
              <a:buClr>
                <a:srgbClr val="000000"/>
              </a:buClr>
              <a:buSzPts val="3600"/>
              <a:buFont typeface="Arial"/>
              <a:buNone/>
            </a:pPr>
            <a:r>
              <a:rPr lang="ar-EG" sz="3600" b="0" i="0" u="none" strike="noStrike" cap="none" dirty="0">
                <a:solidFill>
                  <a:schemeClr val="dk1"/>
                </a:solidFill>
                <a:latin typeface="Sakkal Majalla"/>
                <a:ea typeface="Candara"/>
                <a:cs typeface="Sakkal Majalla"/>
                <a:sym typeface="Candara"/>
              </a:rPr>
              <a:t>التَّطْبِيقُ ١: "الشَّكْل"</a:t>
            </a:r>
            <a:endParaRPr lang="ar-SA" sz="3600" b="0" i="0" u="none" strike="noStrike" cap="none" dirty="0">
              <a:solidFill>
                <a:schemeClr val="dk1"/>
              </a:solidFill>
              <a:latin typeface="Sakkal Majalla"/>
              <a:ea typeface="Candara"/>
              <a:cs typeface="Sakkal Majalla"/>
              <a:sym typeface="Candara"/>
            </a:endParaRPr>
          </a:p>
          <a:p>
            <a:pPr marL="0" marR="0" lvl="0" indent="0" algn="r" rtl="1">
              <a:lnSpc>
                <a:spcPct val="100000"/>
              </a:lnSpc>
              <a:spcBef>
                <a:spcPts val="0"/>
              </a:spcBef>
              <a:spcAft>
                <a:spcPts val="0"/>
              </a:spcAft>
              <a:buClr>
                <a:srgbClr val="000000"/>
              </a:buClr>
              <a:buSzPts val="3600"/>
              <a:buFont typeface="Arial"/>
              <a:buNone/>
            </a:pPr>
            <a:endParaRPr lang="ar-SA" sz="2000">
              <a:solidFill>
                <a:schemeClr val="dk1"/>
              </a:solidFill>
              <a:latin typeface="Sakkal Majalla" panose="02000000000000000000" pitchFamily="2" charset="-78"/>
              <a:ea typeface="Calibri"/>
              <a:cs typeface="Sakkal Majalla" panose="02000000000000000000" pitchFamily="2" charset="-78"/>
              <a:sym typeface="Candara"/>
            </a:endParaRPr>
          </a:p>
          <a:p>
            <a:pPr marL="0" marR="0" lvl="0" indent="0" algn="r" rtl="1">
              <a:lnSpc>
                <a:spcPct val="100000"/>
              </a:lnSpc>
              <a:spcBef>
                <a:spcPts val="0"/>
              </a:spcBef>
              <a:spcAft>
                <a:spcPts val="0"/>
              </a:spcAft>
              <a:buClr>
                <a:srgbClr val="000000"/>
              </a:buClr>
              <a:buSzPts val="3600"/>
              <a:buFont typeface="Arial"/>
              <a:buNone/>
            </a:pPr>
            <a:r>
              <a:rPr lang="ar-EG" sz="2000" dirty="0">
                <a:solidFill>
                  <a:schemeClr val="dk1"/>
                </a:solidFill>
                <a:latin typeface="Sakkal Majalla"/>
                <a:ea typeface="Calibri"/>
                <a:cs typeface="Sakkal Majalla"/>
                <a:sym typeface="Candara"/>
              </a:rPr>
              <a:t>١</a:t>
            </a:r>
            <a:r>
              <a:rPr lang="ar-SA" sz="2000" dirty="0">
                <a:solidFill>
                  <a:schemeClr val="dk1"/>
                </a:solidFill>
                <a:latin typeface="Sakkal Majalla"/>
                <a:ea typeface="Calibri"/>
                <a:cs typeface="Sakkal Majalla"/>
                <a:sym typeface="Candara"/>
              </a:rPr>
              <a:t>. </a:t>
            </a:r>
            <a:r>
              <a:rPr lang="ar-SA" sz="2000" dirty="0">
                <a:solidFill>
                  <a:schemeClr val="dk1"/>
                </a:solidFill>
                <a:latin typeface="Sakkal Majalla"/>
                <a:ea typeface="Calibri"/>
                <a:cs typeface="Sakkal Majalla"/>
                <a:sym typeface="Calibri"/>
              </a:rPr>
              <a:t>اِبْحَث عَنْ شَرِيك</a:t>
            </a:r>
            <a:endParaRPr sz="2000" dirty="0">
              <a:solidFill>
                <a:schemeClr val="dk1"/>
              </a:solidFill>
              <a:latin typeface="Sakkal Majalla"/>
              <a:ea typeface="Calibri"/>
              <a:cs typeface="Sakkal Majalla"/>
              <a:sym typeface="Calibri"/>
            </a:endParaRPr>
          </a:p>
          <a:p>
            <a:pPr marL="0" marR="0" lvl="0" indent="0" algn="r" rtl="1">
              <a:lnSpc>
                <a:spcPct val="150000"/>
              </a:lnSpc>
              <a:spcBef>
                <a:spcPts val="0"/>
              </a:spcBef>
              <a:spcAft>
                <a:spcPts val="0"/>
              </a:spcAft>
            </a:pPr>
            <a:r>
              <a:rPr lang="ar-SA" sz="2000" dirty="0" err="1">
                <a:solidFill>
                  <a:schemeClr val="dk1"/>
                </a:solidFill>
                <a:latin typeface="Sakkal Majalla"/>
                <a:cs typeface="Sakkal Majalla"/>
                <a:sym typeface="Calibri"/>
              </a:rPr>
              <a:t>چاري</a:t>
            </a:r>
            <a:r>
              <a:rPr lang="ar-SA" sz="2000" dirty="0">
                <a:solidFill>
                  <a:schemeClr val="dk1"/>
                </a:solidFill>
                <a:latin typeface="Sakkal Majalla"/>
                <a:cs typeface="Sakkal Majalla"/>
                <a:sym typeface="Calibri"/>
              </a:rPr>
              <a:t> </a:t>
            </a:r>
            <a:r>
              <a:rPr lang="ar-SA" sz="2000" dirty="0" err="1">
                <a:solidFill>
                  <a:schemeClr val="dk1"/>
                </a:solidFill>
                <a:latin typeface="Sakkal Majalla"/>
                <a:cs typeface="Sakkal Majalla"/>
                <a:sym typeface="Calibri"/>
              </a:rPr>
              <a:t>سأورڠ</a:t>
            </a:r>
            <a:r>
              <a:rPr lang="ar-SA" sz="2000" dirty="0">
                <a:solidFill>
                  <a:schemeClr val="dk1"/>
                </a:solidFill>
                <a:latin typeface="Sakkal Majalla"/>
                <a:cs typeface="Sakkal Majalla"/>
                <a:sym typeface="Calibri"/>
              </a:rPr>
              <a:t> </a:t>
            </a:r>
            <a:r>
              <a:rPr lang="ar-SA" sz="2000" dirty="0" err="1">
                <a:solidFill>
                  <a:schemeClr val="dk1"/>
                </a:solidFill>
                <a:latin typeface="Sakkal Majalla"/>
                <a:cs typeface="Sakkal Majalla"/>
                <a:sym typeface="Calibri"/>
              </a:rPr>
              <a:t>راکن</a:t>
            </a:r>
            <a:r>
              <a:rPr lang="ar-SA" sz="2000" dirty="0">
                <a:solidFill>
                  <a:schemeClr val="dk1"/>
                </a:solidFill>
                <a:latin typeface="Sakkal Majalla"/>
                <a:cs typeface="Sakkal Majalla"/>
                <a:sym typeface="Calibri"/>
              </a:rPr>
              <a:t> </a:t>
            </a:r>
            <a:r>
              <a:rPr lang="ar-SA" sz="2000" dirty="0" err="1">
                <a:solidFill>
                  <a:schemeClr val="dk1"/>
                </a:solidFill>
                <a:latin typeface="Sakkal Majalla"/>
                <a:cs typeface="Sakkal Majalla"/>
                <a:sym typeface="Calibri"/>
              </a:rPr>
              <a:t>ڤاسڠن</a:t>
            </a:r>
            <a:r>
              <a:rPr lang="ar-SA" sz="2000" dirty="0">
                <a:solidFill>
                  <a:schemeClr val="dk1"/>
                </a:solidFill>
                <a:latin typeface="Sakkal Majalla"/>
                <a:cs typeface="Sakkal Majalla"/>
                <a:sym typeface="Calibri"/>
              </a:rPr>
              <a:t>.</a:t>
            </a:r>
            <a:endParaRPr sz="2000" dirty="0">
              <a:solidFill>
                <a:schemeClr val="dk1"/>
              </a:solidFill>
              <a:latin typeface="Sakkal Majalla"/>
              <a:cs typeface="Sakkal Majalla"/>
            </a:endParaRPr>
          </a:p>
          <a:p>
            <a:pPr algn="r" rtl="1">
              <a:lnSpc>
                <a:spcPct val="150000"/>
              </a:lnSpc>
              <a:buSzPts val="2400"/>
            </a:pPr>
            <a:r>
              <a:rPr lang="ar-SA" sz="2000" dirty="0">
                <a:solidFill>
                  <a:schemeClr val="dk1"/>
                </a:solidFill>
                <a:latin typeface="Sakkal Majalla"/>
                <a:ea typeface="Calibri"/>
                <a:cs typeface="Sakkal Majalla"/>
                <a:sym typeface="Calibri"/>
              </a:rPr>
              <a:t>٢. يَقُومُ الْمُعَلِّم بِعَرْضِ الْجُمَلِ </a:t>
            </a:r>
            <a:endParaRPr sz="2000" dirty="0">
              <a:solidFill>
                <a:schemeClr val="dk1"/>
              </a:solidFill>
              <a:latin typeface="Sakkal Majalla" panose="02000000000000000000" pitchFamily="2" charset="-78"/>
              <a:ea typeface="Calibri"/>
              <a:cs typeface="Sakkal Majalla" panose="02000000000000000000" pitchFamily="2" charset="-78"/>
              <a:sym typeface="Calibri"/>
            </a:endParaRPr>
          </a:p>
          <a:p>
            <a:pPr marL="0" marR="0" lvl="0" indent="0" algn="r" rtl="1">
              <a:lnSpc>
                <a:spcPct val="150000"/>
              </a:lnSpc>
              <a:spcBef>
                <a:spcPts val="0"/>
              </a:spcBef>
              <a:spcAft>
                <a:spcPts val="0"/>
              </a:spcAft>
            </a:pPr>
            <a:r>
              <a:rPr lang="ar-SA" sz="2000" b="0" i="0" u="none" strike="noStrike" cap="none" dirty="0">
                <a:solidFill>
                  <a:schemeClr val="dk1"/>
                </a:solidFill>
                <a:latin typeface="Sakkal Majalla"/>
                <a:ea typeface="Calibri"/>
                <a:cs typeface="Sakkal Majalla"/>
                <a:sym typeface="Calibri"/>
              </a:rPr>
              <a:t>ݢورو </a:t>
            </a:r>
            <a:r>
              <a:rPr lang="ar-SA" sz="2000" b="0" i="0" u="none" strike="noStrike" cap="none" dirty="0" err="1">
                <a:solidFill>
                  <a:schemeClr val="dk1"/>
                </a:solidFill>
                <a:latin typeface="Sakkal Majalla"/>
                <a:ea typeface="Calibri"/>
                <a:cs typeface="Sakkal Majalla"/>
                <a:sym typeface="Calibri"/>
              </a:rPr>
              <a:t>مماڤرکن</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ايات</a:t>
            </a:r>
            <a:r>
              <a:rPr lang="ar-SA" sz="2000" b="0" i="0" u="none" strike="noStrike" cap="none" dirty="0">
                <a:solidFill>
                  <a:schemeClr val="dk1"/>
                </a:solidFill>
                <a:latin typeface="Sakkal Majalla"/>
                <a:ea typeface="Calibri"/>
                <a:cs typeface="Sakkal Majalla"/>
                <a:sym typeface="Calibri"/>
              </a:rPr>
              <a:t>.</a:t>
            </a:r>
            <a:endParaRPr sz="2000" dirty="0">
              <a:solidFill>
                <a:schemeClr val="dk1"/>
              </a:solidFill>
              <a:latin typeface="Sakkal Majalla"/>
              <a:cs typeface="Sakkal Majalla"/>
            </a:endParaRPr>
          </a:p>
          <a:p>
            <a:pPr marR="0" lvl="0" algn="r" rtl="1">
              <a:lnSpc>
                <a:spcPct val="150000"/>
              </a:lnSpc>
              <a:spcBef>
                <a:spcPts val="0"/>
              </a:spcBef>
              <a:spcAft>
                <a:spcPts val="0"/>
              </a:spcAft>
              <a:buClr>
                <a:srgbClr val="000000"/>
              </a:buClr>
              <a:buSzPts val="2400"/>
            </a:pPr>
            <a:r>
              <a:rPr lang="ar-SA" sz="2000" dirty="0">
                <a:solidFill>
                  <a:schemeClr val="dk1"/>
                </a:solidFill>
                <a:latin typeface="Sakkal Majalla"/>
                <a:ea typeface="Calibri"/>
                <a:cs typeface="Sakkal Majalla"/>
                <a:sym typeface="Calibri"/>
              </a:rPr>
              <a:t>٣. يَطْلُبُ الْمُعَلِّمُ مِنَ الطَّلَبَةِ اِسْتِخْدَام عَلَامَاتِ الّنَصْب الْمُنَاسِبَة لِكُلَّ مَفْعُولٍ بِهِ مَعْرُوضِ.</a:t>
            </a:r>
            <a:endParaRPr sz="2000" dirty="0">
              <a:solidFill>
                <a:schemeClr val="dk1"/>
              </a:solidFill>
              <a:latin typeface="Sakkal Majalla"/>
              <a:ea typeface="Calibri"/>
              <a:cs typeface="Sakkal Majalla"/>
              <a:sym typeface="Calibri"/>
            </a:endParaRPr>
          </a:p>
          <a:p>
            <a:pPr marL="0" marR="0" lvl="0" indent="0" algn="r" rtl="1">
              <a:lnSpc>
                <a:spcPct val="150000"/>
              </a:lnSpc>
              <a:spcBef>
                <a:spcPts val="0"/>
              </a:spcBef>
              <a:spcAft>
                <a:spcPts val="0"/>
              </a:spcAft>
            </a:pPr>
            <a:r>
              <a:rPr lang="ar-SA" sz="2000" b="0" i="0" u="none" strike="noStrike" cap="none" dirty="0">
                <a:solidFill>
                  <a:schemeClr val="dk1"/>
                </a:solidFill>
                <a:latin typeface="Sakkal Majalla"/>
                <a:ea typeface="Calibri"/>
                <a:cs typeface="Sakkal Majalla"/>
                <a:sym typeface="Calibri"/>
              </a:rPr>
              <a:t>ݢورو </a:t>
            </a:r>
            <a:r>
              <a:rPr lang="ar-SA" sz="2000" b="0" i="0" u="none" strike="noStrike" cap="none" dirty="0" err="1">
                <a:solidFill>
                  <a:schemeClr val="dk1"/>
                </a:solidFill>
                <a:latin typeface="Sakkal Majalla"/>
                <a:ea typeface="Calibri"/>
                <a:cs typeface="Sakkal Majalla"/>
                <a:sym typeface="Calibri"/>
              </a:rPr>
              <a:t>ممينتا</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موريد</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مڠݢوناکن</a:t>
            </a:r>
            <a:r>
              <a:rPr lang="ar-SA" sz="2000" b="0" i="0" u="none" strike="noStrike" cap="none" dirty="0">
                <a:solidFill>
                  <a:schemeClr val="dk1"/>
                </a:solidFill>
                <a:latin typeface="Sakkal Majalla"/>
                <a:ea typeface="Calibri"/>
                <a:cs typeface="Sakkal Majalla"/>
                <a:sym typeface="Calibri"/>
              </a:rPr>
              <a:t> "علامة نصب" </a:t>
            </a:r>
            <a:r>
              <a:rPr lang="ar-SA" sz="2000" b="0" i="0" u="none" strike="noStrike" cap="none" dirty="0" err="1">
                <a:solidFill>
                  <a:schemeClr val="dk1"/>
                </a:solidFill>
                <a:latin typeface="Sakkal Majalla"/>
                <a:ea typeface="Calibri"/>
                <a:cs typeface="Sakkal Majalla"/>
                <a:sym typeface="Calibri"/>
              </a:rPr>
              <a:t>يڠ</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سسواي</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باݢي</a:t>
            </a:r>
            <a:r>
              <a:rPr lang="ar-SA" sz="2000" b="0" i="0" u="none" strike="noStrike" cap="none" dirty="0">
                <a:solidFill>
                  <a:schemeClr val="dk1"/>
                </a:solidFill>
                <a:latin typeface="Sakkal Majalla"/>
                <a:ea typeface="Calibri"/>
                <a:cs typeface="Sakkal Majalla"/>
                <a:sym typeface="Calibri"/>
              </a:rPr>
              <a:t> "مفعول به" </a:t>
            </a:r>
            <a:r>
              <a:rPr lang="ar-SA" sz="2000" b="0" i="0" u="none" strike="noStrike" cap="none" dirty="0" err="1">
                <a:solidFill>
                  <a:schemeClr val="dk1"/>
                </a:solidFill>
                <a:latin typeface="Sakkal Majalla"/>
                <a:ea typeface="Calibri"/>
                <a:cs typeface="Sakkal Majalla"/>
                <a:sym typeface="Calibri"/>
              </a:rPr>
              <a:t>ددالم</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ايات</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ترسبوت</a:t>
            </a:r>
            <a:r>
              <a:rPr lang="ar-SA" sz="2000" b="0" i="0" u="none" strike="noStrike" cap="none" dirty="0">
                <a:solidFill>
                  <a:schemeClr val="dk1"/>
                </a:solidFill>
                <a:latin typeface="Sakkal Majalla"/>
                <a:ea typeface="Calibri"/>
                <a:cs typeface="Sakkal Majalla"/>
                <a:sym typeface="Calibri"/>
              </a:rPr>
              <a:t>.</a:t>
            </a:r>
            <a:endParaRPr lang="ar-SA" sz="2000" b="0" i="0" u="none" strike="noStrike" cap="none" dirty="0">
              <a:solidFill>
                <a:schemeClr val="dk1"/>
              </a:solidFill>
              <a:latin typeface="Sakkal Majalla"/>
              <a:ea typeface="Calibri"/>
              <a:cs typeface="Sakkal Majalla"/>
            </a:endParaRPr>
          </a:p>
          <a:p>
            <a:pPr marR="0" lvl="0" algn="r" rtl="1">
              <a:lnSpc>
                <a:spcPct val="150000"/>
              </a:lnSpc>
              <a:spcBef>
                <a:spcPts val="0"/>
              </a:spcBef>
              <a:spcAft>
                <a:spcPts val="0"/>
              </a:spcAft>
              <a:buClr>
                <a:srgbClr val="000000"/>
              </a:buClr>
              <a:buSzPts val="2400"/>
            </a:pPr>
            <a:r>
              <a:rPr lang="ar-SA" sz="2000" dirty="0">
                <a:solidFill>
                  <a:schemeClr val="dk1"/>
                </a:solidFill>
                <a:latin typeface="Sakkal Majalla"/>
                <a:ea typeface="Calibri"/>
                <a:cs typeface="Sakkal Majalla"/>
                <a:sym typeface="Calibri"/>
              </a:rPr>
              <a:t>٤. يُشَارِكُ الْمُعَلَّمُ الإِجَاَبَاتِ الصَّحِيحَة</a:t>
            </a:r>
            <a:r>
              <a:rPr lang="ar-SA" sz="2000" b="0" i="0" u="none" strike="noStrike" cap="none" dirty="0">
                <a:solidFill>
                  <a:schemeClr val="dk1"/>
                </a:solidFill>
                <a:latin typeface="Sakkal Majalla"/>
                <a:ea typeface="Calibri"/>
                <a:cs typeface="Sakkal Majalla"/>
                <a:sym typeface="Calibri"/>
              </a:rPr>
              <a:t>.</a:t>
            </a:r>
            <a:endParaRPr lang="ar-SA" sz="2000" b="0" i="0" u="none" strike="noStrike" cap="none" dirty="0">
              <a:solidFill>
                <a:schemeClr val="dk1"/>
              </a:solidFill>
              <a:latin typeface="Sakkal Majalla"/>
              <a:ea typeface="Calibri"/>
              <a:cs typeface="Sakkal Majalla"/>
            </a:endParaRPr>
          </a:p>
          <a:p>
            <a:pPr marR="0" lvl="0" algn="r" rtl="1">
              <a:lnSpc>
                <a:spcPct val="150000"/>
              </a:lnSpc>
              <a:spcBef>
                <a:spcPts val="0"/>
              </a:spcBef>
              <a:spcAft>
                <a:spcPts val="0"/>
              </a:spcAft>
              <a:buClr>
                <a:srgbClr val="000000"/>
              </a:buClr>
              <a:buSzPts val="2400"/>
            </a:pPr>
            <a:r>
              <a:rPr lang="ar-SA" sz="2000" b="0" i="0" u="none" strike="noStrike" cap="none" dirty="0">
                <a:solidFill>
                  <a:schemeClr val="dk1"/>
                </a:solidFill>
                <a:latin typeface="Sakkal Majalla"/>
                <a:ea typeface="Calibri"/>
                <a:cs typeface="Sakkal Majalla"/>
                <a:sym typeface="Calibri"/>
              </a:rPr>
              <a:t>ݢورو </a:t>
            </a:r>
            <a:r>
              <a:rPr lang="ar-SA" sz="2000" b="0" i="0" u="none" strike="noStrike" cap="none" dirty="0" err="1">
                <a:solidFill>
                  <a:schemeClr val="dk1"/>
                </a:solidFill>
                <a:latin typeface="Sakkal Majalla"/>
                <a:ea typeface="Calibri"/>
                <a:cs typeface="Sakkal Majalla"/>
                <a:sym typeface="Calibri"/>
              </a:rPr>
              <a:t>کوڠسيکن</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جواڤن</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يڠ</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تڤت</a:t>
            </a:r>
            <a:r>
              <a:rPr lang="ar-SA" sz="2000" b="0" i="0" u="none" strike="noStrike" cap="none" dirty="0">
                <a:solidFill>
                  <a:schemeClr val="dk1"/>
                </a:solidFill>
                <a:latin typeface="Sakkal Majalla"/>
                <a:ea typeface="Calibri"/>
                <a:cs typeface="Sakkal Majalla"/>
                <a:sym typeface="Calibri"/>
              </a:rPr>
              <a:t>.</a:t>
            </a:r>
            <a:endParaRPr sz="2400" b="0" i="0" u="none" strike="noStrike" cap="none" dirty="0">
              <a:solidFill>
                <a:schemeClr val="dk1"/>
              </a:solidFill>
              <a:latin typeface="Sakkal Majalla"/>
              <a:ea typeface="Calibri"/>
              <a:cs typeface="Sakkal Majalla"/>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aphicFrame>
        <p:nvGraphicFramePr>
          <p:cNvPr id="125" name="Google Shape;125;p6"/>
          <p:cNvGraphicFramePr/>
          <p:nvPr/>
        </p:nvGraphicFramePr>
        <p:xfrm>
          <a:off x="0" y="20145"/>
          <a:ext cx="12192000" cy="6837850"/>
        </p:xfrm>
        <a:graphic>
          <a:graphicData uri="http://schemas.openxmlformats.org/drawingml/2006/table">
            <a:tbl>
              <a:tblPr>
                <a:noFill/>
                <a:tableStyleId>{3F1D9C86-AC84-420B-A647-F509C2820B63}</a:tableStyleId>
              </a:tblPr>
              <a:tblGrid>
                <a:gridCol w="7571225">
                  <a:extLst>
                    <a:ext uri="{9D8B030D-6E8A-4147-A177-3AD203B41FA5}">
                      <a16:colId xmlns:a16="http://schemas.microsoft.com/office/drawing/2014/main" val="20000"/>
                    </a:ext>
                  </a:extLst>
                </a:gridCol>
                <a:gridCol w="17215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800"/>
                        <a:buFont typeface="Calibri"/>
                        <a:buNone/>
                      </a:pPr>
                      <a:r>
                        <a:rPr lang="ar-SA" sz="1800" u="none" strike="noStrike" cap="none">
                          <a:solidFill>
                            <a:schemeClr val="dk1"/>
                          </a:solidFill>
                          <a:latin typeface="Calibri"/>
                          <a:ea typeface="Calibri"/>
                          <a:cs typeface="Calibri"/>
                          <a:sym typeface="Calibri"/>
                        </a:rPr>
                        <a:t>الْمَفْعُولُ بِهِ</a:t>
                      </a:r>
                      <a:endParaRPr sz="1600" b="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342900" marR="0" lvl="0" indent="-342900" algn="l" rtl="0">
                        <a:spcBef>
                          <a:spcPts val="0"/>
                        </a:spcBef>
                        <a:spcAft>
                          <a:spcPts val="0"/>
                        </a:spcAft>
                        <a:buClr>
                          <a:schemeClr val="dk1"/>
                        </a:buClr>
                        <a:buSzPts val="1400"/>
                        <a:buFont typeface="Candara"/>
                        <a:buAutoNum type="arabicPeriod"/>
                      </a:pPr>
                      <a:r>
                        <a:rPr lang="ar-SA" sz="1400" u="none" strike="noStrike" cap="none">
                          <a:solidFill>
                            <a:schemeClr val="dk1"/>
                          </a:solidFill>
                          <a:latin typeface="Candara"/>
                          <a:ea typeface="Candara"/>
                          <a:cs typeface="Candara"/>
                          <a:sym typeface="Candara"/>
                        </a:rPr>
                        <a:t>Picture of a boy writing </a:t>
                      </a:r>
                      <a:r>
                        <a:rPr lang="ar-SA">
                          <a:solidFill>
                            <a:schemeClr val="dk1"/>
                          </a:solidFill>
                          <a:latin typeface="Candara"/>
                          <a:ea typeface="Candara"/>
                          <a:cs typeface="Candara"/>
                          <a:sym typeface="Candara"/>
                        </a:rPr>
                        <a:t>1</a:t>
                      </a:r>
                      <a:r>
                        <a:rPr lang="ar-SA" sz="1400" u="none" strike="noStrike" cap="none">
                          <a:solidFill>
                            <a:schemeClr val="dk1"/>
                          </a:solidFill>
                          <a:latin typeface="Candara"/>
                          <a:ea typeface="Candara"/>
                          <a:cs typeface="Candara"/>
                          <a:sym typeface="Candara"/>
                        </a:rPr>
                        <a:t> story.           2. Picture of a man eating 2 apples.</a:t>
                      </a:r>
                      <a:endParaRPr/>
                    </a:p>
                    <a:p>
                      <a:pPr marL="342900" marR="0" lvl="0" indent="-342900" algn="l" rtl="0">
                        <a:spcBef>
                          <a:spcPts val="0"/>
                        </a:spcBef>
                        <a:spcAft>
                          <a:spcPts val="0"/>
                        </a:spcAft>
                        <a:buClr>
                          <a:schemeClr val="dk1"/>
                        </a:buClr>
                        <a:buSzPts val="1400"/>
                        <a:buFont typeface="Candara"/>
                        <a:buAutoNum type="arabicPeriod" startAt="3"/>
                      </a:pPr>
                      <a:r>
                        <a:rPr lang="ar-SA" sz="1400" u="none" strike="noStrike" cap="none">
                          <a:solidFill>
                            <a:schemeClr val="dk1"/>
                          </a:solidFill>
                          <a:latin typeface="Candara"/>
                          <a:ea typeface="Candara"/>
                          <a:cs typeface="Candara"/>
                          <a:sym typeface="Candara"/>
                        </a:rPr>
                        <a:t>Picture of a woman arranging </a:t>
                      </a:r>
                      <a:r>
                        <a:rPr lang="ar-SA">
                          <a:solidFill>
                            <a:schemeClr val="dk1"/>
                          </a:solidFill>
                          <a:latin typeface="Candara"/>
                          <a:ea typeface="Candara"/>
                          <a:cs typeface="Candara"/>
                          <a:sym typeface="Candara"/>
                        </a:rPr>
                        <a:t>2</a:t>
                      </a:r>
                      <a:r>
                        <a:rPr lang="ar-SA" sz="1400" u="none" strike="noStrike" cap="none">
                          <a:solidFill>
                            <a:schemeClr val="dk1"/>
                          </a:solidFill>
                          <a:latin typeface="Candara"/>
                          <a:ea typeface="Candara"/>
                          <a:cs typeface="Candara"/>
                          <a:sym typeface="Candara"/>
                        </a:rPr>
                        <a:t> tables.    4.  Picture of a grandmother reading several  letters.</a:t>
                      </a:r>
                      <a:endParaRPr/>
                    </a:p>
                    <a:p>
                      <a:pPr marL="0" marR="0" lvl="0" indent="0" algn="l" rtl="0">
                        <a:spcBef>
                          <a:spcPts val="0"/>
                        </a:spcBef>
                        <a:spcAft>
                          <a:spcPts val="0"/>
                        </a:spcAft>
                        <a:buClr>
                          <a:schemeClr val="dk1"/>
                        </a:buClr>
                        <a:buSzPts val="1400"/>
                        <a:buFont typeface="Candara"/>
                        <a:buNone/>
                      </a:pPr>
                      <a:r>
                        <a:rPr lang="ar-SA" sz="1400" u="none" strike="noStrike" cap="none">
                          <a:solidFill>
                            <a:schemeClr val="dk1"/>
                          </a:solidFill>
                          <a:latin typeface="Candara"/>
                          <a:ea typeface="Candara"/>
                          <a:cs typeface="Candara"/>
                          <a:sym typeface="Candara"/>
                        </a:rPr>
                        <a:t>5. Picture of a woman buying 2 chickens.           6. Picture of an old man reading </a:t>
                      </a:r>
                      <a:r>
                        <a:rPr lang="ar-SA">
                          <a:solidFill>
                            <a:schemeClr val="dk1"/>
                          </a:solidFill>
                          <a:latin typeface="Candara"/>
                          <a:ea typeface="Candara"/>
                          <a:cs typeface="Candara"/>
                          <a:sym typeface="Candara"/>
                        </a:rPr>
                        <a:t>1</a:t>
                      </a:r>
                      <a:r>
                        <a:rPr lang="ar-SA" sz="1400" u="none" strike="noStrike" cap="none">
                          <a:solidFill>
                            <a:schemeClr val="dk1"/>
                          </a:solidFill>
                          <a:latin typeface="Candara"/>
                          <a:ea typeface="Candara"/>
                          <a:cs typeface="Candara"/>
                          <a:sym typeface="Candara"/>
                        </a:rPr>
                        <a:t> newspaper.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26" name="Google Shape;126;p6"/>
          <p:cNvSpPr/>
          <p:nvPr/>
        </p:nvSpPr>
        <p:spPr>
          <a:xfrm>
            <a:off x="6019803" y="878961"/>
            <a:ext cx="2902226" cy="622852"/>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2400" b="0" i="0" u="none" strike="noStrike" cap="none">
                <a:solidFill>
                  <a:schemeClr val="dk1"/>
                </a:solidFill>
                <a:latin typeface="Sakkal Majalla"/>
                <a:ea typeface="Calibri"/>
                <a:cs typeface="Sakkal Majalla"/>
                <a:sym typeface="Calibri"/>
              </a:rPr>
              <a:t>1. يَكْتُبُ أَحْمَدُ </a:t>
            </a:r>
            <a:r>
              <a:rPr lang="ar-SA" sz="2400">
                <a:solidFill>
                  <a:schemeClr val="dk1"/>
                </a:solidFill>
                <a:latin typeface="Sakkal Majalla"/>
                <a:ea typeface="Calibri"/>
                <a:cs typeface="Sakkal Majalla"/>
                <a:sym typeface="Calibri"/>
              </a:rPr>
              <a:t>القِصَّة</a:t>
            </a:r>
            <a:endParaRPr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27" name="Google Shape;127;p6"/>
          <p:cNvSpPr/>
          <p:nvPr/>
        </p:nvSpPr>
        <p:spPr>
          <a:xfrm>
            <a:off x="6351107" y="2455581"/>
            <a:ext cx="2239617" cy="808383"/>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2400" b="0" i="0" u="none" strike="noStrike" cap="none">
                <a:latin typeface="Sakkal Majalla" panose="02000000000000000000" pitchFamily="2" charset="-78"/>
                <a:ea typeface="Calibri"/>
                <a:cs typeface="Sakkal Majalla" panose="02000000000000000000" pitchFamily="2" charset="-78"/>
                <a:sym typeface="Calibri"/>
              </a:rPr>
              <a:t>2. أَكَلَ أَبِي تُفَّاحَـ</a:t>
            </a:r>
            <a:r>
              <a:rPr lang="ar-EG" sz="2400" b="0" i="0" u="none" strike="noStrike" cap="none">
                <a:latin typeface="Sakkal Majalla" panose="02000000000000000000" pitchFamily="2" charset="-78"/>
                <a:ea typeface="Calibri"/>
                <a:cs typeface="Sakkal Majalla" panose="02000000000000000000" pitchFamily="2" charset="-78"/>
                <a:sym typeface="Calibri"/>
              </a:rPr>
              <a:t>ة</a:t>
            </a:r>
            <a:endParaRPr sz="2400" b="0" i="0" u="none" strike="noStrike" cap="none">
              <a:latin typeface="Sakkal Majalla" panose="02000000000000000000" pitchFamily="2" charset="-78"/>
              <a:ea typeface="Calibri"/>
              <a:cs typeface="Sakkal Majalla" panose="02000000000000000000" pitchFamily="2" charset="-78"/>
              <a:sym typeface="Calibri"/>
            </a:endParaRPr>
          </a:p>
        </p:txBody>
      </p:sp>
      <p:sp>
        <p:nvSpPr>
          <p:cNvPr id="128" name="Google Shape;128;p6"/>
          <p:cNvSpPr/>
          <p:nvPr/>
        </p:nvSpPr>
        <p:spPr>
          <a:xfrm>
            <a:off x="6096000" y="4041657"/>
            <a:ext cx="3028121" cy="795130"/>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3. تُرَتِّبُ أُمِّي الطَّاوِل</a:t>
            </a:r>
            <a:r>
              <a:rPr lang="ar-SA" sz="2400">
                <a:solidFill>
                  <a:schemeClr val="dk1"/>
                </a:solidFill>
                <a:latin typeface="Sakkal Majalla" panose="02000000000000000000" pitchFamily="2" charset="-78"/>
                <a:ea typeface="Calibri"/>
                <a:cs typeface="Sakkal Majalla" panose="02000000000000000000" pitchFamily="2" charset="-78"/>
                <a:sym typeface="Calibri"/>
              </a:rPr>
              <a:t>َـ</a:t>
            </a:r>
            <a:r>
              <a:rPr lang="ar-EG" sz="2400">
                <a:solidFill>
                  <a:schemeClr val="dk1"/>
                </a:solidFill>
                <a:latin typeface="Sakkal Majalla" panose="02000000000000000000" pitchFamily="2" charset="-78"/>
                <a:ea typeface="Calibri"/>
                <a:cs typeface="Sakkal Majalla" panose="02000000000000000000" pitchFamily="2" charset="-78"/>
                <a:sym typeface="Calibri"/>
              </a:rPr>
              <a:t>ة</a:t>
            </a:r>
            <a:endParaRPr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29" name="Google Shape;129;p6"/>
          <p:cNvSpPr/>
          <p:nvPr/>
        </p:nvSpPr>
        <p:spPr>
          <a:xfrm>
            <a:off x="810346" y="963749"/>
            <a:ext cx="2637181" cy="808383"/>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4. تَقْرَأُ جَدَّتِي الرِّسَالَ</a:t>
            </a:r>
            <a:r>
              <a:rPr lang="ar-EG"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ا</a:t>
            </a: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ت.</a:t>
            </a:r>
            <a:endParaRPr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30" name="Google Shape;130;p6"/>
          <p:cNvSpPr/>
          <p:nvPr/>
        </p:nvSpPr>
        <p:spPr>
          <a:xfrm>
            <a:off x="810346" y="2455581"/>
            <a:ext cx="2637182" cy="795130"/>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5. اِشْتَر</a:t>
            </a:r>
            <a:r>
              <a:rPr lang="ar-SA" sz="2400">
                <a:solidFill>
                  <a:schemeClr val="dk1"/>
                </a:solidFill>
                <a:latin typeface="Sakkal Majalla" panose="02000000000000000000" pitchFamily="2" charset="-78"/>
                <a:ea typeface="Calibri"/>
                <a:cs typeface="Sakkal Majalla" panose="02000000000000000000" pitchFamily="2" charset="-78"/>
                <a:sym typeface="Calibri"/>
              </a:rPr>
              <a:t>َ</a:t>
            </a: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تْ أ</a:t>
            </a:r>
            <a:r>
              <a:rPr lang="ar-EG"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a:t>
            </a: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مِّي دَجَاجَـ</a:t>
            </a:r>
            <a:r>
              <a:rPr lang="ar-EG"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ة</a:t>
            </a:r>
            <a:endParaRPr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31" name="Google Shape;131;p6"/>
          <p:cNvSpPr/>
          <p:nvPr/>
        </p:nvSpPr>
        <p:spPr>
          <a:xfrm>
            <a:off x="764253" y="4028287"/>
            <a:ext cx="2550900" cy="808500"/>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6. يَقْرَأُ جَدّ</a:t>
            </a:r>
            <a:r>
              <a:rPr lang="ar-SA" sz="2400">
                <a:solidFill>
                  <a:schemeClr val="dk1"/>
                </a:solidFill>
                <a:latin typeface="Sakkal Majalla" panose="02000000000000000000" pitchFamily="2" charset="-78"/>
                <a:ea typeface="Calibri"/>
                <a:cs typeface="Sakkal Majalla" panose="02000000000000000000" pitchFamily="2" charset="-78"/>
                <a:sym typeface="Calibri"/>
              </a:rPr>
              <a:t>ِ</a:t>
            </a: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ي الْجَرَائِد</a:t>
            </a:r>
            <a:endParaRPr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aphicFrame>
        <p:nvGraphicFramePr>
          <p:cNvPr id="136" name="Google Shape;136;p7"/>
          <p:cNvGraphicFramePr/>
          <p:nvPr/>
        </p:nvGraphicFramePr>
        <p:xfrm>
          <a:off x="0" y="20145"/>
          <a:ext cx="12192000" cy="683785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600"/>
                        <a:buFont typeface="Arial"/>
                        <a:buNone/>
                      </a:pPr>
                      <a:r>
                        <a:rPr lang="ar-SA" sz="1600" u="none" strike="noStrike" cap="none">
                          <a:solidFill>
                            <a:schemeClr val="dk1"/>
                          </a:solidFill>
                          <a:latin typeface="Arial"/>
                          <a:ea typeface="Arial"/>
                          <a:cs typeface="Arial"/>
                          <a:sym typeface="Arial"/>
                        </a:rPr>
                        <a:t>الْمَفْعُولُ الْمُطْلَقُ</a:t>
                      </a:r>
                      <a:endParaRPr sz="1400" b="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lvl="0" indent="0" algn="l" rtl="0">
                        <a:spcBef>
                          <a:spcPts val="0"/>
                        </a:spcBef>
                        <a:spcAft>
                          <a:spcPts val="0"/>
                        </a:spcAft>
                        <a:buClr>
                          <a:schemeClr val="dk1"/>
                        </a:buClr>
                        <a:buSzPts val="1400"/>
                        <a:buFont typeface="Calibri"/>
                        <a:buNone/>
                      </a:pPr>
                      <a:r>
                        <a:rPr lang="ar-SA" sz="1600">
                          <a:solidFill>
                            <a:schemeClr val="dk1"/>
                          </a:solidFill>
                        </a:rPr>
                        <a:t>A simple background</a:t>
                      </a:r>
                      <a:endParaRPr sz="1600">
                        <a:solidFill>
                          <a:schemeClr val="dk1"/>
                        </a:solidFill>
                      </a:endParaRPr>
                    </a:p>
                    <a:p>
                      <a:pPr marL="0" marR="0" lvl="0" indent="0" algn="l" rtl="0">
                        <a:spcBef>
                          <a:spcPts val="0"/>
                        </a:spcBef>
                        <a:spcAft>
                          <a:spcPts val="0"/>
                        </a:spcAft>
                        <a:buClr>
                          <a:schemeClr val="dk1"/>
                        </a:buClr>
                        <a:buSzPts val="1400"/>
                        <a:buFont typeface="Calibri"/>
                        <a:buNone/>
                      </a:pPr>
                      <a:endParaRPr>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37" name="Google Shape;137;p7"/>
          <p:cNvSpPr/>
          <p:nvPr/>
        </p:nvSpPr>
        <p:spPr>
          <a:xfrm>
            <a:off x="6387549" y="318952"/>
            <a:ext cx="2743200" cy="728869"/>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rPr>
              <a:t>2. </a:t>
            </a:r>
            <a:r>
              <a:rPr lang="ar-SA" sz="3200" b="0" i="0" u="none" strike="noStrike" cap="none">
                <a:solidFill>
                  <a:srgbClr val="FF0000"/>
                </a:solidFill>
                <a:latin typeface="Sakkal Majalla" panose="02000000000000000000" pitchFamily="2" charset="-78"/>
                <a:ea typeface="Cambria"/>
                <a:cs typeface="Sakkal Majalla" panose="02000000000000000000" pitchFamily="2" charset="-78"/>
                <a:sym typeface="Cambria"/>
              </a:rPr>
              <a:t>الْمَفْعُولُ الْمُطْلَقُ</a:t>
            </a:r>
            <a:endParaRPr sz="3200" b="0" i="0" u="none" strike="noStrike" cap="none">
              <a:solidFill>
                <a:srgbClr val="FF0000"/>
              </a:solidFill>
              <a:latin typeface="Sakkal Majalla" panose="02000000000000000000" pitchFamily="2" charset="-78"/>
              <a:ea typeface="Calibri"/>
              <a:cs typeface="Sakkal Majalla" panose="02000000000000000000" pitchFamily="2" charset="-78"/>
              <a:sym typeface="Calibri"/>
            </a:endParaRPr>
          </a:p>
        </p:txBody>
      </p:sp>
      <p:sp>
        <p:nvSpPr>
          <p:cNvPr id="138" name="Google Shape;138;p7"/>
          <p:cNvSpPr/>
          <p:nvPr/>
        </p:nvSpPr>
        <p:spPr>
          <a:xfrm>
            <a:off x="559293" y="1346627"/>
            <a:ext cx="8491943" cy="881668"/>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3200" b="0" i="0" u="none" strike="noStrike" cap="none">
                <a:solidFill>
                  <a:schemeClr val="dk1"/>
                </a:solidFill>
                <a:latin typeface="Sakkal Majalla" panose="02000000000000000000" pitchFamily="2" charset="-78"/>
                <a:ea typeface="Cambria"/>
                <a:cs typeface="Sakkal Majalla" panose="02000000000000000000" pitchFamily="2" charset="-78"/>
                <a:sym typeface="Cambria"/>
              </a:rPr>
              <a:t>الْمَفْعُولُ الْمُطْلَقُ: هُوَ مَصْدَرٌ مُنْصُوبٌ تَوْكِيدًا لِعَامِلِهِ أَوْ بَيَانًا لِنَوْعِهِ أَوْ عَدَدِهِ.</a:t>
            </a:r>
            <a:endParaRPr sz="32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graphicFrame>
        <p:nvGraphicFramePr>
          <p:cNvPr id="139" name="Google Shape;139;p7"/>
          <p:cNvGraphicFramePr/>
          <p:nvPr>
            <p:extLst>
              <p:ext uri="{D42A27DB-BD31-4B8C-83A1-F6EECF244321}">
                <p14:modId xmlns:p14="http://schemas.microsoft.com/office/powerpoint/2010/main" val="2623365942"/>
              </p:ext>
            </p:extLst>
          </p:nvPr>
        </p:nvGraphicFramePr>
        <p:xfrm>
          <a:off x="318049" y="2824170"/>
          <a:ext cx="8812700" cy="2072680"/>
        </p:xfrm>
        <a:graphic>
          <a:graphicData uri="http://schemas.openxmlformats.org/drawingml/2006/table">
            <a:tbl>
              <a:tblPr firstRow="1" bandRow="1">
                <a:noFill/>
                <a:tableStyleId>{64885600-A8F6-49D2-8ECD-A7E21EBA093C}</a:tableStyleId>
              </a:tblPr>
              <a:tblGrid>
                <a:gridCol w="4406350">
                  <a:extLst>
                    <a:ext uri="{9D8B030D-6E8A-4147-A177-3AD203B41FA5}">
                      <a16:colId xmlns:a16="http://schemas.microsoft.com/office/drawing/2014/main" val="20000"/>
                    </a:ext>
                  </a:extLst>
                </a:gridCol>
                <a:gridCol w="4406350">
                  <a:extLst>
                    <a:ext uri="{9D8B030D-6E8A-4147-A177-3AD203B41FA5}">
                      <a16:colId xmlns:a16="http://schemas.microsoft.com/office/drawing/2014/main" val="20001"/>
                    </a:ext>
                  </a:extLst>
                </a:gridCol>
              </a:tblGrid>
              <a:tr h="370850">
                <a:tc gridSpan="2">
                  <a:txBody>
                    <a:bodyPr/>
                    <a:lstStyle/>
                    <a:p>
                      <a:pPr marL="0" marR="0" lvl="0" indent="0" algn="ctr" rtl="0">
                        <a:spcBef>
                          <a:spcPts val="0"/>
                        </a:spcBef>
                        <a:spcAft>
                          <a:spcPts val="0"/>
                        </a:spcAft>
                        <a:buNone/>
                      </a:pPr>
                      <a:r>
                        <a:rPr lang="ar-SA" sz="2800" u="none" strike="noStrike" cap="none">
                          <a:latin typeface="Sakkal Majalla" panose="02000000000000000000" pitchFamily="2" charset="-78"/>
                          <a:cs typeface="Sakkal Majalla" panose="02000000000000000000" pitchFamily="2" charset="-78"/>
                        </a:rPr>
                        <a:t>أَنْوَاعُهُ</a:t>
                      </a:r>
                      <a:endParaRPr sz="2800" u="none" strike="noStrike" cap="none">
                        <a:latin typeface="Sakkal Majalla" panose="02000000000000000000" pitchFamily="2" charset="-78"/>
                        <a:cs typeface="Sakkal Majalla" panose="02000000000000000000" pitchFamily="2" charset="-78"/>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ar-SA" sz="2800" u="none" strike="noStrike" cap="none">
                          <a:solidFill>
                            <a:schemeClr val="dk1"/>
                          </a:solidFill>
                          <a:latin typeface="Sakkal Majalla" panose="02000000000000000000" pitchFamily="2" charset="-78"/>
                          <a:cs typeface="Sakkal Majalla" panose="02000000000000000000" pitchFamily="2" charset="-78"/>
                        </a:rPr>
                        <a:t>زَرَعَ الْمُزَارِعُونَ الْأَرُزَّ زَرْعًا</a:t>
                      </a:r>
                      <a:endParaRPr sz="2800" u="none" strike="noStrike" cap="none">
                        <a:solidFill>
                          <a:schemeClr val="dk1"/>
                        </a:solidFill>
                        <a:latin typeface="Sakkal Majalla" panose="02000000000000000000" pitchFamily="2" charset="-78"/>
                        <a:cs typeface="Sakkal Majalla" panose="02000000000000000000" pitchFamily="2" charset="-78"/>
                      </a:endParaRPr>
                    </a:p>
                  </a:txBody>
                  <a:tcPr marL="91450" marR="91450" marT="45725" marB="45725"/>
                </a:tc>
                <a:tc>
                  <a:txBody>
                    <a:bodyPr/>
                    <a:lstStyle/>
                    <a:p>
                      <a:pPr marL="0" marR="0" lvl="0" indent="0" algn="ctr" rtl="1">
                        <a:spcBef>
                          <a:spcPts val="0"/>
                        </a:spcBef>
                        <a:spcAft>
                          <a:spcPts val="0"/>
                        </a:spcAft>
                        <a:buNone/>
                      </a:pPr>
                      <a:r>
                        <a:rPr lang="ar-SA" sz="2800" u="none" strike="noStrike" cap="none">
                          <a:solidFill>
                            <a:schemeClr val="dk1"/>
                          </a:solidFill>
                          <a:latin typeface="Sakkal Majalla" panose="02000000000000000000" pitchFamily="2" charset="-78"/>
                          <a:cs typeface="Sakkal Majalla" panose="02000000000000000000" pitchFamily="2" charset="-78"/>
                        </a:rPr>
                        <a:t>١</a:t>
                      </a:r>
                      <a:r>
                        <a:rPr lang="ar-EG" sz="2800" u="none" strike="noStrike" cap="none">
                          <a:solidFill>
                            <a:schemeClr val="dk1"/>
                          </a:solidFill>
                          <a:latin typeface="Sakkal Majalla" panose="02000000000000000000" pitchFamily="2" charset="-78"/>
                          <a:cs typeface="Sakkal Majalla" panose="02000000000000000000" pitchFamily="2" charset="-78"/>
                        </a:rPr>
                        <a:t>. </a:t>
                      </a:r>
                      <a:r>
                        <a:rPr lang="ar-SA" sz="2800" u="none" strike="noStrike" cap="none">
                          <a:solidFill>
                            <a:schemeClr val="dk1"/>
                          </a:solidFill>
                          <a:latin typeface="Sakkal Majalla" panose="02000000000000000000" pitchFamily="2" charset="-78"/>
                          <a:ea typeface="Cambria"/>
                          <a:cs typeface="Sakkal Majalla" panose="02000000000000000000" pitchFamily="2" charset="-78"/>
                          <a:sym typeface="Cambria"/>
                        </a:rPr>
                        <a:t>تَوْكِيدًا لِعَامِلِهِ</a:t>
                      </a:r>
                      <a:r>
                        <a:rPr lang="ar-SA" sz="2800" u="none" strike="noStrike" cap="none">
                          <a:solidFill>
                            <a:schemeClr val="dk1"/>
                          </a:solidFill>
                          <a:latin typeface="Sakkal Majalla" panose="02000000000000000000" pitchFamily="2" charset="-78"/>
                          <a:cs typeface="Sakkal Majalla" panose="02000000000000000000" pitchFamily="2" charset="-78"/>
                        </a:rPr>
                        <a:t> </a:t>
                      </a:r>
                      <a:endParaRPr sz="2800" u="none" strike="noStrike" cap="none">
                        <a:solidFill>
                          <a:schemeClr val="dk1"/>
                        </a:solidFill>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ar-SA" sz="2800" u="none" strike="noStrike" cap="none">
                          <a:solidFill>
                            <a:schemeClr val="dk1"/>
                          </a:solidFill>
                          <a:latin typeface="Sakkal Majalla"/>
                          <a:cs typeface="Sakkal Majalla"/>
                        </a:rPr>
                        <a:t>يَحْرِصُ الْمُعَلِّمُ عَلَى تَلَامِيذِهِ حِرْصًا وَاسِعًا</a:t>
                      </a:r>
                      <a:endParaRPr sz="2800" u="none" strike="noStrike" cap="none">
                        <a:solidFill>
                          <a:schemeClr val="dk1"/>
                        </a:solidFill>
                        <a:latin typeface="Sakkal Majalla" panose="02000000000000000000" pitchFamily="2" charset="-78"/>
                        <a:cs typeface="Sakkal Majalla" panose="02000000000000000000" pitchFamily="2" charset="-78"/>
                      </a:endParaRPr>
                    </a:p>
                  </a:txBody>
                  <a:tcPr marL="91450" marR="91450" marT="45725" marB="45725"/>
                </a:tc>
                <a:tc>
                  <a:txBody>
                    <a:bodyPr/>
                    <a:lstStyle/>
                    <a:p>
                      <a:pPr marL="0" marR="0" lvl="0" indent="0" algn="ctr" rtl="1">
                        <a:spcBef>
                          <a:spcPts val="0"/>
                        </a:spcBef>
                        <a:spcAft>
                          <a:spcPts val="0"/>
                        </a:spcAft>
                        <a:buNone/>
                      </a:pPr>
                      <a:r>
                        <a:rPr lang="ar-SA" sz="2800" u="none" strike="noStrike" cap="none">
                          <a:solidFill>
                            <a:schemeClr val="dk1"/>
                          </a:solidFill>
                          <a:latin typeface="Sakkal Majalla" panose="02000000000000000000" pitchFamily="2" charset="-78"/>
                          <a:cs typeface="Sakkal Majalla" panose="02000000000000000000" pitchFamily="2" charset="-78"/>
                        </a:rPr>
                        <a:t>٢</a:t>
                      </a:r>
                      <a:r>
                        <a:rPr lang="ar-EG" sz="2800" u="none" strike="noStrike" cap="none">
                          <a:solidFill>
                            <a:schemeClr val="dk1"/>
                          </a:solidFill>
                          <a:latin typeface="Sakkal Majalla" panose="02000000000000000000" pitchFamily="2" charset="-78"/>
                          <a:cs typeface="Sakkal Majalla" panose="02000000000000000000" pitchFamily="2" charset="-78"/>
                        </a:rPr>
                        <a:t>. </a:t>
                      </a:r>
                      <a:r>
                        <a:rPr lang="ar-SA" sz="2800" u="none" strike="noStrike" cap="none">
                          <a:solidFill>
                            <a:schemeClr val="dk1"/>
                          </a:solidFill>
                          <a:latin typeface="Sakkal Majalla" panose="02000000000000000000" pitchFamily="2" charset="-78"/>
                          <a:ea typeface="Cambria"/>
                          <a:cs typeface="Sakkal Majalla" panose="02000000000000000000" pitchFamily="2" charset="-78"/>
                          <a:sym typeface="Cambria"/>
                        </a:rPr>
                        <a:t>بَيَانًا لِنَوْعِهِ</a:t>
                      </a:r>
                      <a:r>
                        <a:rPr lang="ar-SA" sz="2800" u="none" strike="noStrike" cap="none">
                          <a:solidFill>
                            <a:schemeClr val="dk1"/>
                          </a:solidFill>
                          <a:latin typeface="Sakkal Majalla" panose="02000000000000000000" pitchFamily="2" charset="-78"/>
                          <a:cs typeface="Sakkal Majalla" panose="02000000000000000000" pitchFamily="2" charset="-78"/>
                        </a:rPr>
                        <a:t> </a:t>
                      </a:r>
                      <a:endParaRPr sz="2800" u="none" strike="noStrike" cap="none">
                        <a:solidFill>
                          <a:schemeClr val="dk1"/>
                        </a:solidFill>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ar-SA" sz="2800" u="none" strike="noStrike" cap="none">
                          <a:solidFill>
                            <a:schemeClr val="dk1"/>
                          </a:solidFill>
                          <a:latin typeface="Sakkal Majalla" panose="02000000000000000000" pitchFamily="2" charset="-78"/>
                          <a:cs typeface="Sakkal Majalla" panose="02000000000000000000" pitchFamily="2" charset="-78"/>
                        </a:rPr>
                        <a:t>كَتَبَ الطَّالِبُ الدَّرْسَ كِتَابَتَيْنِ</a:t>
                      </a:r>
                      <a:endParaRPr sz="2800" u="none" strike="noStrike" cap="none">
                        <a:solidFill>
                          <a:schemeClr val="dk1"/>
                        </a:solidFill>
                        <a:latin typeface="Sakkal Majalla" panose="02000000000000000000" pitchFamily="2" charset="-78"/>
                        <a:cs typeface="Sakkal Majalla" panose="02000000000000000000" pitchFamily="2" charset="-78"/>
                      </a:endParaRPr>
                    </a:p>
                  </a:txBody>
                  <a:tcPr marL="91450" marR="91450" marT="45725" marB="45725"/>
                </a:tc>
                <a:tc>
                  <a:txBody>
                    <a:bodyPr/>
                    <a:lstStyle/>
                    <a:p>
                      <a:pPr marL="0" marR="0" lvl="0" indent="0" algn="ctr" rtl="1">
                        <a:spcBef>
                          <a:spcPts val="0"/>
                        </a:spcBef>
                        <a:spcAft>
                          <a:spcPts val="0"/>
                        </a:spcAft>
                        <a:buNone/>
                      </a:pPr>
                      <a:r>
                        <a:rPr lang="ar-SA" sz="2800" u="none" strike="noStrike" cap="none">
                          <a:solidFill>
                            <a:schemeClr val="dk1"/>
                          </a:solidFill>
                          <a:latin typeface="Sakkal Majalla" panose="02000000000000000000" pitchFamily="2" charset="-78"/>
                          <a:cs typeface="Sakkal Majalla" panose="02000000000000000000" pitchFamily="2" charset="-78"/>
                        </a:rPr>
                        <a:t>٣</a:t>
                      </a:r>
                      <a:r>
                        <a:rPr lang="ar-EG" sz="2800" u="none" strike="noStrike" cap="none">
                          <a:solidFill>
                            <a:schemeClr val="dk1"/>
                          </a:solidFill>
                          <a:latin typeface="Sakkal Majalla" panose="02000000000000000000" pitchFamily="2" charset="-78"/>
                          <a:cs typeface="Sakkal Majalla" panose="02000000000000000000" pitchFamily="2" charset="-78"/>
                        </a:rPr>
                        <a:t>.</a:t>
                      </a:r>
                      <a:r>
                        <a:rPr lang="ar-SA" sz="2800" u="none" strike="noStrike" cap="none">
                          <a:solidFill>
                            <a:schemeClr val="dk1"/>
                          </a:solidFill>
                          <a:latin typeface="Sakkal Majalla" panose="02000000000000000000" pitchFamily="2" charset="-78"/>
                          <a:cs typeface="Sakkal Majalla" panose="02000000000000000000" pitchFamily="2" charset="-78"/>
                        </a:rPr>
                        <a:t> </a:t>
                      </a:r>
                      <a:r>
                        <a:rPr lang="ar-SA" sz="2800" u="none" strike="noStrike" cap="none">
                          <a:solidFill>
                            <a:schemeClr val="dk1"/>
                          </a:solidFill>
                          <a:latin typeface="Sakkal Majalla" panose="02000000000000000000" pitchFamily="2" charset="-78"/>
                          <a:ea typeface="Cambria"/>
                          <a:cs typeface="Sakkal Majalla" panose="02000000000000000000" pitchFamily="2" charset="-78"/>
                          <a:sym typeface="Cambria"/>
                        </a:rPr>
                        <a:t>بَيَانًا لِعَدَدِهِ</a:t>
                      </a:r>
                      <a:r>
                        <a:rPr lang="ar-SA" sz="2800" u="none" strike="noStrike" cap="none">
                          <a:solidFill>
                            <a:schemeClr val="dk1"/>
                          </a:solidFill>
                          <a:latin typeface="Sakkal Majalla" panose="02000000000000000000" pitchFamily="2" charset="-78"/>
                          <a:cs typeface="Sakkal Majalla" panose="02000000000000000000" pitchFamily="2" charset="-78"/>
                        </a:rPr>
                        <a:t> </a:t>
                      </a:r>
                      <a:endParaRPr sz="2800" u="none" strike="noStrike" cap="none">
                        <a:solidFill>
                          <a:schemeClr val="dk1"/>
                        </a:solidFill>
                        <a:latin typeface="Sakkal Majalla" panose="02000000000000000000" pitchFamily="2" charset="-78"/>
                        <a:cs typeface="Sakkal Majalla" panose="02000000000000000000" pitchFamily="2" charset="-78"/>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aphicFrame>
        <p:nvGraphicFramePr>
          <p:cNvPr id="144" name="Google Shape;144;p8"/>
          <p:cNvGraphicFramePr/>
          <p:nvPr>
            <p:extLst>
              <p:ext uri="{D42A27DB-BD31-4B8C-83A1-F6EECF244321}">
                <p14:modId xmlns:p14="http://schemas.microsoft.com/office/powerpoint/2010/main" val="3548949327"/>
              </p:ext>
            </p:extLst>
          </p:nvPr>
        </p:nvGraphicFramePr>
        <p:xfrm>
          <a:off x="14111" y="-7055"/>
          <a:ext cx="12192000" cy="7866519"/>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1199444">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600"/>
                        <a:buFont typeface="Arial"/>
                        <a:buNone/>
                      </a:pPr>
                      <a:r>
                        <a:rPr lang="ar-SA" sz="1600" u="none" strike="noStrike" cap="none">
                          <a:solidFill>
                            <a:schemeClr val="dk1"/>
                          </a:solidFill>
                          <a:latin typeface="Arial"/>
                          <a:ea typeface="Arial"/>
                          <a:cs typeface="Arial"/>
                          <a:sym typeface="Arial"/>
                        </a:rPr>
                        <a:t>الْمَفْعُولُ الْمُطْلَقُ</a:t>
                      </a:r>
                      <a:endParaRPr sz="1400" b="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9122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marR="0" lvl="0" indent="0" algn="l" rtl="0">
                        <a:spcBef>
                          <a:spcPts val="0"/>
                        </a:spcBef>
                        <a:spcAft>
                          <a:spcPts val="0"/>
                        </a:spcAft>
                        <a:buClr>
                          <a:schemeClr val="dk1"/>
                        </a:buClr>
                        <a:buSzPts val="1400"/>
                        <a:buFont typeface="Candara"/>
                        <a:buNone/>
                      </a:pPr>
                      <a:r>
                        <a:rPr lang="ar-SA" sz="1500" u="none" strike="noStrike" cap="none">
                          <a:solidFill>
                            <a:schemeClr val="dk1"/>
                          </a:solidFill>
                        </a:rPr>
                        <a:t>A conversation between 2 boys.</a:t>
                      </a:r>
                      <a:endParaRPr sz="1500" u="none" strike="noStrike" cap="none">
                        <a:solidFill>
                          <a:schemeClr val="dk1"/>
                        </a:solidFill>
                      </a:endParaRPr>
                    </a:p>
                    <a:p>
                      <a:pPr marL="0" lvl="0" indent="0" algn="l" rtl="0">
                        <a:spcBef>
                          <a:spcPts val="0"/>
                        </a:spcBef>
                        <a:spcAft>
                          <a:spcPts val="0"/>
                        </a:spcAft>
                        <a:buClr>
                          <a:schemeClr val="dk1"/>
                        </a:buClr>
                        <a:buSzPts val="1400"/>
                        <a:buFont typeface="Calibri"/>
                        <a:buNone/>
                      </a:pPr>
                      <a:r>
                        <a:rPr lang="ar-SA" sz="1600">
                          <a:solidFill>
                            <a:schemeClr val="dk1"/>
                          </a:solidFill>
                        </a:rPr>
                        <a:t>A simple background</a:t>
                      </a:r>
                      <a:endParaRPr sz="1600">
                        <a:solidFill>
                          <a:schemeClr val="dk1"/>
                        </a:solidFill>
                      </a:endParaRPr>
                    </a:p>
                    <a:p>
                      <a:pPr marL="0" marR="0" lvl="0" indent="0" algn="l" rtl="0">
                        <a:spcBef>
                          <a:spcPts val="0"/>
                        </a:spcBef>
                        <a:spcAft>
                          <a:spcPts val="0"/>
                        </a:spcAft>
                        <a:buClr>
                          <a:schemeClr val="dk1"/>
                        </a:buClr>
                        <a:buSzPts val="1400"/>
                        <a:buFont typeface="Candara"/>
                        <a:buNone/>
                      </a:pPr>
                      <a:endParaRPr>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45" name="Google Shape;145;p8"/>
          <p:cNvSpPr/>
          <p:nvPr/>
        </p:nvSpPr>
        <p:spPr>
          <a:xfrm>
            <a:off x="3917726" y="541394"/>
            <a:ext cx="5173149" cy="8349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Sakkal Majalla" panose="02000000000000000000" pitchFamily="2" charset="-78"/>
              <a:ea typeface="Calibri"/>
              <a:cs typeface="Sakkal Majalla" panose="02000000000000000000" pitchFamily="2" charset="-78"/>
              <a:sym typeface="Calibri"/>
            </a:endParaRPr>
          </a:p>
          <a:p>
            <a:pPr marL="0" marR="0" lvl="0" indent="0" algn="ctr" rtl="1">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1. يَا عُمَرُ، أَتَعْرِفُ أَمْثِلَةً عَنْ  </a:t>
            </a:r>
            <a:r>
              <a:rPr lang="ar-SA" sz="2400">
                <a:solidFill>
                  <a:srgbClr val="FF0000"/>
                </a:solidFill>
                <a:latin typeface="Sakkal Majalla" panose="02000000000000000000" pitchFamily="2" charset="-78"/>
                <a:cs typeface="Sakkal Majalla" panose="02000000000000000000" pitchFamily="2" charset="-78"/>
              </a:rPr>
              <a:t>الْ</a:t>
            </a:r>
            <a:r>
              <a:rPr lang="ar-SA" sz="2400" b="0" i="0" u="none" strike="noStrike" cap="none">
                <a:solidFill>
                  <a:srgbClr val="FF0000"/>
                </a:solidFill>
                <a:latin typeface="Sakkal Majalla" panose="02000000000000000000" pitchFamily="2" charset="-78"/>
                <a:cs typeface="Sakkal Majalla" panose="02000000000000000000" pitchFamily="2" charset="-78"/>
                <a:sym typeface="Arial"/>
              </a:rPr>
              <a:t>مَفْعُولِ الْمُطْلَق</a:t>
            </a:r>
            <a:r>
              <a:rPr lang="ar-SA" sz="2400" b="0" i="0" u="none" strike="noStrike" cap="none">
                <a:solidFill>
                  <a:schemeClr val="dk1"/>
                </a:solidFill>
                <a:latin typeface="Sakkal Majalla" panose="02000000000000000000" pitchFamily="2" charset="-78"/>
                <a:cs typeface="Sakkal Majalla" panose="02000000000000000000" pitchFamily="2" charset="-78"/>
                <a:sym typeface="Arial"/>
              </a:rPr>
              <a:t>ِ فِي الْقُرْآَنِ؟</a:t>
            </a:r>
            <a:endParaRPr sz="2400" b="0" i="0" u="none" strike="noStrike" cap="none">
              <a:solidFill>
                <a:schemeClr val="dk1"/>
              </a:solidFill>
              <a:latin typeface="Sakkal Majalla" panose="02000000000000000000" pitchFamily="2" charset="-78"/>
              <a:cs typeface="Sakkal Majalla" panose="02000000000000000000" pitchFamily="2" charset="-78"/>
              <a:sym typeface="Arial"/>
            </a:endParaRPr>
          </a:p>
          <a:p>
            <a:pPr marL="0" marR="0" lvl="0" indent="0" algn="ctr" rtl="0">
              <a:spcBef>
                <a:spcPts val="0"/>
              </a:spcBef>
              <a:spcAft>
                <a:spcPts val="0"/>
              </a:spcAft>
              <a:buNone/>
            </a:pPr>
            <a:endParaRPr sz="2400" b="0" i="0" u="none" strike="noStrike" cap="none">
              <a:solidFill>
                <a:schemeClr val="lt1"/>
              </a:solidFill>
              <a:latin typeface="Sakkal Majalla" panose="02000000000000000000" pitchFamily="2" charset="-78"/>
              <a:ea typeface="Calibri"/>
              <a:cs typeface="Sakkal Majalla" panose="02000000000000000000" pitchFamily="2" charset="-78"/>
              <a:sym typeface="Calibri"/>
            </a:endParaRPr>
          </a:p>
        </p:txBody>
      </p:sp>
      <p:sp>
        <p:nvSpPr>
          <p:cNvPr id="146" name="Google Shape;146;p8"/>
          <p:cNvSpPr/>
          <p:nvPr/>
        </p:nvSpPr>
        <p:spPr>
          <a:xfrm>
            <a:off x="641510" y="1897544"/>
            <a:ext cx="5228400" cy="1139700"/>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2400" b="0" i="0" u="none" strike="noStrike" cap="none">
                <a:solidFill>
                  <a:schemeClr val="dk1"/>
                </a:solidFill>
                <a:latin typeface="Sakkal Majalla"/>
                <a:ea typeface="Calibri"/>
                <a:cs typeface="Sakkal Majalla"/>
                <a:sym typeface="Calibri"/>
              </a:rPr>
              <a:t>2. </a:t>
            </a:r>
            <a:r>
              <a:rPr lang="ar-SA" sz="2400" i="0" u="none" strike="noStrike" cap="none">
                <a:solidFill>
                  <a:schemeClr val="dk1"/>
                </a:solidFill>
                <a:latin typeface="Sakkal Majalla"/>
                <a:ea typeface="Calibri"/>
                <a:cs typeface="Sakkal Majalla"/>
                <a:sym typeface="Calibri"/>
              </a:rPr>
              <a:t>كَثِيرَة</a:t>
            </a:r>
            <a:r>
              <a:rPr lang="ar-SA" sz="2400">
                <a:solidFill>
                  <a:schemeClr val="dk1"/>
                </a:solidFill>
                <a:latin typeface="Sakkal Majalla"/>
                <a:ea typeface="Calibri"/>
                <a:cs typeface="Sakkal Majalla"/>
                <a:sym typeface="Calibri"/>
              </a:rPr>
              <a:t>ٌ</a:t>
            </a:r>
            <a:r>
              <a:rPr lang="ar-SA" sz="2400" i="0" u="none" strike="noStrike" cap="none">
                <a:solidFill>
                  <a:schemeClr val="dk1"/>
                </a:solidFill>
                <a:latin typeface="Sakkal Majalla"/>
                <a:ea typeface="Calibri"/>
                <a:cs typeface="Sakkal Majalla"/>
                <a:sym typeface="Calibri"/>
              </a:rPr>
              <a:t> يَا عَلِيُ، مِنْهَا قَوْلُهُ تَعَالَى</a:t>
            </a:r>
            <a:r>
              <a:rPr lang="ar-SA" sz="2400" b="0" i="0" u="none" strike="noStrike" cap="none">
                <a:solidFill>
                  <a:schemeClr val="dk1"/>
                </a:solidFill>
                <a:latin typeface="Sakkal Majalla"/>
                <a:ea typeface="Calibri"/>
                <a:cs typeface="Sakkal Majalla"/>
                <a:sym typeface="Calibri"/>
              </a:rPr>
              <a:t> </a:t>
            </a:r>
            <a:r>
              <a:rPr lang="ar-SA" sz="2400" b="1" i="0" u="none" strike="noStrike" cap="none">
                <a:solidFill>
                  <a:schemeClr val="dk1"/>
                </a:solidFill>
                <a:latin typeface="Sakkal Majalla"/>
                <a:ea typeface="Calibri"/>
                <a:cs typeface="Sakkal Majalla"/>
                <a:sym typeface="Calibri"/>
              </a:rPr>
              <a:t>{</a:t>
            </a:r>
            <a:r>
              <a:rPr lang="ar-SA" sz="2400" i="0" u="none" strike="noStrike" cap="none">
                <a:solidFill>
                  <a:schemeClr val="dk1"/>
                </a:solidFill>
                <a:latin typeface="Sakkal Majalla"/>
                <a:ea typeface="Calibri"/>
                <a:cs typeface="Sakkal Majalla"/>
                <a:sym typeface="Calibri"/>
              </a:rPr>
              <a:t>إِنَّا نَحْنُ نَزَّلْنَا عَلَيْكَ </a:t>
            </a:r>
            <a:r>
              <a:rPr lang="ar-SA" sz="2400">
                <a:solidFill>
                  <a:schemeClr val="dk1"/>
                </a:solidFill>
                <a:latin typeface="Sakkal Majalla"/>
                <a:ea typeface="Calibri"/>
                <a:cs typeface="Sakkal Majalla"/>
                <a:sym typeface="Calibri"/>
              </a:rPr>
              <a:t>الْقُرْآنَ</a:t>
            </a:r>
            <a:r>
              <a:rPr lang="ar-SA" sz="2400" i="0" u="none" strike="noStrike" cap="none">
                <a:solidFill>
                  <a:schemeClr val="dk1"/>
                </a:solidFill>
                <a:latin typeface="Sakkal Majalla"/>
                <a:ea typeface="Calibri"/>
                <a:cs typeface="Sakkal Majalla"/>
                <a:sym typeface="Calibri"/>
              </a:rPr>
              <a:t> تَنْزِيلًا</a:t>
            </a:r>
            <a:r>
              <a:rPr lang="ar-SA" sz="2400" b="1" i="0" u="none" strike="noStrike" cap="none">
                <a:solidFill>
                  <a:schemeClr val="dk1"/>
                </a:solidFill>
                <a:latin typeface="Sakkal Majalla"/>
                <a:cs typeface="Sakkal Majalla"/>
              </a:rPr>
              <a:t>}</a:t>
            </a:r>
            <a:r>
              <a:rPr lang="ar-SA" sz="2400" b="0" i="0" u="none" strike="noStrike" cap="none">
                <a:solidFill>
                  <a:schemeClr val="dk1"/>
                </a:solidFill>
                <a:latin typeface="Sakkal Majalla"/>
                <a:cs typeface="Sakkal Majalla"/>
                <a:sym typeface="Arial"/>
              </a:rPr>
              <a:t> </a:t>
            </a:r>
            <a:r>
              <a:rPr lang="ar-SA" sz="2400" i="0" u="none" strike="noStrike" cap="none">
                <a:solidFill>
                  <a:schemeClr val="dk1"/>
                </a:solidFill>
                <a:latin typeface="Sakkal Majalla"/>
                <a:cs typeface="Sakkal Majalla"/>
              </a:rPr>
              <a:t>وَ </a:t>
            </a:r>
            <a:r>
              <a:rPr lang="ar-SA" sz="2400" i="0" u="none" strike="noStrike" cap="none">
                <a:solidFill>
                  <a:schemeClr val="dk1"/>
                </a:solidFill>
                <a:latin typeface="Sakkal Majalla"/>
                <a:ea typeface="Calibri"/>
                <a:cs typeface="Sakkal Majalla"/>
                <a:sym typeface="Calibri"/>
              </a:rPr>
              <a:t>قَوْلُهُ تَعَالَى</a:t>
            </a:r>
            <a:r>
              <a:rPr lang="ar-SA" sz="2400" b="1" i="0" u="none" strike="noStrike" cap="none">
                <a:solidFill>
                  <a:schemeClr val="dk1"/>
                </a:solidFill>
                <a:latin typeface="Sakkal Majalla"/>
                <a:ea typeface="Calibri"/>
                <a:cs typeface="Sakkal Majalla"/>
                <a:sym typeface="Calibri"/>
              </a:rPr>
              <a:t> {</a:t>
            </a:r>
            <a:r>
              <a:rPr lang="ar-SA" sz="2400" i="0" u="none" strike="noStrike" cap="none">
                <a:solidFill>
                  <a:schemeClr val="dk1"/>
                </a:solidFill>
                <a:latin typeface="Sakkal Majalla"/>
                <a:ea typeface="Calibri"/>
                <a:cs typeface="Sakkal Majalla"/>
                <a:sym typeface="Calibri"/>
              </a:rPr>
              <a:t>يَا أَيُّهَا الَّذِينَ آَمَنُوا اذْكُرُوا اللَّهَ ذِكْرًا كَثِيرًا</a:t>
            </a:r>
            <a:r>
              <a:rPr lang="ar-SA" sz="2400" b="1" i="0" u="none" strike="noStrike" cap="none">
                <a:solidFill>
                  <a:schemeClr val="dk1"/>
                </a:solidFill>
                <a:latin typeface="Sakkal Majalla"/>
                <a:ea typeface="traditional arabic"/>
                <a:cs typeface="Sakkal Majalla"/>
                <a:sym typeface="traditional arabic"/>
              </a:rPr>
              <a:t>}</a:t>
            </a:r>
            <a:endParaRPr sz="2400" b="1" i="0" u="none" strike="noStrike" cap="none">
              <a:solidFill>
                <a:schemeClr val="dk1"/>
              </a:solidFill>
              <a:latin typeface="Sakkal Majalla"/>
              <a:ea typeface="Calibri"/>
              <a:cs typeface="Sakkal Majalla"/>
              <a:sym typeface="Calibri"/>
            </a:endParaRPr>
          </a:p>
        </p:txBody>
      </p:sp>
      <p:sp>
        <p:nvSpPr>
          <p:cNvPr id="147" name="Google Shape;147;p8"/>
          <p:cNvSpPr/>
          <p:nvPr/>
        </p:nvSpPr>
        <p:spPr>
          <a:xfrm>
            <a:off x="5604575" y="3307749"/>
            <a:ext cx="3486300" cy="834900"/>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rPr>
              <a:t>3. هَلْ لَدَيْكَ الْمَزِيدَ بَعْد؟</a:t>
            </a:r>
            <a:endParaRPr sz="2400" b="0" i="0" u="none" strike="noStrike" cap="none">
              <a:solidFill>
                <a:schemeClr val="dk1"/>
              </a:solidFill>
              <a:latin typeface="Sakkal Majalla" panose="02000000000000000000" pitchFamily="2" charset="-78"/>
              <a:ea typeface="Calibri"/>
              <a:cs typeface="Sakkal Majalla" panose="02000000000000000000" pitchFamily="2" charset="-78"/>
              <a:sym typeface="Calibri"/>
            </a:endParaRPr>
          </a:p>
        </p:txBody>
      </p:sp>
      <p:sp>
        <p:nvSpPr>
          <p:cNvPr id="148" name="Google Shape;148;p8"/>
          <p:cNvSpPr/>
          <p:nvPr/>
        </p:nvSpPr>
        <p:spPr>
          <a:xfrm>
            <a:off x="525040" y="4252094"/>
            <a:ext cx="5658600" cy="1325100"/>
          </a:xfrm>
          <a:prstGeom prst="rect">
            <a:avLst/>
          </a:prstGeom>
          <a:noFill/>
          <a:ln>
            <a:noFill/>
          </a:ln>
        </p:spPr>
        <p:txBody>
          <a:bodyPr spcFirstLastPara="1" wrap="square" lIns="91425" tIns="45700" rIns="91425" bIns="45700" anchor="ctr" anchorCtr="0">
            <a:noAutofit/>
          </a:bodyPr>
          <a:lstStyle/>
          <a:p>
            <a:pPr marL="0" marR="0" lvl="0" indent="0" algn="ctr" rtl="1">
              <a:spcBef>
                <a:spcPts val="0"/>
              </a:spcBef>
              <a:spcAft>
                <a:spcPts val="0"/>
              </a:spcAft>
              <a:buNone/>
            </a:pPr>
            <a:r>
              <a:rPr lang="ar-SA" sz="2400" b="0" i="0" u="none" strike="noStrike" cap="none">
                <a:solidFill>
                  <a:schemeClr val="dk1"/>
                </a:solidFill>
                <a:latin typeface="Sakkal Majalla"/>
                <a:ea typeface="Calibri"/>
                <a:cs typeface="Sakkal Majalla"/>
                <a:sym typeface="Calibri"/>
              </a:rPr>
              <a:t>4.</a:t>
            </a:r>
            <a:r>
              <a:rPr lang="ar-SA" sz="2400" i="0" u="none" strike="noStrike" cap="none">
                <a:solidFill>
                  <a:schemeClr val="dk1"/>
                </a:solidFill>
                <a:latin typeface="Sakkal Majalla"/>
                <a:ea typeface="Calibri"/>
                <a:cs typeface="Sakkal Majalla"/>
                <a:sym typeface="Calibri"/>
              </a:rPr>
              <a:t> نَعَمْ، مِنْهَا قَوْلُهُ تَعَالَى</a:t>
            </a:r>
            <a:r>
              <a:rPr lang="ar-SA" sz="2400" b="0" i="0" u="none" strike="noStrike" cap="none">
                <a:solidFill>
                  <a:schemeClr val="dk1"/>
                </a:solidFill>
                <a:latin typeface="Sakkal Majalla"/>
                <a:ea typeface="Calibri"/>
                <a:cs typeface="Sakkal Majalla"/>
                <a:sym typeface="Calibri"/>
              </a:rPr>
              <a:t> </a:t>
            </a:r>
            <a:r>
              <a:rPr lang="ar-SA" sz="2400" b="1" i="0" u="none" strike="noStrike" cap="none">
                <a:solidFill>
                  <a:schemeClr val="dk1"/>
                </a:solidFill>
                <a:latin typeface="Sakkal Majalla"/>
                <a:ea typeface="Calibri"/>
                <a:cs typeface="Sakkal Majalla"/>
                <a:sym typeface="Calibri"/>
              </a:rPr>
              <a:t>{</a:t>
            </a:r>
            <a:r>
              <a:rPr lang="ar-SA" sz="2400" i="0" u="none" strike="noStrike" cap="none">
                <a:solidFill>
                  <a:schemeClr val="dk1"/>
                </a:solidFill>
                <a:latin typeface="Sakkal Majalla"/>
                <a:ea typeface="Calibri"/>
                <a:cs typeface="Sakkal Majalla"/>
                <a:sym typeface="Calibri"/>
              </a:rPr>
              <a:t>وَرَتِّلِ </a:t>
            </a:r>
            <a:r>
              <a:rPr lang="ar-SA" sz="2400">
                <a:solidFill>
                  <a:schemeClr val="dk1"/>
                </a:solidFill>
                <a:latin typeface="Sakkal Majalla"/>
                <a:ea typeface="Calibri"/>
                <a:cs typeface="Sakkal Majalla"/>
                <a:sym typeface="Calibri"/>
              </a:rPr>
              <a:t>الْقُرْآنَ</a:t>
            </a:r>
            <a:r>
              <a:rPr lang="ar-SA" sz="2400" i="0" u="none" strike="noStrike" cap="none">
                <a:solidFill>
                  <a:schemeClr val="dk1"/>
                </a:solidFill>
                <a:latin typeface="Sakkal Majalla"/>
                <a:ea typeface="Calibri"/>
                <a:cs typeface="Sakkal Majalla"/>
                <a:sym typeface="Calibri"/>
              </a:rPr>
              <a:t> تَرْتِيلًا</a:t>
            </a:r>
            <a:r>
              <a:rPr lang="ar-SA" sz="2400" b="1" i="0" u="none" strike="noStrike" cap="none">
                <a:solidFill>
                  <a:schemeClr val="dk1"/>
                </a:solidFill>
                <a:latin typeface="Sakkal Majalla"/>
                <a:ea typeface="traditional arabic"/>
                <a:cs typeface="Sakkal Majalla"/>
                <a:sym typeface="traditional arabic"/>
              </a:rPr>
              <a:t>}</a:t>
            </a:r>
            <a:endParaRPr sz="2400" b="1" i="0" u="none" strike="noStrike" cap="none">
              <a:solidFill>
                <a:schemeClr val="dk1"/>
              </a:solidFill>
              <a:latin typeface="Sakkal Majalla"/>
              <a:ea typeface="traditional arabic"/>
              <a:cs typeface="Sakkal Majalla"/>
              <a:sym typeface="traditional arabic"/>
            </a:endParaRPr>
          </a:p>
          <a:p>
            <a:pPr algn="ctr" rtl="1"/>
            <a:r>
              <a:rPr lang="ar-SA" sz="2400">
                <a:solidFill>
                  <a:schemeClr val="dk1"/>
                </a:solidFill>
                <a:latin typeface="Sakkal Majalla"/>
                <a:ea typeface="Calibri"/>
                <a:cs typeface="Sakkal Majalla"/>
                <a:sym typeface="traditional arabic"/>
              </a:rPr>
              <a:t> </a:t>
            </a:r>
            <a:r>
              <a:rPr lang="ar-SA" sz="2400" i="0" u="none" strike="noStrike" cap="none">
                <a:solidFill>
                  <a:schemeClr val="dk1"/>
                </a:solidFill>
                <a:latin typeface="Sakkal Majalla"/>
                <a:ea typeface="Calibri"/>
                <a:cs typeface="Sakkal Majalla"/>
                <a:sym typeface="Calibri"/>
              </a:rPr>
              <a:t>وَ</a:t>
            </a:r>
            <a:r>
              <a:rPr lang="ar-SA" sz="2400" b="0" i="0" u="none" strike="noStrike" cap="none">
                <a:solidFill>
                  <a:schemeClr val="dk1"/>
                </a:solidFill>
                <a:latin typeface="Sakkal Majalla"/>
                <a:cs typeface="Sakkal Majalla"/>
                <a:sym typeface="Arial"/>
              </a:rPr>
              <a:t> </a:t>
            </a:r>
            <a:r>
              <a:rPr lang="ar-SA" sz="2400" i="0" u="none" strike="noStrike" cap="none">
                <a:solidFill>
                  <a:schemeClr val="dk1"/>
                </a:solidFill>
                <a:latin typeface="Sakkal Majalla"/>
                <a:ea typeface="Calibri"/>
                <a:cs typeface="Sakkal Majalla"/>
                <a:sym typeface="Calibri"/>
              </a:rPr>
              <a:t>قَوْلُهُ تَعَالَى</a:t>
            </a:r>
            <a:r>
              <a:rPr lang="ar-SA" sz="2400" b="0" i="0" u="none" strike="noStrike" cap="none">
                <a:solidFill>
                  <a:schemeClr val="dk1"/>
                </a:solidFill>
                <a:latin typeface="Sakkal Majalla"/>
                <a:ea typeface="Calibri"/>
                <a:cs typeface="Sakkal Majalla"/>
                <a:sym typeface="Calibri"/>
              </a:rPr>
              <a:t> </a:t>
            </a:r>
            <a:r>
              <a:rPr lang="ar-SA" sz="2400" b="1" i="0" u="none" strike="noStrike" cap="none">
                <a:solidFill>
                  <a:schemeClr val="dk1"/>
                </a:solidFill>
                <a:latin typeface="Sakkal Majalla"/>
                <a:ea typeface="Calibri"/>
                <a:cs typeface="Sakkal Majalla"/>
                <a:sym typeface="Calibri"/>
              </a:rPr>
              <a:t>{</a:t>
            </a:r>
            <a:r>
              <a:rPr lang="ar-SA" sz="2400" i="0" u="none" strike="noStrike" cap="none">
                <a:solidFill>
                  <a:schemeClr val="dk1"/>
                </a:solidFill>
                <a:latin typeface="Sakkal Majalla"/>
                <a:ea typeface="Calibri"/>
                <a:cs typeface="Sakkal Majalla"/>
                <a:sym typeface="Calibri"/>
              </a:rPr>
              <a:t>وَكَلَّمَ اللَّهُ مُوسَى تَكْلِيمًا</a:t>
            </a:r>
            <a:r>
              <a:rPr lang="ar-SA" sz="2400" b="1" i="0" u="none" strike="noStrike" cap="none">
                <a:solidFill>
                  <a:schemeClr val="dk1"/>
                </a:solidFill>
                <a:latin typeface="Sakkal Majalla"/>
                <a:ea typeface="traditional arabic"/>
                <a:cs typeface="Sakkal Majalla"/>
                <a:sym typeface="traditional arabic"/>
              </a:rPr>
              <a:t>}</a:t>
            </a:r>
            <a:endParaRPr sz="2400" b="1" i="0" u="none" strike="noStrike" cap="none">
              <a:solidFill>
                <a:schemeClr val="dk1"/>
              </a:solidFill>
              <a:latin typeface="Sakkal Majalla"/>
              <a:ea typeface="Calibri"/>
              <a:cs typeface="Sakkal Majalla"/>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aphicFrame>
        <p:nvGraphicFramePr>
          <p:cNvPr id="153" name="Google Shape;153;p9"/>
          <p:cNvGraphicFramePr/>
          <p:nvPr/>
        </p:nvGraphicFramePr>
        <p:xfrm>
          <a:off x="0" y="20145"/>
          <a:ext cx="12192000" cy="7578380"/>
        </p:xfrm>
        <a:graphic>
          <a:graphicData uri="http://schemas.openxmlformats.org/drawingml/2006/table">
            <a:tbl>
              <a:tblPr>
                <a:noFill/>
                <a:tableStyleId>{3F1D9C86-AC84-420B-A647-F509C2820B63}</a:tableStyleId>
              </a:tblPr>
              <a:tblGrid>
                <a:gridCol w="6096025">
                  <a:extLst>
                    <a:ext uri="{9D8B030D-6E8A-4147-A177-3AD203B41FA5}">
                      <a16:colId xmlns:a16="http://schemas.microsoft.com/office/drawing/2014/main" val="20000"/>
                    </a:ext>
                  </a:extLst>
                </a:gridCol>
                <a:gridCol w="3196700">
                  <a:extLst>
                    <a:ext uri="{9D8B030D-6E8A-4147-A177-3AD203B41FA5}">
                      <a16:colId xmlns:a16="http://schemas.microsoft.com/office/drawing/2014/main" val="20001"/>
                    </a:ext>
                  </a:extLst>
                </a:gridCol>
                <a:gridCol w="2899275">
                  <a:extLst>
                    <a:ext uri="{9D8B030D-6E8A-4147-A177-3AD203B41FA5}">
                      <a16:colId xmlns:a16="http://schemas.microsoft.com/office/drawing/2014/main" val="20002"/>
                    </a:ext>
                  </a:extLst>
                </a:gridCol>
              </a:tblGrid>
              <a:tr h="586850">
                <a:tc rowSpan="4" gridSpan="2">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rowSpan="4" h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SUBJECT</a:t>
                      </a:r>
                      <a:endParaRPr/>
                    </a:p>
                    <a:p>
                      <a:pPr marL="0" marR="0" lvl="0" indent="0" algn="l" rtl="0">
                        <a:spcBef>
                          <a:spcPts val="0"/>
                        </a:spcBef>
                        <a:spcAft>
                          <a:spcPts val="0"/>
                        </a:spcAft>
                        <a:buClr>
                          <a:schemeClr val="dk1"/>
                        </a:buClr>
                        <a:buSzPts val="1600"/>
                        <a:buFont typeface="Candara"/>
                        <a:buNone/>
                      </a:pPr>
                      <a:r>
                        <a:rPr lang="ar-SA" sz="1600" b="1" u="none" strike="noStrike" cap="none">
                          <a:solidFill>
                            <a:schemeClr val="dk1"/>
                          </a:solidFill>
                          <a:latin typeface="Candara"/>
                          <a:ea typeface="Candara"/>
                          <a:cs typeface="Candara"/>
                          <a:sym typeface="Candara"/>
                        </a:rPr>
                        <a:t>ARABIC</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9245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b="0" i="0" u="none" strike="noStrike" cap="none">
                          <a:solidFill>
                            <a:schemeClr val="dk1"/>
                          </a:solidFill>
                          <a:latin typeface="Calibri"/>
                          <a:ea typeface="Calibri"/>
                          <a:cs typeface="Calibri"/>
                          <a:sym typeface="Calibri"/>
                        </a:rPr>
                        <a:t>TITLE</a:t>
                      </a:r>
                      <a:endParaRPr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600"/>
                        <a:buFont typeface="Calibri"/>
                        <a:buNone/>
                      </a:pPr>
                      <a:r>
                        <a:rPr lang="ar-SA" sz="1600" u="none" strike="noStrike" cap="none"/>
                        <a:t>الْمَنْصُوبَاتُ مِنَ الْأَسْمَاءِ </a:t>
                      </a:r>
                      <a:endParaRPr sz="1600" b="0" i="0" u="none" strike="noStrike" cap="none">
                        <a:solidFill>
                          <a:schemeClr val="dk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57775">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ndara"/>
                        <a:buNone/>
                      </a:pPr>
                      <a:r>
                        <a:rPr lang="ar-SA" sz="1600" b="0" u="none" strike="noStrike" cap="none">
                          <a:solidFill>
                            <a:schemeClr val="dk1"/>
                          </a:solidFill>
                          <a:latin typeface="Candara"/>
                          <a:ea typeface="Candara"/>
                          <a:cs typeface="Candara"/>
                          <a:sym typeface="Candara"/>
                        </a:rPr>
                        <a:t>NO  2</a:t>
                      </a:r>
                      <a:endParaRPr/>
                    </a:p>
                    <a:p>
                      <a:pPr marL="0" marR="0" lvl="0" indent="0" algn="l" rtl="0">
                        <a:spcBef>
                          <a:spcPts val="0"/>
                        </a:spcBef>
                        <a:spcAft>
                          <a:spcPts val="0"/>
                        </a:spcAft>
                        <a:buClr>
                          <a:schemeClr val="dk1"/>
                        </a:buClr>
                        <a:buSzPts val="1600"/>
                        <a:buFont typeface="Arial"/>
                        <a:buNone/>
                      </a:pPr>
                      <a:r>
                        <a:rPr lang="ar-SA" sz="1600" u="none" strike="noStrike" cap="none">
                          <a:solidFill>
                            <a:schemeClr val="dk1"/>
                          </a:solidFill>
                          <a:latin typeface="Arial"/>
                          <a:ea typeface="Arial"/>
                          <a:cs typeface="Arial"/>
                          <a:sym typeface="Arial"/>
                        </a:rPr>
                        <a:t>الْمَفْعُولُ الْمُطْلَقُ</a:t>
                      </a:r>
                      <a:endParaRPr sz="1400" b="0" u="none" strike="noStrike" cap="none">
                        <a:solidFill>
                          <a:schemeClr val="dk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496200">
                <a:tc gridSpan="2" vMerge="1">
                  <a:txBody>
                    <a:bodyPr/>
                    <a:lstStyle/>
                    <a:p>
                      <a:endParaRPr lang="en-US"/>
                    </a:p>
                  </a:txBody>
                  <a:tcPr/>
                </a:tc>
                <a:tc hMerge="1" vMerge="1">
                  <a:txBody>
                    <a:bodyPr/>
                    <a:lstStyle/>
                    <a:p>
                      <a:endParaRPr lang="en-US"/>
                    </a:p>
                  </a:txBody>
                  <a:tcPr/>
                </a:tc>
                <a:tc>
                  <a:txBody>
                    <a:bodyPr/>
                    <a:lstStyle/>
                    <a:p>
                      <a:pPr marL="0" marR="0" lvl="0" indent="0" algn="l" rtl="0">
                        <a:spcBef>
                          <a:spcPts val="0"/>
                        </a:spcBef>
                        <a:spcAft>
                          <a:spcPts val="0"/>
                        </a:spcAft>
                        <a:buClr>
                          <a:schemeClr val="dk1"/>
                        </a:buClr>
                        <a:buSzPts val="1600"/>
                        <a:buFont typeface="Calibri"/>
                        <a:buNone/>
                      </a:pPr>
                      <a:r>
                        <a:rPr lang="ar-SA" sz="1600" u="none" strike="noStrike" cap="none"/>
                        <a:t>DESCRIPTION</a:t>
                      </a:r>
                      <a:endParaRPr/>
                    </a:p>
                    <a:p>
                      <a:pPr marL="0" marR="0" lvl="0" indent="0" algn="l" rtl="0">
                        <a:spcBef>
                          <a:spcPts val="0"/>
                        </a:spcBef>
                        <a:spcAft>
                          <a:spcPts val="0"/>
                        </a:spcAft>
                        <a:buClr>
                          <a:schemeClr val="dk1"/>
                        </a:buClr>
                        <a:buSzPts val="1600"/>
                        <a:buFont typeface="Calibri"/>
                        <a:buNone/>
                      </a:pPr>
                      <a:r>
                        <a:rPr lang="ar-SA" sz="1600" u="none" strike="noStrike" cap="none"/>
                        <a:t>Practice 2</a:t>
                      </a:r>
                      <a:endParaRPr/>
                    </a:p>
                    <a:p>
                      <a:pPr marL="0" marR="0" lvl="0" indent="0" algn="l" rtl="0">
                        <a:spcBef>
                          <a:spcPts val="0"/>
                        </a:spcBef>
                        <a:spcAft>
                          <a:spcPts val="0"/>
                        </a:spcAft>
                        <a:buClr>
                          <a:schemeClr val="dk1"/>
                        </a:buClr>
                        <a:buSzPts val="1600"/>
                        <a:buFont typeface="Calibri"/>
                        <a:buNone/>
                      </a:pPr>
                      <a:r>
                        <a:rPr lang="ar-SA" sz="1600" u="none" strike="noStrike" cap="none">
                          <a:solidFill>
                            <a:schemeClr val="dk1"/>
                          </a:solidFill>
                          <a:latin typeface="Calibri"/>
                          <a:ea typeface="Calibri"/>
                          <a:cs typeface="Calibri"/>
                          <a:sym typeface="Calibri"/>
                        </a:rPr>
                        <a:t>Teacher groups students into equal 3-members groups using “Grouping by Sticks” technique, where the teacher will randomly pick 3 different sticks from a cup, and these students will form a group. Teacher then displays 12 different verbs, and gives the groups time to form at least </a:t>
                      </a:r>
                      <a:r>
                        <a:rPr lang="ar-SA" sz="1600">
                          <a:solidFill>
                            <a:schemeClr val="dk1"/>
                          </a:solidFill>
                          <a:latin typeface="Calibri"/>
                          <a:ea typeface="Calibri"/>
                          <a:cs typeface="Calibri"/>
                          <a:sym typeface="Calibri"/>
                        </a:rPr>
                        <a:t>5</a:t>
                      </a:r>
                      <a:r>
                        <a:rPr lang="ar-SA" sz="1600" u="none" strike="noStrike" cap="none">
                          <a:solidFill>
                            <a:schemeClr val="dk1"/>
                          </a:solidFill>
                          <a:latin typeface="Calibri"/>
                          <a:ea typeface="Calibri"/>
                          <a:cs typeface="Calibri"/>
                          <a:sym typeface="Calibri"/>
                        </a:rPr>
                        <a:t> sentences using الْمَفْعُولُ الْمُطْلَقُ, (Form and Create). Each group will then share their answers. Teacher should make sure all students participate in the group work. </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204575">
                <a:tc>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GRAPHIC DESCRIPTION</a:t>
                      </a:r>
                      <a:endParaRPr/>
                    </a:p>
                    <a:p>
                      <a:pPr marL="0" lvl="0" indent="0" algn="l" rtl="0">
                        <a:spcBef>
                          <a:spcPts val="0"/>
                        </a:spcBef>
                        <a:spcAft>
                          <a:spcPts val="0"/>
                        </a:spcAft>
                        <a:buClr>
                          <a:schemeClr val="dk1"/>
                        </a:buClr>
                        <a:buSzPts val="1400"/>
                        <a:buFont typeface="Calibri"/>
                        <a:buNone/>
                      </a:pPr>
                      <a:r>
                        <a:rPr lang="ar-SA" sz="1600">
                          <a:solidFill>
                            <a:schemeClr val="dk1"/>
                          </a:solidFill>
                        </a:rPr>
                        <a:t>None</a:t>
                      </a:r>
                      <a:endParaRPr sz="1400" u="none" strike="noStrike" cap="none">
                        <a:solidFill>
                          <a:schemeClr val="dk1"/>
                        </a:solidFill>
                        <a:latin typeface="Candara"/>
                        <a:ea typeface="Candara"/>
                        <a:cs typeface="Candara"/>
                        <a:sym typeface="Candara"/>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gridSpan="2">
                  <a:txBody>
                    <a:bodyPr/>
                    <a:lstStyle/>
                    <a:p>
                      <a:pPr marL="0" marR="0" lvl="0" indent="0" algn="l" rtl="0">
                        <a:spcBef>
                          <a:spcPts val="0"/>
                        </a:spcBef>
                        <a:spcAft>
                          <a:spcPts val="0"/>
                        </a:spcAft>
                        <a:buClr>
                          <a:schemeClr val="dk1"/>
                        </a:buClr>
                        <a:buSzPts val="1600"/>
                        <a:buFont typeface="Candara"/>
                        <a:buNone/>
                      </a:pPr>
                      <a:r>
                        <a:rPr lang="ar-SA" sz="1600" u="none" strike="noStrike" cap="none">
                          <a:solidFill>
                            <a:schemeClr val="dk1"/>
                          </a:solidFill>
                          <a:latin typeface="Candara"/>
                          <a:ea typeface="Candara"/>
                          <a:cs typeface="Candara"/>
                          <a:sym typeface="Candara"/>
                        </a:rPr>
                        <a:t>AUDIO DESCRIPTION</a:t>
                      </a:r>
                      <a:endParaRPr sz="16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154" name="Google Shape;154;p9"/>
          <p:cNvSpPr txBox="1"/>
          <p:nvPr/>
        </p:nvSpPr>
        <p:spPr>
          <a:xfrm>
            <a:off x="71625" y="273600"/>
            <a:ext cx="9149400" cy="5570715"/>
          </a:xfrm>
          <a:prstGeom prst="rect">
            <a:avLst/>
          </a:prstGeom>
          <a:noFill/>
          <a:ln>
            <a:noFill/>
          </a:ln>
        </p:spPr>
        <p:txBody>
          <a:bodyPr spcFirstLastPara="1" wrap="square" lIns="91425" tIns="45700" rIns="91425" bIns="45700" anchor="t" anchorCtr="0">
            <a:spAutoFit/>
          </a:bodyPr>
          <a:lstStyle/>
          <a:p>
            <a:pPr lvl="0" algn="ctr" rtl="1">
              <a:buSzPts val="3600"/>
            </a:pPr>
            <a:r>
              <a:rPr lang="ar-EG" sz="3600" dirty="0">
                <a:solidFill>
                  <a:schemeClr val="dk1"/>
                </a:solidFill>
                <a:latin typeface="Sakkal Majalla"/>
                <a:ea typeface="Candara"/>
                <a:cs typeface="Sakkal Majalla"/>
                <a:sym typeface="Candara"/>
              </a:rPr>
              <a:t>التَّطْبِيقُ ٢: </a:t>
            </a:r>
            <a:r>
              <a:rPr lang="en-US" sz="3600" i="1" dirty="0">
                <a:solidFill>
                  <a:schemeClr val="dk1"/>
                </a:solidFill>
                <a:latin typeface="Sakkal Majalla"/>
                <a:ea typeface="Candara"/>
                <a:cs typeface="Sakkal Majalla"/>
                <a:sym typeface="Candara"/>
              </a:rPr>
              <a:t>Form and create</a:t>
            </a:r>
            <a:endParaRPr lang="ar-SA" sz="3600" i="1" dirty="0">
              <a:solidFill>
                <a:schemeClr val="dk1"/>
              </a:solidFill>
              <a:latin typeface="Sakkal Majalla"/>
              <a:ea typeface="Candara"/>
              <a:cs typeface="Sakkal Majalla"/>
              <a:sym typeface="Candara"/>
            </a:endParaRPr>
          </a:p>
          <a:p>
            <a:pPr marL="0" marR="0" lvl="0" indent="0" algn="r" rtl="1">
              <a:lnSpc>
                <a:spcPct val="100000"/>
              </a:lnSpc>
              <a:spcBef>
                <a:spcPts val="0"/>
              </a:spcBef>
              <a:spcAft>
                <a:spcPts val="0"/>
              </a:spcAft>
              <a:buClr>
                <a:srgbClr val="000000"/>
              </a:buClr>
              <a:buSzPts val="1600"/>
            </a:pPr>
            <a:endParaRPr sz="2000" b="0" i="0" u="none" strike="noStrike" cap="none" dirty="0">
              <a:solidFill>
                <a:schemeClr val="dk1"/>
              </a:solidFill>
              <a:latin typeface="Sakkal Majalla" panose="02000000000000000000" pitchFamily="2" charset="-78"/>
              <a:ea typeface="Candara"/>
              <a:cs typeface="Sakkal Majalla" panose="02000000000000000000" pitchFamily="2" charset="-78"/>
              <a:sym typeface="Candara"/>
            </a:endParaRPr>
          </a:p>
          <a:p>
            <a:pPr algn="r" rtl="1">
              <a:lnSpc>
                <a:spcPct val="150000"/>
              </a:lnSpc>
              <a:buSzPts val="2400"/>
            </a:pPr>
            <a:r>
              <a:rPr lang="ar-SA" sz="2000" dirty="0">
                <a:solidFill>
                  <a:schemeClr val="dk1"/>
                </a:solidFill>
                <a:latin typeface="Sakkal Majalla"/>
                <a:ea typeface="Calibri"/>
                <a:cs typeface="Sakkal Majalla"/>
                <a:sym typeface="Calibri"/>
              </a:rPr>
              <a:t>١. يُقَسِّمُ الْمُعَلَّم الطَّلَبَةَ إِلَي مَجْمُوعَاتٍ مِن 3طَلَبَةٍ</a:t>
            </a:r>
            <a:r>
              <a:rPr lang="ar-EG" sz="2000" dirty="0">
                <a:solidFill>
                  <a:schemeClr val="dk1"/>
                </a:solidFill>
                <a:latin typeface="Sakkal Majalla"/>
                <a:ea typeface="Calibri"/>
                <a:cs typeface="Sakkal Majalla"/>
                <a:sym typeface="Calibri"/>
              </a:rPr>
              <a:t>.</a:t>
            </a:r>
            <a:endParaRPr sz="2000" dirty="0">
              <a:solidFill>
                <a:schemeClr val="dk1"/>
              </a:solidFill>
              <a:latin typeface="Sakkal Majalla"/>
              <a:ea typeface="Calibri"/>
              <a:cs typeface="Sakkal Majalla"/>
            </a:endParaRPr>
          </a:p>
          <a:p>
            <a:pPr marL="0" marR="0" lvl="0" indent="0" algn="r" rtl="1">
              <a:lnSpc>
                <a:spcPct val="150000"/>
              </a:lnSpc>
              <a:spcBef>
                <a:spcPts val="0"/>
              </a:spcBef>
              <a:spcAft>
                <a:spcPts val="0"/>
              </a:spcAft>
            </a:pPr>
            <a:r>
              <a:rPr lang="ar-SA" sz="2000" b="0" i="0" u="none" strike="noStrike" cap="none" dirty="0">
                <a:solidFill>
                  <a:schemeClr val="dk1"/>
                </a:solidFill>
                <a:latin typeface="Sakkal Majalla"/>
                <a:ea typeface="Calibri"/>
                <a:cs typeface="Sakkal Majalla"/>
                <a:sym typeface="Calibri"/>
              </a:rPr>
              <a:t>ݢورو </a:t>
            </a:r>
            <a:r>
              <a:rPr lang="ar-SA" sz="2000" b="0" i="0" u="none" strike="noStrike" cap="none" dirty="0" err="1">
                <a:solidFill>
                  <a:schemeClr val="dk1"/>
                </a:solidFill>
                <a:latin typeface="Sakkal Majalla"/>
                <a:ea typeface="Calibri"/>
                <a:cs typeface="Sakkal Majalla"/>
                <a:sym typeface="Calibri"/>
              </a:rPr>
              <a:t>ممبهاݢيکن</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موريد</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کڤد</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ببراڤ</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کومڤولن</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ستياڤ</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کومڤولن</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ترديري</a:t>
            </a:r>
            <a:r>
              <a:rPr lang="ar-SA" sz="2000" b="0" i="0" u="none" strike="noStrike" cap="none" dirty="0">
                <a:solidFill>
                  <a:schemeClr val="dk1"/>
                </a:solidFill>
                <a:latin typeface="Sakkal Majalla"/>
                <a:ea typeface="Calibri"/>
                <a:cs typeface="Sakkal Majalla"/>
                <a:sym typeface="Calibri"/>
              </a:rPr>
              <a:t> </a:t>
            </a:r>
            <a:r>
              <a:rPr lang="ar-SA" sz="2000" b="0" i="0" u="none" strike="noStrike" cap="none" dirty="0" err="1">
                <a:solidFill>
                  <a:schemeClr val="dk1"/>
                </a:solidFill>
                <a:latin typeface="Sakkal Majalla"/>
                <a:ea typeface="Calibri"/>
                <a:cs typeface="Sakkal Majalla"/>
                <a:sym typeface="Calibri"/>
              </a:rPr>
              <a:t>درڤد</a:t>
            </a:r>
            <a:r>
              <a:rPr lang="ar-SA" sz="2000" b="0" i="0" u="none" strike="noStrike" cap="none" dirty="0">
                <a:solidFill>
                  <a:schemeClr val="dk1"/>
                </a:solidFill>
                <a:latin typeface="Sakkal Majalla"/>
                <a:ea typeface="Calibri"/>
                <a:cs typeface="Sakkal Majalla"/>
                <a:sym typeface="Calibri"/>
              </a:rPr>
              <a:t> تيݢ </a:t>
            </a:r>
            <a:r>
              <a:rPr lang="ar-SA" sz="2000" b="0" i="0" u="none" strike="noStrike" cap="none" dirty="0" err="1">
                <a:solidFill>
                  <a:schemeClr val="dk1"/>
                </a:solidFill>
                <a:latin typeface="Sakkal Majalla"/>
                <a:ea typeface="Calibri"/>
                <a:cs typeface="Sakkal Majalla"/>
                <a:sym typeface="Calibri"/>
              </a:rPr>
              <a:t>اورڠ</a:t>
            </a:r>
            <a:r>
              <a:rPr lang="ar-SA" sz="2000" b="0" i="0" u="none" strike="noStrike" cap="none" dirty="0">
                <a:solidFill>
                  <a:schemeClr val="dk1"/>
                </a:solidFill>
                <a:latin typeface="Sakkal Majalla"/>
                <a:ea typeface="Calibri"/>
                <a:cs typeface="Sakkal Majalla"/>
                <a:sym typeface="Calibri"/>
              </a:rPr>
              <a:t>.</a:t>
            </a:r>
            <a:endParaRPr lang="ar-SA" sz="2000" dirty="0">
              <a:solidFill>
                <a:schemeClr val="dk1"/>
              </a:solidFill>
              <a:latin typeface="Sakkal Majalla"/>
              <a:ea typeface="Calibri"/>
              <a:cs typeface="Sakkal Majalla"/>
            </a:endParaRPr>
          </a:p>
          <a:p>
            <a:pPr marL="0" marR="0" lvl="0" indent="0" algn="r" rtl="1">
              <a:lnSpc>
                <a:spcPct val="150000"/>
              </a:lnSpc>
              <a:spcBef>
                <a:spcPts val="0"/>
              </a:spcBef>
              <a:spcAft>
                <a:spcPts val="0"/>
              </a:spcAft>
            </a:pPr>
            <a:r>
              <a:rPr lang="ar-SA" sz="2000" dirty="0">
                <a:solidFill>
                  <a:schemeClr val="dk1"/>
                </a:solidFill>
                <a:latin typeface="Sakkal Majalla"/>
                <a:ea typeface="Calibri"/>
                <a:cs typeface="Sakkal Majalla"/>
                <a:sym typeface="Calibri"/>
              </a:rPr>
              <a:t>٢. يَقُومُ الْمُعَلِّم بِعَرْضِ 12 فِعْلاً</a:t>
            </a:r>
            <a:r>
              <a:rPr lang="ar-EG" sz="2000" dirty="0">
                <a:solidFill>
                  <a:schemeClr val="dk1"/>
                </a:solidFill>
                <a:latin typeface="Sakkal Majalla"/>
                <a:ea typeface="Calibri"/>
                <a:cs typeface="Sakkal Majalla"/>
                <a:sym typeface="Calibri"/>
              </a:rPr>
              <a:t>.</a:t>
            </a:r>
            <a:endParaRPr lang="ar-EG" sz="2000" dirty="0">
              <a:solidFill>
                <a:schemeClr val="dk1"/>
              </a:solidFill>
              <a:latin typeface="Sakkal Majalla"/>
              <a:ea typeface="Calibri"/>
              <a:cs typeface="Sakkal Majalla"/>
            </a:endParaRPr>
          </a:p>
          <a:p>
            <a:pPr marL="0" marR="0" lvl="0" indent="0" algn="r" rtl="1">
              <a:lnSpc>
                <a:spcPct val="150000"/>
              </a:lnSpc>
              <a:spcBef>
                <a:spcPts val="0"/>
              </a:spcBef>
              <a:spcAft>
                <a:spcPts val="0"/>
              </a:spcAft>
            </a:pPr>
            <a:r>
              <a:rPr lang="ar-SA" sz="2000" dirty="0">
                <a:solidFill>
                  <a:schemeClr val="dk1"/>
                </a:solidFill>
                <a:latin typeface="Sakkal Majalla"/>
                <a:ea typeface="Calibri"/>
                <a:cs typeface="Sakkal Majalla"/>
                <a:sym typeface="Calibri"/>
              </a:rPr>
              <a:t>ݢورو </a:t>
            </a:r>
            <a:r>
              <a:rPr lang="ar-SA" sz="2000" dirty="0" err="1">
                <a:solidFill>
                  <a:schemeClr val="dk1"/>
                </a:solidFill>
                <a:latin typeface="Sakkal Majalla"/>
                <a:ea typeface="Calibri"/>
                <a:cs typeface="Sakkal Majalla"/>
                <a:sym typeface="Calibri"/>
              </a:rPr>
              <a:t>مماڤرکن</a:t>
            </a:r>
            <a:r>
              <a:rPr lang="ar-SA" sz="2000" dirty="0">
                <a:solidFill>
                  <a:schemeClr val="dk1"/>
                </a:solidFill>
                <a:latin typeface="Sakkal Majalla"/>
                <a:ea typeface="Calibri"/>
                <a:cs typeface="Sakkal Majalla"/>
                <a:sym typeface="Calibri"/>
              </a:rPr>
              <a:t> ١٢ "فعل".</a:t>
            </a:r>
            <a:endParaRPr lang="ar-SA" sz="2000" b="0" i="0" u="none" strike="noStrike" cap="none" dirty="0">
              <a:solidFill>
                <a:schemeClr val="dk1"/>
              </a:solidFill>
              <a:latin typeface="Sakkal Majalla"/>
              <a:ea typeface="Calibri"/>
              <a:cs typeface="Sakkal Majalla"/>
            </a:endParaRPr>
          </a:p>
          <a:p>
            <a:pPr algn="r" rtl="1">
              <a:lnSpc>
                <a:spcPct val="150000"/>
              </a:lnSpc>
              <a:buSzPts val="2400"/>
            </a:pPr>
            <a:r>
              <a:rPr lang="ar-SA" sz="2000" dirty="0">
                <a:solidFill>
                  <a:schemeClr val="dk1"/>
                </a:solidFill>
                <a:latin typeface="Sakkal Majalla"/>
                <a:ea typeface="Calibri"/>
                <a:cs typeface="Sakkal Majalla"/>
                <a:sym typeface="Calibri"/>
              </a:rPr>
              <a:t>٣</a:t>
            </a:r>
            <a:r>
              <a:rPr lang="ar-EG" sz="2000" dirty="0">
                <a:solidFill>
                  <a:schemeClr val="dk1"/>
                </a:solidFill>
                <a:latin typeface="Sakkal Majalla"/>
                <a:ea typeface="Calibri"/>
                <a:cs typeface="Sakkal Majalla"/>
                <a:sym typeface="Calibri"/>
              </a:rPr>
              <a:t>. </a:t>
            </a:r>
            <a:r>
              <a:rPr lang="ar-SA" sz="2000" dirty="0">
                <a:solidFill>
                  <a:schemeClr val="dk1"/>
                </a:solidFill>
                <a:latin typeface="Sakkal Majalla"/>
                <a:ea typeface="Calibri"/>
                <a:cs typeface="Sakkal Majalla"/>
                <a:sym typeface="Calibri"/>
              </a:rPr>
              <a:t>يَطْلُبُ الْمُعَلّمُ مِنَ الطَّلَبَةِ  تَكْوِينَ 5 جُمَلٍ عَلَى الْأَقَّلِ بِاسْتِخْدَامِ الْمَفْعُولِ الْمُطْلَقِ.</a:t>
            </a:r>
            <a:endParaRPr lang="ar-EG" sz="2000" dirty="0">
              <a:solidFill>
                <a:schemeClr val="dk1"/>
              </a:solidFill>
              <a:latin typeface="Sakkal Majalla"/>
              <a:ea typeface="Calibri"/>
              <a:cs typeface="Sakkal Majalla"/>
            </a:endParaRPr>
          </a:p>
          <a:p>
            <a:pPr marL="0" marR="0" lvl="0" indent="0" algn="r" rtl="1">
              <a:lnSpc>
                <a:spcPct val="150000"/>
              </a:lnSpc>
              <a:spcBef>
                <a:spcPts val="0"/>
              </a:spcBef>
              <a:spcAft>
                <a:spcPts val="0"/>
              </a:spcAft>
            </a:pPr>
            <a:r>
              <a:rPr lang="ar-SA" sz="2000" dirty="0">
                <a:solidFill>
                  <a:schemeClr val="dk1"/>
                </a:solidFill>
                <a:latin typeface="Sakkal Majalla"/>
                <a:ea typeface="Calibri"/>
                <a:cs typeface="Sakkal Majalla"/>
                <a:sym typeface="Calibri"/>
              </a:rPr>
              <a:t>ݢورو </a:t>
            </a:r>
            <a:r>
              <a:rPr lang="ar-SA" sz="2000" dirty="0" err="1">
                <a:solidFill>
                  <a:schemeClr val="dk1"/>
                </a:solidFill>
                <a:latin typeface="Sakkal Majalla"/>
                <a:ea typeface="Calibri"/>
                <a:cs typeface="Sakkal Majalla"/>
                <a:sym typeface="Calibri"/>
              </a:rPr>
              <a:t>ممينتا</a:t>
            </a:r>
            <a:r>
              <a:rPr lang="ar-SA" sz="2000" dirty="0">
                <a:solidFill>
                  <a:schemeClr val="dk1"/>
                </a:solidFill>
                <a:latin typeface="Sakkal Majalla"/>
                <a:ea typeface="Calibri"/>
                <a:cs typeface="Sakkal Majalla"/>
                <a:sym typeface="Calibri"/>
              </a:rPr>
              <a:t> </a:t>
            </a:r>
            <a:r>
              <a:rPr lang="ar-SA" sz="2000" dirty="0" err="1">
                <a:solidFill>
                  <a:schemeClr val="dk1"/>
                </a:solidFill>
                <a:latin typeface="Sakkal Majalla"/>
                <a:ea typeface="Calibri"/>
                <a:cs typeface="Sakkal Majalla"/>
                <a:sym typeface="Calibri"/>
              </a:rPr>
              <a:t>موريد</a:t>
            </a:r>
            <a:r>
              <a:rPr lang="ar-SA" sz="2000" dirty="0">
                <a:solidFill>
                  <a:schemeClr val="dk1"/>
                </a:solidFill>
                <a:latin typeface="Sakkal Majalla"/>
                <a:ea typeface="Calibri"/>
                <a:cs typeface="Sakkal Majalla"/>
                <a:sym typeface="Calibri"/>
              </a:rPr>
              <a:t> </a:t>
            </a:r>
            <a:r>
              <a:rPr lang="ar-SA" sz="2000" dirty="0" err="1">
                <a:solidFill>
                  <a:schemeClr val="dk1"/>
                </a:solidFill>
                <a:latin typeface="Sakkal Majalla"/>
                <a:ea typeface="Calibri"/>
                <a:cs typeface="Sakkal Majalla"/>
                <a:sym typeface="Calibri"/>
              </a:rPr>
              <a:t>ممبينا</a:t>
            </a:r>
            <a:r>
              <a:rPr lang="ar-SA" sz="2000" dirty="0">
                <a:solidFill>
                  <a:schemeClr val="dk1"/>
                </a:solidFill>
                <a:latin typeface="Sakkal Majalla"/>
                <a:ea typeface="Calibri"/>
                <a:cs typeface="Sakkal Majalla"/>
                <a:sym typeface="Calibri"/>
              </a:rPr>
              <a:t> ليم </a:t>
            </a:r>
            <a:r>
              <a:rPr lang="ar-SA" sz="2000" dirty="0" err="1">
                <a:solidFill>
                  <a:schemeClr val="dk1"/>
                </a:solidFill>
                <a:latin typeface="Sakkal Majalla"/>
                <a:ea typeface="Calibri"/>
                <a:cs typeface="Sakkal Majalla"/>
                <a:sym typeface="Calibri"/>
              </a:rPr>
              <a:t>ايات</a:t>
            </a:r>
            <a:r>
              <a:rPr lang="ar-SA" sz="2000" dirty="0">
                <a:solidFill>
                  <a:schemeClr val="dk1"/>
                </a:solidFill>
                <a:latin typeface="Sakkal Majalla"/>
                <a:ea typeface="Calibri"/>
                <a:cs typeface="Sakkal Majalla"/>
                <a:sym typeface="Calibri"/>
              </a:rPr>
              <a:t> </a:t>
            </a:r>
            <a:r>
              <a:rPr lang="ar-SA" sz="2000" dirty="0" err="1">
                <a:solidFill>
                  <a:schemeClr val="dk1"/>
                </a:solidFill>
                <a:latin typeface="Sakkal Majalla"/>
                <a:ea typeface="Calibri"/>
                <a:cs typeface="Sakkal Majalla"/>
                <a:sym typeface="Calibri"/>
              </a:rPr>
              <a:t>مڠݢوناکن</a:t>
            </a:r>
            <a:r>
              <a:rPr lang="ar-SA" sz="2000" dirty="0">
                <a:solidFill>
                  <a:schemeClr val="dk1"/>
                </a:solidFill>
                <a:latin typeface="Sakkal Majalla"/>
                <a:ea typeface="Calibri"/>
                <a:cs typeface="Sakkal Majalla"/>
                <a:sym typeface="Calibri"/>
              </a:rPr>
              <a:t> "المفعول المطلق".</a:t>
            </a:r>
            <a:endParaRPr lang="ar-SA" sz="2000" dirty="0">
              <a:solidFill>
                <a:schemeClr val="dk1"/>
              </a:solidFill>
              <a:latin typeface="Sakkal Majalla"/>
              <a:ea typeface="Calibri"/>
              <a:cs typeface="Sakkal Majalla"/>
            </a:endParaRPr>
          </a:p>
          <a:p>
            <a:pPr algn="r" rtl="1">
              <a:lnSpc>
                <a:spcPct val="150000"/>
              </a:lnSpc>
            </a:pPr>
            <a:r>
              <a:rPr lang="ar-SA" sz="2000" dirty="0">
                <a:solidFill>
                  <a:schemeClr val="dk1"/>
                </a:solidFill>
                <a:latin typeface="Sakkal Majalla"/>
                <a:ea typeface="Calibri"/>
                <a:cs typeface="Sakkal Majalla"/>
                <a:sym typeface="Calibri"/>
              </a:rPr>
              <a:t>٤</a:t>
            </a:r>
            <a:r>
              <a:rPr lang="ar-EG" sz="2000" dirty="0">
                <a:solidFill>
                  <a:schemeClr val="dk1"/>
                </a:solidFill>
                <a:latin typeface="Sakkal Majalla"/>
                <a:ea typeface="Calibri"/>
                <a:cs typeface="Sakkal Majalla"/>
                <a:sym typeface="Calibri"/>
              </a:rPr>
              <a:t>. </a:t>
            </a:r>
            <a:r>
              <a:rPr lang="ar-SA" sz="2000" dirty="0">
                <a:solidFill>
                  <a:schemeClr val="dk1"/>
                </a:solidFill>
                <a:latin typeface="Sakkal Majalla"/>
                <a:ea typeface="Calibri"/>
                <a:cs typeface="Sakkal Majalla"/>
                <a:sym typeface="Calibri"/>
              </a:rPr>
              <a:t>يَمْنَحُ الْمُعَلِّمُ الطَّلَبَةَ  بَعْضَ الْوَقْتِ</a:t>
            </a:r>
            <a:r>
              <a:rPr lang="ar-EG" sz="2000" dirty="0">
                <a:solidFill>
                  <a:schemeClr val="dk1"/>
                </a:solidFill>
                <a:latin typeface="Sakkal Majalla"/>
                <a:ea typeface="Calibri"/>
                <a:cs typeface="Sakkal Majalla"/>
                <a:sym typeface="Calibri"/>
              </a:rPr>
              <a:t>.</a:t>
            </a:r>
            <a:endParaRPr sz="2000" dirty="0">
              <a:solidFill>
                <a:schemeClr val="dk1"/>
              </a:solidFill>
              <a:latin typeface="Sakkal Majalla"/>
              <a:ea typeface="Calibri"/>
              <a:cs typeface="Sakkal Majalla"/>
              <a:sym typeface="Calibri"/>
            </a:endParaRPr>
          </a:p>
          <a:p>
            <a:pPr marL="0" marR="0" lvl="0" indent="0" algn="r" rtl="1">
              <a:lnSpc>
                <a:spcPct val="150000"/>
              </a:lnSpc>
              <a:spcBef>
                <a:spcPts val="0"/>
              </a:spcBef>
              <a:spcAft>
                <a:spcPts val="0"/>
              </a:spcAft>
            </a:pPr>
            <a:r>
              <a:rPr lang="ar-SA" sz="2000" dirty="0">
                <a:solidFill>
                  <a:schemeClr val="dk1"/>
                </a:solidFill>
                <a:latin typeface="Sakkal Majalla"/>
                <a:cs typeface="Sakkal Majalla"/>
                <a:sym typeface="Calibri"/>
              </a:rPr>
              <a:t>ݢورو </a:t>
            </a:r>
            <a:r>
              <a:rPr lang="ar-SA" sz="2000" dirty="0" err="1">
                <a:solidFill>
                  <a:schemeClr val="dk1"/>
                </a:solidFill>
                <a:latin typeface="Sakkal Majalla"/>
                <a:cs typeface="Sakkal Majalla"/>
                <a:sym typeface="Calibri"/>
              </a:rPr>
              <a:t>ممبريکن</a:t>
            </a:r>
            <a:r>
              <a:rPr lang="ar-SA" sz="2000" dirty="0">
                <a:solidFill>
                  <a:schemeClr val="dk1"/>
                </a:solidFill>
                <a:latin typeface="Sakkal Majalla"/>
                <a:cs typeface="Sakkal Majalla"/>
                <a:sym typeface="Calibri"/>
              </a:rPr>
              <a:t> </a:t>
            </a:r>
            <a:r>
              <a:rPr lang="ar-SA" sz="2000" dirty="0" err="1">
                <a:solidFill>
                  <a:schemeClr val="dk1"/>
                </a:solidFill>
                <a:latin typeface="Sakkal Majalla"/>
                <a:cs typeface="Sakkal Majalla"/>
                <a:sym typeface="Calibri"/>
              </a:rPr>
              <a:t>ببراڤ</a:t>
            </a:r>
            <a:r>
              <a:rPr lang="ar-SA" sz="2000" dirty="0">
                <a:solidFill>
                  <a:schemeClr val="dk1"/>
                </a:solidFill>
                <a:latin typeface="Sakkal Majalla"/>
                <a:cs typeface="Sakkal Majalla"/>
                <a:sym typeface="Calibri"/>
              </a:rPr>
              <a:t> </a:t>
            </a:r>
            <a:r>
              <a:rPr lang="ar-SA" sz="2000" dirty="0" err="1">
                <a:solidFill>
                  <a:schemeClr val="dk1"/>
                </a:solidFill>
                <a:latin typeface="Sakkal Majalla"/>
                <a:cs typeface="Sakkal Majalla"/>
                <a:sym typeface="Calibri"/>
              </a:rPr>
              <a:t>تيمڤوه</a:t>
            </a:r>
            <a:r>
              <a:rPr lang="ar-SA" sz="2000" dirty="0">
                <a:solidFill>
                  <a:schemeClr val="dk1"/>
                </a:solidFill>
                <a:latin typeface="Sakkal Majalla"/>
                <a:cs typeface="Sakkal Majalla"/>
                <a:sym typeface="Calibri"/>
              </a:rPr>
              <a:t> وقتو.</a:t>
            </a:r>
            <a:endParaRPr lang="ar-SA" sz="2000" dirty="0">
              <a:solidFill>
                <a:schemeClr val="dk1"/>
              </a:solidFill>
              <a:latin typeface="Sakkal Majalla"/>
              <a:cs typeface="Sakkal Majalla"/>
            </a:endParaRPr>
          </a:p>
          <a:p>
            <a:pPr algn="r" rtl="1">
              <a:lnSpc>
                <a:spcPct val="150000"/>
              </a:lnSpc>
            </a:pPr>
            <a:r>
              <a:rPr lang="ar-SA" sz="2000" dirty="0">
                <a:solidFill>
                  <a:schemeClr val="dk1"/>
                </a:solidFill>
                <a:latin typeface="Sakkal Majalla"/>
                <a:ea typeface="Times New Roman"/>
                <a:cs typeface="Sakkal Majalla"/>
                <a:sym typeface="Times New Roman"/>
              </a:rPr>
              <a:t>٥</a:t>
            </a:r>
            <a:r>
              <a:rPr lang="ar-EG" sz="2000" dirty="0">
                <a:solidFill>
                  <a:schemeClr val="dk1"/>
                </a:solidFill>
                <a:latin typeface="Sakkal Majalla"/>
                <a:ea typeface="Times New Roman"/>
                <a:cs typeface="Sakkal Majalla"/>
                <a:sym typeface="Times New Roman"/>
              </a:rPr>
              <a:t>. </a:t>
            </a:r>
            <a:r>
              <a:rPr lang="ar-SA" sz="2000" dirty="0">
                <a:solidFill>
                  <a:schemeClr val="dk1"/>
                </a:solidFill>
                <a:latin typeface="Sakkal Majalla"/>
                <a:ea typeface="Times New Roman"/>
                <a:cs typeface="Sakkal Majalla"/>
                <a:sym typeface="Times New Roman"/>
              </a:rPr>
              <a:t>يُشَارِكُ الطَّلَبَةُ عَمَلَهُم</a:t>
            </a:r>
            <a:r>
              <a:rPr lang="ar-EG" sz="2000" dirty="0">
                <a:solidFill>
                  <a:schemeClr val="dk1"/>
                </a:solidFill>
                <a:latin typeface="Sakkal Majalla"/>
                <a:ea typeface="Times New Roman"/>
                <a:cs typeface="Sakkal Majalla"/>
                <a:sym typeface="Times New Roman"/>
              </a:rPr>
              <a:t>.</a:t>
            </a:r>
            <a:endParaRPr lang="ar-SA" sz="2000" b="0" i="0" u="none" strike="noStrike" cap="none" dirty="0">
              <a:solidFill>
                <a:schemeClr val="dk1"/>
              </a:solidFill>
              <a:latin typeface="Sakkal Majalla"/>
              <a:ea typeface="Calibri"/>
              <a:cs typeface="Sakkal Majalla"/>
              <a:sym typeface="Calibri"/>
            </a:endParaRPr>
          </a:p>
          <a:p>
            <a:pPr marL="0" marR="0" lvl="0" indent="0" algn="r" rtl="1">
              <a:lnSpc>
                <a:spcPct val="150000"/>
              </a:lnSpc>
              <a:spcBef>
                <a:spcPts val="0"/>
              </a:spcBef>
              <a:spcAft>
                <a:spcPts val="0"/>
              </a:spcAft>
            </a:pPr>
            <a:r>
              <a:rPr lang="ar-SA" sz="2000" dirty="0" err="1">
                <a:solidFill>
                  <a:schemeClr val="dk1"/>
                </a:solidFill>
                <a:latin typeface="Sakkal Majalla"/>
                <a:cs typeface="Sakkal Majalla"/>
                <a:sym typeface="Calibri"/>
              </a:rPr>
              <a:t>موريد</a:t>
            </a:r>
            <a:r>
              <a:rPr lang="ar-SA" sz="2000" dirty="0">
                <a:solidFill>
                  <a:schemeClr val="dk1"/>
                </a:solidFill>
                <a:latin typeface="Sakkal Majalla"/>
                <a:cs typeface="Sakkal Majalla"/>
                <a:sym typeface="Calibri"/>
              </a:rPr>
              <a:t> </a:t>
            </a:r>
            <a:r>
              <a:rPr lang="ar-SA" sz="2000" dirty="0" err="1">
                <a:solidFill>
                  <a:schemeClr val="dk1"/>
                </a:solidFill>
                <a:latin typeface="Sakkal Majalla"/>
                <a:cs typeface="Sakkal Majalla"/>
                <a:sym typeface="Calibri"/>
              </a:rPr>
              <a:t>کوڠسيکن</a:t>
            </a:r>
            <a:r>
              <a:rPr lang="ar-SA" sz="2000" dirty="0">
                <a:solidFill>
                  <a:schemeClr val="dk1"/>
                </a:solidFill>
                <a:latin typeface="Sakkal Majalla"/>
                <a:cs typeface="Sakkal Majalla"/>
                <a:sym typeface="Calibri"/>
              </a:rPr>
              <a:t> </a:t>
            </a:r>
            <a:r>
              <a:rPr lang="ar-SA" sz="2000" dirty="0" err="1">
                <a:solidFill>
                  <a:schemeClr val="dk1"/>
                </a:solidFill>
                <a:latin typeface="Sakkal Majalla"/>
                <a:cs typeface="Sakkal Majalla"/>
                <a:sym typeface="Calibri"/>
              </a:rPr>
              <a:t>جواڤن</a:t>
            </a:r>
            <a:r>
              <a:rPr lang="ar-SA" sz="2000" dirty="0">
                <a:solidFill>
                  <a:schemeClr val="dk1"/>
                </a:solidFill>
                <a:latin typeface="Sakkal Majalla"/>
                <a:cs typeface="Sakkal Majalla"/>
                <a:sym typeface="Calibri"/>
              </a:rPr>
              <a:t> </a:t>
            </a:r>
            <a:r>
              <a:rPr lang="ar-SA" sz="2000" dirty="0" err="1">
                <a:solidFill>
                  <a:schemeClr val="dk1"/>
                </a:solidFill>
                <a:latin typeface="Sakkal Majalla"/>
                <a:cs typeface="Sakkal Majalla"/>
                <a:sym typeface="Calibri"/>
              </a:rPr>
              <a:t>مريک</a:t>
            </a:r>
            <a:r>
              <a:rPr lang="ar-SA" sz="2000" dirty="0">
                <a:solidFill>
                  <a:schemeClr val="dk1"/>
                </a:solidFill>
                <a:latin typeface="Sakkal Majalla"/>
                <a:cs typeface="Sakkal Majalla"/>
                <a:sym typeface="Calibri"/>
              </a:rPr>
              <a:t>.</a:t>
            </a:r>
            <a:endParaRPr lang="ar-SA" sz="2000" b="0" i="0" u="none" strike="noStrike" cap="none" dirty="0">
              <a:solidFill>
                <a:schemeClr val="dk1"/>
              </a:solidFill>
              <a:latin typeface="Sakkal Majalla"/>
              <a:ea typeface="Calibri"/>
              <a:cs typeface="Sakkal Majalla"/>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1536</Words>
  <Application>Microsoft Macintosh PowerPoint</Application>
  <PresentationFormat>Widescreen</PresentationFormat>
  <Paragraphs>355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Candara</vt:lpstr>
      <vt:lpstr>Calibri</vt:lpstr>
      <vt:lpstr>Arial</vt:lpstr>
      <vt:lpstr>Sakkal Majalla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Syrine Kooli</dc:creator>
  <cp:lastModifiedBy>Amine Abdelhedi</cp:lastModifiedBy>
  <cp:revision>10</cp:revision>
  <dcterms:created xsi:type="dcterms:W3CDTF">2021-03-04T04:27:02Z</dcterms:created>
  <dcterms:modified xsi:type="dcterms:W3CDTF">2023-04-18T22:11:24Z</dcterms:modified>
</cp:coreProperties>
</file>