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0"/>
  </p:notesMasterIdLst>
  <p:sldIdLst>
    <p:sldId id="316" r:id="rId2"/>
    <p:sldId id="258" r:id="rId3"/>
    <p:sldId id="259" r:id="rId4"/>
    <p:sldId id="260" r:id="rId5"/>
    <p:sldId id="31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antari" panose="020B0604020202020204" charset="0"/>
      <p:regular r:id="rId35"/>
      <p:bold r:id="rId36"/>
      <p:italic r:id="rId37"/>
      <p:boldItalic r:id="rId38"/>
    </p:embeddedFont>
    <p:embeddedFont>
      <p:font typeface="Gantari ExtraBold" panose="020B0604020202020204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CC099-AE63-45A2-87DE-F125100C93B9}">
  <a:tblStyle styleId="{B06CC099-AE63-45A2-87DE-F125100C93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8754" autoAdjust="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fazira binti Ab Rahim" userId="3b4fe737-e875-4c90-9df2-d82e99819cda" providerId="ADAL" clId="{A593BA42-6A0B-4E72-AB71-3ECF18E46C4B}"/>
    <pc:docChg chg="addSld modSld">
      <pc:chgData name="Norfazira binti Ab Rahim" userId="3b4fe737-e875-4c90-9df2-d82e99819cda" providerId="ADAL" clId="{A593BA42-6A0B-4E72-AB71-3ECF18E46C4B}" dt="2023-07-10T07:42:29.965" v="1"/>
      <pc:docMkLst>
        <pc:docMk/>
      </pc:docMkLst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3117174989" sldId="323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1611645655" sldId="324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1990963072" sldId="325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3755677594" sldId="326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1726199575" sldId="327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1709874141" sldId="328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3576270035" sldId="329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485959416" sldId="330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63164283" sldId="331"/>
        </pc:sldMkLst>
      </pc:sldChg>
      <pc:sldChg chg="add">
        <pc:chgData name="Norfazira binti Ab Rahim" userId="3b4fe737-e875-4c90-9df2-d82e99819cda" providerId="ADAL" clId="{A593BA42-6A0B-4E72-AB71-3ECF18E46C4B}" dt="2023-07-10T07:42:06.709" v="0"/>
        <pc:sldMkLst>
          <pc:docMk/>
          <pc:sldMk cId="1660564334" sldId="332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1040503324" sldId="333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627157798" sldId="334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846826163" sldId="335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1447569091" sldId="336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4021186750" sldId="337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1959853080" sldId="338"/>
        </pc:sldMkLst>
      </pc:sldChg>
      <pc:sldChg chg="add">
        <pc:chgData name="Norfazira binti Ab Rahim" userId="3b4fe737-e875-4c90-9df2-d82e99819cda" providerId="ADAL" clId="{A593BA42-6A0B-4E72-AB71-3ECF18E46C4B}" dt="2023-07-10T07:42:29.965" v="1"/>
        <pc:sldMkLst>
          <pc:docMk/>
          <pc:sldMk cId="601962586" sldId="339"/>
        </pc:sldMkLst>
      </pc:sldChg>
    </pc:docChg>
  </pc:docChgLst>
  <pc:docChgLst>
    <pc:chgData name="Norfazira binti Ab Rahim" userId="3b4fe737-e875-4c90-9df2-d82e99819cda" providerId="ADAL" clId="{52465AE7-03C7-4E2B-84D4-0BFDA6AEA9A0}"/>
    <pc:docChg chg="undo custSel modSld">
      <pc:chgData name="Norfazira binti Ab Rahim" userId="3b4fe737-e875-4c90-9df2-d82e99819cda" providerId="ADAL" clId="{52465AE7-03C7-4E2B-84D4-0BFDA6AEA9A0}" dt="2023-07-10T06:29:38.605" v="21" actId="14100"/>
      <pc:docMkLst>
        <pc:docMk/>
      </pc:docMkLst>
      <pc:sldChg chg="modSp">
        <pc:chgData name="Norfazira binti Ab Rahim" userId="3b4fe737-e875-4c90-9df2-d82e99819cda" providerId="ADAL" clId="{52465AE7-03C7-4E2B-84D4-0BFDA6AEA9A0}" dt="2023-07-10T06:26:41.072" v="2" actId="20577"/>
        <pc:sldMkLst>
          <pc:docMk/>
          <pc:sldMk cId="0" sldId="258"/>
        </pc:sldMkLst>
        <pc:spChg chg="mod">
          <ac:chgData name="Norfazira binti Ab Rahim" userId="3b4fe737-e875-4c90-9df2-d82e99819cda" providerId="ADAL" clId="{52465AE7-03C7-4E2B-84D4-0BFDA6AEA9A0}" dt="2023-07-10T06:26:41.072" v="2" actId="20577"/>
          <ac:spMkLst>
            <pc:docMk/>
            <pc:sldMk cId="0" sldId="258"/>
            <ac:spMk id="28" creationId="{00000000-0000-0000-0000-000000000000}"/>
          </ac:spMkLst>
        </pc:spChg>
      </pc:sldChg>
      <pc:sldChg chg="modSp">
        <pc:chgData name="Norfazira binti Ab Rahim" userId="3b4fe737-e875-4c90-9df2-d82e99819cda" providerId="ADAL" clId="{52465AE7-03C7-4E2B-84D4-0BFDA6AEA9A0}" dt="2023-07-10T06:26:54.873" v="7" actId="1037"/>
        <pc:sldMkLst>
          <pc:docMk/>
          <pc:sldMk cId="0" sldId="259"/>
        </pc:sldMkLst>
        <pc:spChg chg="mod">
          <ac:chgData name="Norfazira binti Ab Rahim" userId="3b4fe737-e875-4c90-9df2-d82e99819cda" providerId="ADAL" clId="{52465AE7-03C7-4E2B-84D4-0BFDA6AEA9A0}" dt="2023-07-10T06:26:49.371" v="3" actId="115"/>
          <ac:spMkLst>
            <pc:docMk/>
            <pc:sldMk cId="0" sldId="259"/>
            <ac:spMk id="8" creationId="{00000000-0000-0000-0000-000000000000}"/>
          </ac:spMkLst>
        </pc:spChg>
        <pc:spChg chg="mod">
          <ac:chgData name="Norfazira binti Ab Rahim" userId="3b4fe737-e875-4c90-9df2-d82e99819cda" providerId="ADAL" clId="{52465AE7-03C7-4E2B-84D4-0BFDA6AEA9A0}" dt="2023-07-10T06:26:54.873" v="7" actId="1037"/>
          <ac:spMkLst>
            <pc:docMk/>
            <pc:sldMk cId="0" sldId="259"/>
            <ac:spMk id="9874" creationId="{00000000-0000-0000-0000-000000000000}"/>
          </ac:spMkLst>
        </pc:spChg>
      </pc:sldChg>
      <pc:sldChg chg="modSp">
        <pc:chgData name="Norfazira binti Ab Rahim" userId="3b4fe737-e875-4c90-9df2-d82e99819cda" providerId="ADAL" clId="{52465AE7-03C7-4E2B-84D4-0BFDA6AEA9A0}" dt="2023-07-10T06:27:07.611" v="11" actId="14100"/>
        <pc:sldMkLst>
          <pc:docMk/>
          <pc:sldMk cId="0" sldId="260"/>
        </pc:sldMkLst>
        <pc:spChg chg="mod">
          <ac:chgData name="Norfazira binti Ab Rahim" userId="3b4fe737-e875-4c90-9df2-d82e99819cda" providerId="ADAL" clId="{52465AE7-03C7-4E2B-84D4-0BFDA6AEA9A0}" dt="2023-07-10T06:27:07.611" v="11" actId="14100"/>
          <ac:spMkLst>
            <pc:docMk/>
            <pc:sldMk cId="0" sldId="260"/>
            <ac:spMk id="13" creationId="{00000000-0000-0000-0000-000000000000}"/>
          </ac:spMkLst>
        </pc:spChg>
      </pc:sldChg>
      <pc:sldChg chg="delSp modSp">
        <pc:chgData name="Norfazira binti Ab Rahim" userId="3b4fe737-e875-4c90-9df2-d82e99819cda" providerId="ADAL" clId="{52465AE7-03C7-4E2B-84D4-0BFDA6AEA9A0}" dt="2023-07-10T06:27:24.416" v="13" actId="478"/>
        <pc:sldMkLst>
          <pc:docMk/>
          <pc:sldMk cId="3454179641" sldId="313"/>
        </pc:sldMkLst>
        <pc:spChg chg="mod">
          <ac:chgData name="Norfazira binti Ab Rahim" userId="3b4fe737-e875-4c90-9df2-d82e99819cda" providerId="ADAL" clId="{52465AE7-03C7-4E2B-84D4-0BFDA6AEA9A0}" dt="2023-07-10T06:27:18.147" v="12" actId="14100"/>
          <ac:spMkLst>
            <pc:docMk/>
            <pc:sldMk cId="3454179641" sldId="313"/>
            <ac:spMk id="9899" creationId="{00000000-0000-0000-0000-000000000000}"/>
          </ac:spMkLst>
        </pc:spChg>
        <pc:spChg chg="del">
          <ac:chgData name="Norfazira binti Ab Rahim" userId="3b4fe737-e875-4c90-9df2-d82e99819cda" providerId="ADAL" clId="{52465AE7-03C7-4E2B-84D4-0BFDA6AEA9A0}" dt="2023-07-10T06:27:24.416" v="13" actId="478"/>
          <ac:spMkLst>
            <pc:docMk/>
            <pc:sldMk cId="3454179641" sldId="313"/>
            <ac:spMk id="9901" creationId="{00000000-0000-0000-0000-000000000000}"/>
          </ac:spMkLst>
        </pc:spChg>
      </pc:sldChg>
      <pc:sldChg chg="modSp">
        <pc:chgData name="Norfazira binti Ab Rahim" userId="3b4fe737-e875-4c90-9df2-d82e99819cda" providerId="ADAL" clId="{52465AE7-03C7-4E2B-84D4-0BFDA6AEA9A0}" dt="2023-07-10T06:26:35.180" v="0" actId="20577"/>
        <pc:sldMkLst>
          <pc:docMk/>
          <pc:sldMk cId="2550697958" sldId="316"/>
        </pc:sldMkLst>
        <pc:spChg chg="mod">
          <ac:chgData name="Norfazira binti Ab Rahim" userId="3b4fe737-e875-4c90-9df2-d82e99819cda" providerId="ADAL" clId="{52465AE7-03C7-4E2B-84D4-0BFDA6AEA9A0}" dt="2023-07-10T06:26:35.180" v="0" actId="20577"/>
          <ac:spMkLst>
            <pc:docMk/>
            <pc:sldMk cId="2550697958" sldId="316"/>
            <ac:spMk id="9829" creationId="{00000000-0000-0000-0000-000000000000}"/>
          </ac:spMkLst>
        </pc:spChg>
      </pc:sldChg>
      <pc:sldChg chg="delSp modSp">
        <pc:chgData name="Norfazira binti Ab Rahim" userId="3b4fe737-e875-4c90-9df2-d82e99819cda" providerId="ADAL" clId="{52465AE7-03C7-4E2B-84D4-0BFDA6AEA9A0}" dt="2023-07-10T06:29:38.605" v="21" actId="14100"/>
        <pc:sldMkLst>
          <pc:docMk/>
          <pc:sldMk cId="879556594" sldId="317"/>
        </pc:sldMkLst>
        <pc:spChg chg="del">
          <ac:chgData name="Norfazira binti Ab Rahim" userId="3b4fe737-e875-4c90-9df2-d82e99819cda" providerId="ADAL" clId="{52465AE7-03C7-4E2B-84D4-0BFDA6AEA9A0}" dt="2023-07-10T06:27:31.175" v="14" actId="478"/>
          <ac:spMkLst>
            <pc:docMk/>
            <pc:sldMk cId="879556594" sldId="317"/>
            <ac:spMk id="9901" creationId="{00000000-0000-0000-0000-000000000000}"/>
          </ac:spMkLst>
        </pc:spChg>
        <pc:graphicFrameChg chg="modGraphic">
          <ac:chgData name="Norfazira binti Ab Rahim" userId="3b4fe737-e875-4c90-9df2-d82e99819cda" providerId="ADAL" clId="{52465AE7-03C7-4E2B-84D4-0BFDA6AEA9A0}" dt="2023-07-10T06:29:38.605" v="21" actId="14100"/>
          <ac:graphicFrameMkLst>
            <pc:docMk/>
            <pc:sldMk cId="879556594" sldId="317"/>
            <ac:graphicFrameMk id="12" creationId="{00000000-0000-0000-0000-000000000000}"/>
          </ac:graphicFrameMkLst>
        </pc:graphicFrameChg>
      </pc:sldChg>
      <pc:sldChg chg="delSp">
        <pc:chgData name="Norfazira binti Ab Rahim" userId="3b4fe737-e875-4c90-9df2-d82e99819cda" providerId="ADAL" clId="{52465AE7-03C7-4E2B-84D4-0BFDA6AEA9A0}" dt="2023-07-10T06:27:42.918" v="15" actId="478"/>
        <pc:sldMkLst>
          <pc:docMk/>
          <pc:sldMk cId="1956480858" sldId="318"/>
        </pc:sldMkLst>
        <pc:spChg chg="del">
          <ac:chgData name="Norfazira binti Ab Rahim" userId="3b4fe737-e875-4c90-9df2-d82e99819cda" providerId="ADAL" clId="{52465AE7-03C7-4E2B-84D4-0BFDA6AEA9A0}" dt="2023-07-10T06:27:42.918" v="15" actId="478"/>
          <ac:spMkLst>
            <pc:docMk/>
            <pc:sldMk cId="1956480858" sldId="318"/>
            <ac:spMk id="9901" creationId="{00000000-0000-0000-0000-000000000000}"/>
          </ac:spMkLst>
        </pc:spChg>
      </pc:sldChg>
      <pc:sldChg chg="delSp">
        <pc:chgData name="Norfazira binti Ab Rahim" userId="3b4fe737-e875-4c90-9df2-d82e99819cda" providerId="ADAL" clId="{52465AE7-03C7-4E2B-84D4-0BFDA6AEA9A0}" dt="2023-07-10T06:27:50.308" v="16" actId="478"/>
        <pc:sldMkLst>
          <pc:docMk/>
          <pc:sldMk cId="1717874847" sldId="319"/>
        </pc:sldMkLst>
        <pc:spChg chg="del">
          <ac:chgData name="Norfazira binti Ab Rahim" userId="3b4fe737-e875-4c90-9df2-d82e99819cda" providerId="ADAL" clId="{52465AE7-03C7-4E2B-84D4-0BFDA6AEA9A0}" dt="2023-07-10T06:27:50.308" v="16" actId="478"/>
          <ac:spMkLst>
            <pc:docMk/>
            <pc:sldMk cId="1717874847" sldId="319"/>
            <ac:spMk id="9901" creationId="{00000000-0000-0000-0000-000000000000}"/>
          </ac:spMkLst>
        </pc:spChg>
      </pc:sldChg>
      <pc:sldChg chg="delSp">
        <pc:chgData name="Norfazira binti Ab Rahim" userId="3b4fe737-e875-4c90-9df2-d82e99819cda" providerId="ADAL" clId="{52465AE7-03C7-4E2B-84D4-0BFDA6AEA9A0}" dt="2023-07-10T06:28:10.851" v="17" actId="478"/>
        <pc:sldMkLst>
          <pc:docMk/>
          <pc:sldMk cId="2939397521" sldId="320"/>
        </pc:sldMkLst>
        <pc:spChg chg="del">
          <ac:chgData name="Norfazira binti Ab Rahim" userId="3b4fe737-e875-4c90-9df2-d82e99819cda" providerId="ADAL" clId="{52465AE7-03C7-4E2B-84D4-0BFDA6AEA9A0}" dt="2023-07-10T06:28:10.851" v="17" actId="478"/>
          <ac:spMkLst>
            <pc:docMk/>
            <pc:sldMk cId="2939397521" sldId="320"/>
            <ac:spMk id="9901" creationId="{00000000-0000-0000-0000-000000000000}"/>
          </ac:spMkLst>
        </pc:spChg>
      </pc:sldChg>
      <pc:sldChg chg="delSp">
        <pc:chgData name="Norfazira binti Ab Rahim" userId="3b4fe737-e875-4c90-9df2-d82e99819cda" providerId="ADAL" clId="{52465AE7-03C7-4E2B-84D4-0BFDA6AEA9A0}" dt="2023-07-10T06:28:16.446" v="18" actId="478"/>
        <pc:sldMkLst>
          <pc:docMk/>
          <pc:sldMk cId="2569952910" sldId="321"/>
        </pc:sldMkLst>
        <pc:spChg chg="del">
          <ac:chgData name="Norfazira binti Ab Rahim" userId="3b4fe737-e875-4c90-9df2-d82e99819cda" providerId="ADAL" clId="{52465AE7-03C7-4E2B-84D4-0BFDA6AEA9A0}" dt="2023-07-10T06:28:16.446" v="18" actId="478"/>
          <ac:spMkLst>
            <pc:docMk/>
            <pc:sldMk cId="2569952910" sldId="321"/>
            <ac:spMk id="9901" creationId="{00000000-0000-0000-0000-000000000000}"/>
          </ac:spMkLst>
        </pc:spChg>
      </pc:sldChg>
      <pc:sldChg chg="delSp">
        <pc:chgData name="Norfazira binti Ab Rahim" userId="3b4fe737-e875-4c90-9df2-d82e99819cda" providerId="ADAL" clId="{52465AE7-03C7-4E2B-84D4-0BFDA6AEA9A0}" dt="2023-07-10T06:28:25.141" v="19" actId="478"/>
        <pc:sldMkLst>
          <pc:docMk/>
          <pc:sldMk cId="1684542437" sldId="322"/>
        </pc:sldMkLst>
        <pc:spChg chg="del">
          <ac:chgData name="Norfazira binti Ab Rahim" userId="3b4fe737-e875-4c90-9df2-d82e99819cda" providerId="ADAL" clId="{52465AE7-03C7-4E2B-84D4-0BFDA6AEA9A0}" dt="2023-07-10T06:28:25.141" v="19" actId="478"/>
          <ac:spMkLst>
            <pc:docMk/>
            <pc:sldMk cId="1684542437" sldId="322"/>
            <ac:spMk id="9901" creationId="{00000000-0000-0000-0000-000000000000}"/>
          </ac:spMkLst>
        </pc:spChg>
      </pc:sldChg>
    </pc:docChg>
  </pc:docChgLst>
  <pc:docChgLst>
    <pc:chgData name="Madihah Rehana binti Ku Othman" userId="S::madihah.othman@edess.asia::8d6abce4-d1a6-4791-9622-abfbb7da5af2" providerId="AD" clId="Web-{2C8C5E26-FD53-4551-5BD8-9C456FCB5895}"/>
    <pc:docChg chg="modSld">
      <pc:chgData name="Madihah Rehana binti Ku Othman" userId="S::madihah.othman@edess.asia::8d6abce4-d1a6-4791-9622-abfbb7da5af2" providerId="AD" clId="Web-{2C8C5E26-FD53-4551-5BD8-9C456FCB5895}" dt="2023-06-11T07:28:21.799" v="2" actId="20577"/>
      <pc:docMkLst>
        <pc:docMk/>
      </pc:docMkLst>
      <pc:sldChg chg="modSp">
        <pc:chgData name="Madihah Rehana binti Ku Othman" userId="S::madihah.othman@edess.asia::8d6abce4-d1a6-4791-9622-abfbb7da5af2" providerId="AD" clId="Web-{2C8C5E26-FD53-4551-5BD8-9C456FCB5895}" dt="2023-06-11T07:28:21.799" v="2" actId="20577"/>
        <pc:sldMkLst>
          <pc:docMk/>
          <pc:sldMk cId="2550697958" sldId="316"/>
        </pc:sldMkLst>
        <pc:spChg chg="mod">
          <ac:chgData name="Madihah Rehana binti Ku Othman" userId="S::madihah.othman@edess.asia::8d6abce4-d1a6-4791-9622-abfbb7da5af2" providerId="AD" clId="Web-{2C8C5E26-FD53-4551-5BD8-9C456FCB5895}" dt="2023-06-11T07:28:21.799" v="2" actId="20577"/>
          <ac:spMkLst>
            <pc:docMk/>
            <pc:sldMk cId="2550697958" sldId="316"/>
            <ac:spMk id="98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882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g1450b2fcb6e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3" name="Google Shape;9813;g1450b2fcb6e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g1450b2fcb6e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3" name="Google Shape;9813;g1450b2fcb6e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81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3" name="Google Shape;9843;g1450b2fcb6e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4" name="Google Shape;9844;g1450b2fcb6e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47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9" name="Google Shape;9869;g1450b2fcb6e_0_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0" name="Google Shape;9870;g1450b2fcb6e_0_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22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1450b2fcb6e_0_4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1450b2fcb6e_0_4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01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86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4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05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98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3" name="Google Shape;9843;g1450b2fcb6e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4" name="Google Shape;9844;g1450b2fcb6e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669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3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g1450b2fcb6e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3" name="Google Shape;9813;g1450b2fcb6e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43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3" name="Google Shape;9843;g1450b2fcb6e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4" name="Google Shape;9844;g1450b2fcb6e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96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9" name="Google Shape;9869;g1450b2fcb6e_0_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0" name="Google Shape;9870;g1450b2fcb6e_0_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4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1450b2fcb6e_0_4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1450b2fcb6e_0_4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49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52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474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2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9" name="Google Shape;9869;g1450b2fcb6e_0_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0" name="Google Shape;9870;g1450b2fcb6e_0_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1450b2fcb6e_0_4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1450b2fcb6e_0_4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72" name="Google Shape;372;p2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"/>
          <p:cNvSpPr txBox="1">
            <a:spLocks noGrp="1"/>
          </p:cNvSpPr>
          <p:nvPr>
            <p:ph type="ctrTitle"/>
          </p:nvPr>
        </p:nvSpPr>
        <p:spPr>
          <a:xfrm>
            <a:off x="1562700" y="1526150"/>
            <a:ext cx="6018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-3990277">
            <a:off x="1794368" y="4095249"/>
            <a:ext cx="585838" cy="623458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>
            <a:off x="6258538" y="11658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>
            <a:off x="7779875" y="814163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>
            <a:off x="5766725" y="373900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>
            <a:off x="1494125" y="941313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>
            <a:off x="7906938" y="415091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>
            <a:off x="2820000" y="4014063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3680113" y="12115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 txBox="1">
            <a:spLocks noGrp="1"/>
          </p:cNvSpPr>
          <p:nvPr>
            <p:ph type="body" idx="1"/>
          </p:nvPr>
        </p:nvSpPr>
        <p:spPr>
          <a:xfrm>
            <a:off x="1959450" y="2942150"/>
            <a:ext cx="5225100" cy="61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solidFill>
          <a:schemeClr val="lt1"/>
        </a:solidFill>
        <a:effectLst/>
      </p:bgPr>
    </p:bg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15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4706" name="Google Shape;4706;p15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5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5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5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5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5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5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5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5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5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5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5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5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5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5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5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5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5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5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5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5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5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5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5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5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5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5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5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5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5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5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5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5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5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5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5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5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5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5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5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5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5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5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5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5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5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5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5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5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5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5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5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5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5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5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5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5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5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5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5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5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5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5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5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5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5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5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5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5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5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5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5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5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5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5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5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5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5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5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5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5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5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5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5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5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5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5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5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5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5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5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5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5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5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5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5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5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5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5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5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5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5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5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5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5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5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5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5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5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5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5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5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5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5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5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5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5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5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5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5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5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5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5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5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5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5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5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5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5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5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5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5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5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5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5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5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5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5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5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5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5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5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5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5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5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5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5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5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5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5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5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5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5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5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5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5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5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5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5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5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5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5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5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5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5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5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6" name="Google Shape;5066;p15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7" name="Google Shape;5067;p15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5068" name="Google Shape;5068;p15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5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5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5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5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5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5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5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5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5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5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5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5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5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5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5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5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5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6" name="Google Shape;5086;p15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15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15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15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15"/>
          <p:cNvSpPr txBox="1">
            <a:spLocks noGrp="1"/>
          </p:cNvSpPr>
          <p:nvPr>
            <p:ph type="title"/>
          </p:nvPr>
        </p:nvSpPr>
        <p:spPr>
          <a:xfrm>
            <a:off x="1474650" y="2280900"/>
            <a:ext cx="61947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1" name="Google Shape;5091;p15"/>
          <p:cNvSpPr txBox="1">
            <a:spLocks noGrp="1"/>
          </p:cNvSpPr>
          <p:nvPr>
            <p:ph type="title" idx="2" hasCustomPrompt="1"/>
          </p:nvPr>
        </p:nvSpPr>
        <p:spPr>
          <a:xfrm>
            <a:off x="3995250" y="12832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2" name="Google Shape;5092;p15"/>
          <p:cNvSpPr txBox="1">
            <a:spLocks noGrp="1"/>
          </p:cNvSpPr>
          <p:nvPr>
            <p:ph type="subTitle" idx="1"/>
          </p:nvPr>
        </p:nvSpPr>
        <p:spPr>
          <a:xfrm>
            <a:off x="1474650" y="3558000"/>
            <a:ext cx="61947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3" name="Google Shape;5093;p15"/>
          <p:cNvSpPr/>
          <p:nvPr/>
        </p:nvSpPr>
        <p:spPr>
          <a:xfrm>
            <a:off x="3005100" y="17569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15"/>
          <p:cNvSpPr/>
          <p:nvPr/>
        </p:nvSpPr>
        <p:spPr>
          <a:xfrm>
            <a:off x="7887788" y="1202063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15"/>
          <p:cNvSpPr/>
          <p:nvPr/>
        </p:nvSpPr>
        <p:spPr>
          <a:xfrm>
            <a:off x="1670575" y="105811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15"/>
          <p:cNvSpPr/>
          <p:nvPr/>
        </p:nvSpPr>
        <p:spPr>
          <a:xfrm>
            <a:off x="7972938" y="42103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15"/>
          <p:cNvSpPr/>
          <p:nvPr/>
        </p:nvSpPr>
        <p:spPr>
          <a:xfrm>
            <a:off x="7126775" y="9925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solidFill>
          <a:schemeClr val="lt1"/>
        </a:solidFill>
        <a:effectLst/>
      </p:bgPr>
    </p:bg>
    <p:spTree>
      <p:nvGrpSpPr>
        <p:cNvPr id="1" name="Shape 6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3" name="Google Shape;6293;p19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6294" name="Google Shape;6294;p19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9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9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9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9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9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9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9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9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9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9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9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9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9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9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9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9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9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9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9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9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9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9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9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9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9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9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9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9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9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9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9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9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9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9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9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9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9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9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9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9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9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9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9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9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9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9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9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9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9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9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9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9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9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9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9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9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9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9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9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9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9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9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9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9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9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9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9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9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9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9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9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9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9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9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9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9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9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9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9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9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9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9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9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9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9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9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9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9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9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9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9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9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9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9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9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9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9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9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9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9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9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9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9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9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9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9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9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9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9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9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9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9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9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9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9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9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9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9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9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19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19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9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9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9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9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9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9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9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9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9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9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9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9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9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9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9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9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9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9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9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9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9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9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9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9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9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9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9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9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9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9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9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9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9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9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9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9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9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9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9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9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9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9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9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9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9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9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9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9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9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9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9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9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9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9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9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9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9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9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9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9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9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9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9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9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9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9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9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9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9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9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9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9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9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9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9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9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9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9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9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9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9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9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9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9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9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9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9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9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9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9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9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9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9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9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9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9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9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9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9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9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9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9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9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9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9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9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9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9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9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9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9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9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9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9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9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9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9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9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9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9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9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9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9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9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9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9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9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9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9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9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9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9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9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9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9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9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9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9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9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9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9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9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9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19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19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19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19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19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19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19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19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19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19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19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19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19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19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19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19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19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19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19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19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19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19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19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19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19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19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19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19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19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19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19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19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19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19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19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19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19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19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19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19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19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19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19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19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19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19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19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19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19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19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19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19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19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19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19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19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19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19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19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19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19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19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19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19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19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19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19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19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19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19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19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19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19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19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19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19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19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19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19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19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19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19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19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19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19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19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19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19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19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19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19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19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19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19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19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4" name="Google Shape;6654;p19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5" name="Google Shape;6655;p19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6656" name="Google Shape;6656;p19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19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19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19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19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19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19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19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19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19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19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19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19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19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19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19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19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19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4" name="Google Shape;6674;p19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6675" name="Google Shape;6675;p19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6676" name="Google Shape;6676;p19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7" name="Google Shape;6677;p19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8" name="Google Shape;6678;p19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9" name="Google Shape;6679;p19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0" name="Google Shape;6680;p19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7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9" name="Google Shape;7849;p23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7850" name="Google Shape;7850;p23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3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3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3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3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3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3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3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3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3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3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3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3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3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3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3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3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3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3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3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3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3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3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3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3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3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3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3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3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3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3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3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3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3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3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3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3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3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3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3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3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3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3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3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3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3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3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3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3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3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3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3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3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3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3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3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3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3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3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3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3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3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3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3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3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3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3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3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3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3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3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3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3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3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3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3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3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3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3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3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3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3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3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3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3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3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3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3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3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3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3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3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3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3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3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3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3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3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3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3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3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3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3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3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3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3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3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3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3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3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3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3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3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3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3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3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3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3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3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3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3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3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3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3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3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3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3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3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3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3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3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3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3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3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3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3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3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3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3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3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3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3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3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3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3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3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3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3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3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3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3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3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3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3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3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3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3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3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3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3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3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3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3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3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3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3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3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3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3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3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3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3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3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3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3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3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3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3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3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3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3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3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3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3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3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3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3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3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3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3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3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3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3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3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3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3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3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3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3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3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3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3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3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3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3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3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3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3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3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3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3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3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3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3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3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3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3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3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3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3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3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3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3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3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3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3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3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3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3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3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3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3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3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3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3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3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3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3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3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3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3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3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3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3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3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3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3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3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3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3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3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3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3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3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3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3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3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3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3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3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3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3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3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3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3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3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3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3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3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3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3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3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3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3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3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3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3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3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3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3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3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3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3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3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3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3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3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3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3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3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3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3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3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3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3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3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3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3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3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3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3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3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3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3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3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3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3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3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3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3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3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3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3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3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3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3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3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3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3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3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3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3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3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3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3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3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3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3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3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3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3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3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3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3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3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3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3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3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3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3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3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3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3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3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3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3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3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3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3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3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3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3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3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3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3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3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3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3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3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3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0" name="Google Shape;8210;p2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1" name="Google Shape;8211;p23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8212" name="Google Shape;8212;p23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3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3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3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3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3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3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3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3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3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3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3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3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3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3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3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3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3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0" name="Google Shape;8230;p23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1" name="Google Shape;8231;p23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2" name="Google Shape;8232;p23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3" name="Google Shape;8233;p23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4" name="Google Shape;8234;p23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12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79CDBE"/>
        </a:solidFill>
        <a:effectLst/>
      </p:bgPr>
    </p:bg>
    <p:spTree>
      <p:nvGrpSpPr>
        <p:cNvPr id="1" name="Shape 9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2" name="Google Shape;9022;p26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9023" name="Google Shape;9023;p26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26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26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26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26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26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26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26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26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26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26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26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26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26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26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26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26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26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26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26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26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26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26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26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26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26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26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26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26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26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26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26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26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26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26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26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26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26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26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26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26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26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26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26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26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26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26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26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26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26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26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26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26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26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26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26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26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26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26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26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26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26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26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26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26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26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26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26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26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26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26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26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26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26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26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26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26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26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26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26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26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26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26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26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26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26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26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26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26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26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26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26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26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26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26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26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26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26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26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26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26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26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26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26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26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26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26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26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26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26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26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26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26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26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26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26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26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26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26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26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26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26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26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26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26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26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26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26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26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26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26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26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26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26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26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26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26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26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26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26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26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26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26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26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26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26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26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26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26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26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26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26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26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26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26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26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26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26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26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26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26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26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26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26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26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26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26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26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26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26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26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26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26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26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26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26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26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26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26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26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26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26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26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26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26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26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26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26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26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26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26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26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26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26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26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26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26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26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26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26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26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26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26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26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26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26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26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26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26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26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26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26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26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26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26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26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26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26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26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26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26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26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26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26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26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26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26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26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26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26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26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26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26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26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26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26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26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26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26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26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26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26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26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26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26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26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26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26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26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26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26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26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26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26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26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26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26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26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26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26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26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26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26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26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26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26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26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26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26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26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26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26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26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26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26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26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26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26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26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26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26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26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26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26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26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26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26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26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26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26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26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26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26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26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26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26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26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26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26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26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26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26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26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26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26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26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26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26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26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26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26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26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26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26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26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26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26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26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26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26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26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26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26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26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26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26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26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26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26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26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26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26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26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26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26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26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26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26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26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26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26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26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26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26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26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26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26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26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26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26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26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26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26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26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26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26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26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26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26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26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3" name="Google Shape;9383;p2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4" name="Google Shape;9384;p26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9385" name="Google Shape;9385;p26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26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26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26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26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26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26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26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26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26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26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26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26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26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26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26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26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26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3" name="Google Shape;9403;p26"/>
          <p:cNvSpPr/>
          <p:nvPr/>
        </p:nvSpPr>
        <p:spPr>
          <a:xfrm>
            <a:off x="1509950" y="391332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4" name="Google Shape;9404;p26"/>
          <p:cNvSpPr/>
          <p:nvPr/>
        </p:nvSpPr>
        <p:spPr>
          <a:xfrm>
            <a:off x="1509950" y="3427363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5" name="Google Shape;9405;p26"/>
          <p:cNvSpPr/>
          <p:nvPr/>
        </p:nvSpPr>
        <p:spPr>
          <a:xfrm>
            <a:off x="2416525" y="41084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6" name="Google Shape;9406;p26"/>
          <p:cNvGrpSpPr/>
          <p:nvPr/>
        </p:nvGrpSpPr>
        <p:grpSpPr>
          <a:xfrm>
            <a:off x="6538223" y="163649"/>
            <a:ext cx="1356637" cy="1528669"/>
            <a:chOff x="6638425" y="262025"/>
            <a:chExt cx="1356637" cy="1528669"/>
          </a:xfrm>
        </p:grpSpPr>
        <p:sp>
          <p:nvSpPr>
            <p:cNvPr id="9407" name="Google Shape;9407;p26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26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26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26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1" name="Google Shape;9411;p26"/>
          <p:cNvSpPr/>
          <p:nvPr/>
        </p:nvSpPr>
        <p:spPr>
          <a:xfrm>
            <a:off x="5865550" y="101052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2" name="Google Shape;9412;p26"/>
          <p:cNvSpPr/>
          <p:nvPr/>
        </p:nvSpPr>
        <p:spPr>
          <a:xfrm>
            <a:off x="7934475" y="80583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3" name="Google Shape;9413;p26"/>
          <p:cNvSpPr/>
          <p:nvPr/>
        </p:nvSpPr>
        <p:spPr>
          <a:xfrm>
            <a:off x="6876475" y="1997425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79CDBE"/>
        </a:solidFill>
        <a:effectLst/>
      </p:bgPr>
    </p:bg>
    <p:spTree>
      <p:nvGrpSpPr>
        <p:cNvPr id="1" name="Shape 9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5" name="Google Shape;9415;p27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9416" name="Google Shape;9416;p27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27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27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27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27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27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27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27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27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27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27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27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27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27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27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27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27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27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27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27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27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27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27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27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27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27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27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27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27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27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27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27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27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27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27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27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27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27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27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27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27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27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27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27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27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27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27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27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27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27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27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27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27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27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27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27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27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27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27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27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27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27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27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27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27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27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27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27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27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27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27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27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27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27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27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27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27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27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27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27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27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27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27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27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27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27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27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27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27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27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27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27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27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27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27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27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27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27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27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27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27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27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27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27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27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27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27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27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27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27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27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27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27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27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27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27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27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27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27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27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27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27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27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27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27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27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27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27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27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27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27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27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27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27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27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27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27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27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27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27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27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27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27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27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27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27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27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27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27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27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27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27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27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27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27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27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27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27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27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27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27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27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27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27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27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27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27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27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27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27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27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27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27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27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27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27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27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27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27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27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27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27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27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27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27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27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27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27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27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27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27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27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27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27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27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27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27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27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27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27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27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27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27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27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27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27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27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27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27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27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27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27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27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27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27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27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27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27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27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27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27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27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27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27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27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27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27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27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27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27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27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27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27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27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27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27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27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27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27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27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27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27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27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27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27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27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27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27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27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27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27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27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27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27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27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27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27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27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27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27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27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27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27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27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27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27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27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27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27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27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27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27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27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27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27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27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27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27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27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27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27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27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27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27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27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27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27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27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27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27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27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27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27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27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27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27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27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27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27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27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27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27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27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27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27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27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27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27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27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27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27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27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27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27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27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27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27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27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27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27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27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27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27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27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27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27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27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27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27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27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27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27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27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27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27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27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27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27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27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27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27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27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27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27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27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27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27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27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27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27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27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27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27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27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27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27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27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27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27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27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6" name="Google Shape;9776;p27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7" name="Google Shape;9777;p27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9778" name="Google Shape;9778;p27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27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27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27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27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27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27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27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27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27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27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27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27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27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27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27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27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27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6" name="Google Shape;9796;p27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7" name="Google Shape;9797;p27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8" name="Google Shape;9798;p27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9" name="Google Shape;9799;p27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0" name="Google Shape;9800;p27"/>
          <p:cNvGrpSpPr/>
          <p:nvPr/>
        </p:nvGrpSpPr>
        <p:grpSpPr>
          <a:xfrm>
            <a:off x="2061088" y="4050081"/>
            <a:ext cx="1055760" cy="753780"/>
            <a:chOff x="3308425" y="649500"/>
            <a:chExt cx="947975" cy="676825"/>
          </a:xfrm>
        </p:grpSpPr>
        <p:sp>
          <p:nvSpPr>
            <p:cNvPr id="9801" name="Google Shape;9801;p27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27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27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4" name="Google Shape;9804;p27"/>
          <p:cNvSpPr/>
          <p:nvPr/>
        </p:nvSpPr>
        <p:spPr>
          <a:xfrm rot="-900008">
            <a:off x="7239138" y="46774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406" name="Google Shape;406;p3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3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768" name="Google Shape;768;p3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3"/>
          <p:cNvSpPr txBox="1">
            <a:spLocks noGrp="1"/>
          </p:cNvSpPr>
          <p:nvPr>
            <p:ph type="title"/>
          </p:nvPr>
        </p:nvSpPr>
        <p:spPr>
          <a:xfrm>
            <a:off x="3116850" y="1880650"/>
            <a:ext cx="45414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7" name="Google Shape;787;p3"/>
          <p:cNvSpPr txBox="1">
            <a:spLocks noGrp="1"/>
          </p:cNvSpPr>
          <p:nvPr>
            <p:ph type="title" idx="2" hasCustomPrompt="1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3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-900008">
            <a:off x="1715274" y="4153738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>
            <a:off x="5588200" y="106437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>
            <a:off x="7974050" y="7869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>
            <a:off x="1644575" y="36713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>
            <a:off x="2845800" y="40885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"/>
          <p:cNvGrpSpPr/>
          <p:nvPr/>
        </p:nvGrpSpPr>
        <p:grpSpPr>
          <a:xfrm>
            <a:off x="6294838" y="4058031"/>
            <a:ext cx="1055760" cy="753780"/>
            <a:chOff x="3308425" y="649500"/>
            <a:chExt cx="947975" cy="676825"/>
          </a:xfrm>
        </p:grpSpPr>
        <p:sp>
          <p:nvSpPr>
            <p:cNvPr id="798" name="Google Shape;798;p3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"/>
          <p:cNvGrpSpPr/>
          <p:nvPr/>
        </p:nvGrpSpPr>
        <p:grpSpPr>
          <a:xfrm rot="-6299880" flipH="1">
            <a:off x="1763090" y="476245"/>
            <a:ext cx="708049" cy="444266"/>
            <a:chOff x="1445125" y="3867675"/>
            <a:chExt cx="803300" cy="502950"/>
          </a:xfrm>
        </p:grpSpPr>
        <p:sp>
          <p:nvSpPr>
            <p:cNvPr id="802" name="Google Shape;802;p3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"/>
          <p:cNvSpPr/>
          <p:nvPr/>
        </p:nvSpPr>
        <p:spPr>
          <a:xfrm>
            <a:off x="1957275" y="13724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>
            <a:off x="3215800" y="8312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>
            <a:off x="7826025" y="4116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4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810" name="Google Shape;810;p4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1" name="Google Shape;1171;p4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1172" name="Google Shape;1172;p4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191" name="Google Shape;1191;p4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7020000" cy="34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oogle Shape;1193;p5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194" name="Google Shape;1194;p5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5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5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1556" name="Google Shape;1556;p5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5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3500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575" name="Google Shape;1575;p5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3500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1576" name="Google Shape;1576;p5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35004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5"/>
          <p:cNvSpPr txBox="1">
            <a:spLocks noGrp="1"/>
          </p:cNvSpPr>
          <p:nvPr>
            <p:ph type="title" idx="3"/>
          </p:nvPr>
        </p:nvSpPr>
        <p:spPr>
          <a:xfrm>
            <a:off x="4771050" y="629375"/>
            <a:ext cx="3500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578" name="Google Shape;1578;p5"/>
          <p:cNvSpPr txBox="1">
            <a:spLocks noGrp="1"/>
          </p:cNvSpPr>
          <p:nvPr>
            <p:ph type="subTitle" idx="4"/>
          </p:nvPr>
        </p:nvSpPr>
        <p:spPr>
          <a:xfrm>
            <a:off x="4771050" y="1202075"/>
            <a:ext cx="3500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1579" name="Google Shape;1579;p5"/>
          <p:cNvSpPr txBox="1">
            <a:spLocks noGrp="1"/>
          </p:cNvSpPr>
          <p:nvPr>
            <p:ph type="subTitle" idx="5"/>
          </p:nvPr>
        </p:nvSpPr>
        <p:spPr>
          <a:xfrm>
            <a:off x="4771050" y="1514375"/>
            <a:ext cx="35004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6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582" name="Google Shape;1582;p6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6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1944" name="Google Shape;1944;p6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2" name="Google Shape;1962;p6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6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6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6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8" name="Google Shape;1968;p7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969" name="Google Shape;1969;p7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7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7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2331" name="Google Shape;2331;p7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7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2350" name="Google Shape;2350;p7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3301500" cy="34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Google Shape;2352;p8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2353" name="Google Shape;2353;p8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8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4" name="Google Shape;2714;p8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2715" name="Google Shape;2715;p8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10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3136" name="Google Shape;3136;p10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0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0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0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0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0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0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0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0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0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0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0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0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0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0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0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0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0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0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0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0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0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0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0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0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0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0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0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0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0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0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0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0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0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0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0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0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0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6" name="Google Shape;3496;p10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7" name="Google Shape;3497;p10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498" name="Google Shape;3498;p10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6" name="Google Shape;3516;p10"/>
          <p:cNvSpPr txBox="1">
            <a:spLocks noGrp="1"/>
          </p:cNvSpPr>
          <p:nvPr>
            <p:ph type="title"/>
          </p:nvPr>
        </p:nvSpPr>
        <p:spPr>
          <a:xfrm>
            <a:off x="1270650" y="2317450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8" name="Google Shape;3518;p11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3519" name="Google Shape;3519;p11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1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1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1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1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1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1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1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1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1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1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1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1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1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1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1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1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1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1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1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1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1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1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1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1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1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1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1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1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1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1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1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1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1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1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1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1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1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1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1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1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1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1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1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1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1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1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1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1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1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1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1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1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1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1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1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1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1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1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1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1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1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1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1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1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1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1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1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1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1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1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1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1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1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1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1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1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1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1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1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1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1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1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1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1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1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1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1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1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1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1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1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1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1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1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1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1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1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1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1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1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1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1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1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1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1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1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1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1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1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1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1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1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1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1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1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1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1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1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1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1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1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1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1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1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1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1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1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1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1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1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1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1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1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1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1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1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1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1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1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1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1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1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1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1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1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1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1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1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1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1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1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1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1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1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1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1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1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1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1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1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1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1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1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1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1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1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1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1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1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1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1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1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1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1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1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1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1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1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1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1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1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1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1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1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1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1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1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1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1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1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1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1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1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1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1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1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1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1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1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1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1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1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1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1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1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9" name="Google Shape;3879;p11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1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881" name="Google Shape;3881;p11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9" name="Google Shape;389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00" name="Google Shape;390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7020000" cy="3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1" r:id="rId11"/>
    <p:sldLayoutId id="2147483665" r:id="rId12"/>
    <p:sldLayoutId id="2147483669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800">
          <p15:clr>
            <a:srgbClr val="EA4335"/>
          </p15:clr>
        </p15:guide>
        <p15:guide id="2" pos="5222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orient="horz" pos="39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5" name="Google Shape;9815;p31"/>
          <p:cNvSpPr txBox="1">
            <a:spLocks noGrp="1"/>
          </p:cNvSpPr>
          <p:nvPr>
            <p:ph type="ctrTitle"/>
          </p:nvPr>
        </p:nvSpPr>
        <p:spPr>
          <a:xfrm>
            <a:off x="1187624" y="1526150"/>
            <a:ext cx="7200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Tema</a:t>
            </a:r>
            <a:r>
              <a:rPr lang="en-US" altLang="zh-CN" dirty="0"/>
              <a:t> 4:</a:t>
            </a:r>
            <a:br>
              <a:rPr lang="en-US" altLang="zh-CN" dirty="0"/>
            </a:br>
            <a:r>
              <a:rPr lang="en-US" altLang="zh-CN" dirty="0" err="1"/>
              <a:t>Perpaduan</a:t>
            </a:r>
            <a:endParaRPr dirty="0"/>
          </a:p>
        </p:txBody>
      </p:sp>
      <p:grpSp>
        <p:nvGrpSpPr>
          <p:cNvPr id="9816" name="Google Shape;9816;p31"/>
          <p:cNvGrpSpPr/>
          <p:nvPr/>
        </p:nvGrpSpPr>
        <p:grpSpPr>
          <a:xfrm rot="-8670542">
            <a:off x="7057461" y="3011986"/>
            <a:ext cx="398109" cy="2141153"/>
            <a:chOff x="5686500" y="2272225"/>
            <a:chExt cx="481425" cy="2589250"/>
          </a:xfrm>
        </p:grpSpPr>
        <p:sp>
          <p:nvSpPr>
            <p:cNvPr id="9817" name="Google Shape;9817;p31"/>
            <p:cNvSpPr/>
            <p:nvPr/>
          </p:nvSpPr>
          <p:spPr>
            <a:xfrm>
              <a:off x="5686500" y="3674725"/>
              <a:ext cx="260950" cy="1082650"/>
            </a:xfrm>
            <a:custGeom>
              <a:avLst/>
              <a:gdLst/>
              <a:ahLst/>
              <a:cxnLst/>
              <a:rect l="l" t="t" r="r" b="b"/>
              <a:pathLst>
                <a:path w="10438" h="43306" extrusionOk="0">
                  <a:moveTo>
                    <a:pt x="7833" y="1"/>
                  </a:moveTo>
                  <a:cubicBezTo>
                    <a:pt x="7371" y="1"/>
                    <a:pt x="6972" y="354"/>
                    <a:pt x="6919" y="826"/>
                  </a:cubicBezTo>
                  <a:lnTo>
                    <a:pt x="6917" y="856"/>
                  </a:lnTo>
                  <a:cubicBezTo>
                    <a:pt x="6721" y="2624"/>
                    <a:pt x="6364" y="4312"/>
                    <a:pt x="5698" y="5866"/>
                  </a:cubicBezTo>
                  <a:cubicBezTo>
                    <a:pt x="5050" y="7434"/>
                    <a:pt x="4084" y="8863"/>
                    <a:pt x="3088" y="10468"/>
                  </a:cubicBezTo>
                  <a:cubicBezTo>
                    <a:pt x="2589" y="11280"/>
                    <a:pt x="2092" y="12124"/>
                    <a:pt x="1654" y="13039"/>
                  </a:cubicBezTo>
                  <a:cubicBezTo>
                    <a:pt x="1226" y="13954"/>
                    <a:pt x="864" y="14928"/>
                    <a:pt x="605" y="15926"/>
                  </a:cubicBezTo>
                  <a:cubicBezTo>
                    <a:pt x="331" y="16927"/>
                    <a:pt x="189" y="17942"/>
                    <a:pt x="83" y="18960"/>
                  </a:cubicBezTo>
                  <a:cubicBezTo>
                    <a:pt x="49" y="19968"/>
                    <a:pt x="0" y="20983"/>
                    <a:pt x="91" y="21967"/>
                  </a:cubicBezTo>
                  <a:cubicBezTo>
                    <a:pt x="306" y="25901"/>
                    <a:pt x="1297" y="29668"/>
                    <a:pt x="2718" y="33243"/>
                  </a:cubicBezTo>
                  <a:cubicBezTo>
                    <a:pt x="3455" y="35019"/>
                    <a:pt x="4316" y="36736"/>
                    <a:pt x="5302" y="38373"/>
                  </a:cubicBezTo>
                  <a:cubicBezTo>
                    <a:pt x="6303" y="40015"/>
                    <a:pt x="7369" y="41561"/>
                    <a:pt x="8712" y="43012"/>
                  </a:cubicBezTo>
                  <a:lnTo>
                    <a:pt x="8710" y="43012"/>
                  </a:lnTo>
                  <a:cubicBezTo>
                    <a:pt x="8886" y="43202"/>
                    <a:pt x="9133" y="43306"/>
                    <a:pt x="9386" y="43306"/>
                  </a:cubicBezTo>
                  <a:cubicBezTo>
                    <a:pt x="9540" y="43306"/>
                    <a:pt x="9697" y="43267"/>
                    <a:pt x="9840" y="43185"/>
                  </a:cubicBezTo>
                  <a:cubicBezTo>
                    <a:pt x="10281" y="42933"/>
                    <a:pt x="10437" y="42368"/>
                    <a:pt x="10185" y="41923"/>
                  </a:cubicBezTo>
                  <a:lnTo>
                    <a:pt x="10158" y="41872"/>
                  </a:lnTo>
                  <a:cubicBezTo>
                    <a:pt x="8416" y="38782"/>
                    <a:pt x="6936" y="35440"/>
                    <a:pt x="5813" y="32078"/>
                  </a:cubicBezTo>
                  <a:cubicBezTo>
                    <a:pt x="4693" y="28709"/>
                    <a:pt x="3905" y="25206"/>
                    <a:pt x="3643" y="21742"/>
                  </a:cubicBezTo>
                  <a:cubicBezTo>
                    <a:pt x="3499" y="20024"/>
                    <a:pt x="3580" y="18346"/>
                    <a:pt x="3929" y="16751"/>
                  </a:cubicBezTo>
                  <a:cubicBezTo>
                    <a:pt x="4282" y="15151"/>
                    <a:pt x="4942" y="13636"/>
                    <a:pt x="5789" y="12041"/>
                  </a:cubicBezTo>
                  <a:cubicBezTo>
                    <a:pt x="6645" y="10453"/>
                    <a:pt x="7602" y="8689"/>
                    <a:pt x="8169" y="6752"/>
                  </a:cubicBezTo>
                  <a:cubicBezTo>
                    <a:pt x="8749" y="4816"/>
                    <a:pt x="8903" y="2791"/>
                    <a:pt x="8752" y="856"/>
                  </a:cubicBezTo>
                  <a:cubicBezTo>
                    <a:pt x="8720" y="420"/>
                    <a:pt x="8382" y="58"/>
                    <a:pt x="7934" y="7"/>
                  </a:cubicBezTo>
                  <a:cubicBezTo>
                    <a:pt x="7900" y="3"/>
                    <a:pt x="7866" y="1"/>
                    <a:pt x="7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31"/>
            <p:cNvSpPr/>
            <p:nvPr/>
          </p:nvSpPr>
          <p:spPr>
            <a:xfrm>
              <a:off x="5880875" y="2440175"/>
              <a:ext cx="287050" cy="2421300"/>
            </a:xfrm>
            <a:custGeom>
              <a:avLst/>
              <a:gdLst/>
              <a:ahLst/>
              <a:cxnLst/>
              <a:rect l="l" t="t" r="r" b="b"/>
              <a:pathLst>
                <a:path w="11482" h="96852" extrusionOk="0">
                  <a:moveTo>
                    <a:pt x="1659" y="1"/>
                  </a:moveTo>
                  <a:cubicBezTo>
                    <a:pt x="668" y="15235"/>
                    <a:pt x="123" y="30274"/>
                    <a:pt x="66" y="45102"/>
                  </a:cubicBezTo>
                  <a:cubicBezTo>
                    <a:pt x="0" y="61213"/>
                    <a:pt x="514" y="77076"/>
                    <a:pt x="1659" y="92663"/>
                  </a:cubicBezTo>
                  <a:cubicBezTo>
                    <a:pt x="1659" y="93820"/>
                    <a:pt x="2124" y="94870"/>
                    <a:pt x="2877" y="95626"/>
                  </a:cubicBezTo>
                  <a:cubicBezTo>
                    <a:pt x="3631" y="96384"/>
                    <a:pt x="4673" y="96851"/>
                    <a:pt x="5823" y="96851"/>
                  </a:cubicBezTo>
                  <a:cubicBezTo>
                    <a:pt x="8128" y="96851"/>
                    <a:pt x="9990" y="94972"/>
                    <a:pt x="9990" y="92663"/>
                  </a:cubicBezTo>
                  <a:cubicBezTo>
                    <a:pt x="10968" y="77015"/>
                    <a:pt x="11470" y="61472"/>
                    <a:pt x="11477" y="46007"/>
                  </a:cubicBezTo>
                  <a:cubicBezTo>
                    <a:pt x="11482" y="30575"/>
                    <a:pt x="10993" y="15242"/>
                    <a:pt x="9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31"/>
            <p:cNvSpPr/>
            <p:nvPr/>
          </p:nvSpPr>
          <p:spPr>
            <a:xfrm>
              <a:off x="5922350" y="2272225"/>
              <a:ext cx="208275" cy="167975"/>
            </a:xfrm>
            <a:custGeom>
              <a:avLst/>
              <a:gdLst/>
              <a:ahLst/>
              <a:cxnLst/>
              <a:rect l="l" t="t" r="r" b="b"/>
              <a:pathLst>
                <a:path w="8331" h="6719" extrusionOk="0">
                  <a:moveTo>
                    <a:pt x="4165" y="0"/>
                  </a:moveTo>
                  <a:cubicBezTo>
                    <a:pt x="3993" y="0"/>
                    <a:pt x="3820" y="86"/>
                    <a:pt x="3721" y="257"/>
                  </a:cubicBezTo>
                  <a:lnTo>
                    <a:pt x="0" y="6719"/>
                  </a:lnTo>
                  <a:lnTo>
                    <a:pt x="8331" y="6719"/>
                  </a:lnTo>
                  <a:lnTo>
                    <a:pt x="4607" y="257"/>
                  </a:lnTo>
                  <a:cubicBezTo>
                    <a:pt x="4509" y="86"/>
                    <a:pt x="4337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31"/>
            <p:cNvSpPr/>
            <p:nvPr/>
          </p:nvSpPr>
          <p:spPr>
            <a:xfrm>
              <a:off x="5880875" y="3567725"/>
              <a:ext cx="286925" cy="1293750"/>
            </a:xfrm>
            <a:custGeom>
              <a:avLst/>
              <a:gdLst/>
              <a:ahLst/>
              <a:cxnLst/>
              <a:rect l="l" t="t" r="r" b="b"/>
              <a:pathLst>
                <a:path w="11477" h="51750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111"/>
                    <a:pt x="514" y="31974"/>
                    <a:pt x="1659" y="47561"/>
                  </a:cubicBezTo>
                  <a:cubicBezTo>
                    <a:pt x="1659" y="48718"/>
                    <a:pt x="2124" y="49768"/>
                    <a:pt x="2877" y="50524"/>
                  </a:cubicBezTo>
                  <a:cubicBezTo>
                    <a:pt x="3631" y="51282"/>
                    <a:pt x="4673" y="51749"/>
                    <a:pt x="5823" y="51749"/>
                  </a:cubicBezTo>
                  <a:cubicBezTo>
                    <a:pt x="8128" y="51749"/>
                    <a:pt x="9990" y="49870"/>
                    <a:pt x="9990" y="47561"/>
                  </a:cubicBezTo>
                  <a:cubicBezTo>
                    <a:pt x="10968" y="31913"/>
                    <a:pt x="11470" y="16370"/>
                    <a:pt x="11477" y="90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31"/>
            <p:cNvSpPr/>
            <p:nvPr/>
          </p:nvSpPr>
          <p:spPr>
            <a:xfrm>
              <a:off x="5954500" y="3306675"/>
              <a:ext cx="150975" cy="825125"/>
            </a:xfrm>
            <a:custGeom>
              <a:avLst/>
              <a:gdLst/>
              <a:ahLst/>
              <a:cxnLst/>
              <a:rect l="l" t="t" r="r" b="b"/>
              <a:pathLst>
                <a:path w="6039" h="33005" extrusionOk="0">
                  <a:moveTo>
                    <a:pt x="3020" y="0"/>
                  </a:moveTo>
                  <a:cubicBezTo>
                    <a:pt x="2220" y="0"/>
                    <a:pt x="1452" y="1740"/>
                    <a:pt x="887" y="4835"/>
                  </a:cubicBezTo>
                  <a:cubicBezTo>
                    <a:pt x="319" y="7930"/>
                    <a:pt x="1" y="12125"/>
                    <a:pt x="1" y="16502"/>
                  </a:cubicBezTo>
                  <a:cubicBezTo>
                    <a:pt x="1" y="20879"/>
                    <a:pt x="319" y="25077"/>
                    <a:pt x="887" y="28172"/>
                  </a:cubicBezTo>
                  <a:cubicBezTo>
                    <a:pt x="1452" y="31267"/>
                    <a:pt x="2220" y="33004"/>
                    <a:pt x="3020" y="33004"/>
                  </a:cubicBezTo>
                  <a:cubicBezTo>
                    <a:pt x="3820" y="33004"/>
                    <a:pt x="4588" y="31267"/>
                    <a:pt x="5153" y="28172"/>
                  </a:cubicBezTo>
                  <a:cubicBezTo>
                    <a:pt x="5721" y="25077"/>
                    <a:pt x="6039" y="20879"/>
                    <a:pt x="6039" y="16502"/>
                  </a:cubicBezTo>
                  <a:cubicBezTo>
                    <a:pt x="6039" y="12125"/>
                    <a:pt x="5721" y="7930"/>
                    <a:pt x="5153" y="4835"/>
                  </a:cubicBezTo>
                  <a:cubicBezTo>
                    <a:pt x="4588" y="1740"/>
                    <a:pt x="3820" y="0"/>
                    <a:pt x="3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2" name="Google Shape;9822;p31"/>
          <p:cNvSpPr/>
          <p:nvPr/>
        </p:nvSpPr>
        <p:spPr>
          <a:xfrm rot="-4499992">
            <a:off x="6964849" y="103111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3" name="Google Shape;9823;p31"/>
          <p:cNvGrpSpPr/>
          <p:nvPr/>
        </p:nvGrpSpPr>
        <p:grpSpPr>
          <a:xfrm flipH="1">
            <a:off x="1753230" y="283224"/>
            <a:ext cx="1356637" cy="1528669"/>
            <a:chOff x="6638425" y="262025"/>
            <a:chExt cx="1356637" cy="1528669"/>
          </a:xfrm>
        </p:grpSpPr>
        <p:sp>
          <p:nvSpPr>
            <p:cNvPr id="9824" name="Google Shape;9824;p31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31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31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31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8" name="Google Shape;9828;p31"/>
          <p:cNvSpPr/>
          <p:nvPr/>
        </p:nvSpPr>
        <p:spPr>
          <a:xfrm>
            <a:off x="1508413" y="349588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9" name="Google Shape;9829;p31"/>
          <p:cNvSpPr txBox="1">
            <a:spLocks noGrp="1"/>
          </p:cNvSpPr>
          <p:nvPr>
            <p:ph type="body" idx="1"/>
          </p:nvPr>
        </p:nvSpPr>
        <p:spPr>
          <a:xfrm>
            <a:off x="1959450" y="2942150"/>
            <a:ext cx="5225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sz="2000" dirty="0"/>
              <a:t>Unit 10: M</a:t>
            </a:r>
            <a:r>
              <a:rPr lang="en-US" sz="2000" dirty="0" err="1"/>
              <a:t>emupuk</a:t>
            </a:r>
            <a:r>
              <a:rPr lang="en-US" sz="2000" dirty="0"/>
              <a:t> </a:t>
            </a:r>
            <a:r>
              <a:rPr lang="en-US" sz="2000" dirty="0" err="1"/>
              <a:t>Perpaduan</a:t>
            </a:r>
            <a:endParaRPr sz="2000" dirty="0" err="1"/>
          </a:p>
        </p:txBody>
      </p:sp>
    </p:spTree>
    <p:extLst>
      <p:ext uri="{BB962C8B-B14F-4D97-AF65-F5344CB8AC3E}">
        <p14:creationId xmlns:p14="http://schemas.microsoft.com/office/powerpoint/2010/main" val="255069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e)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men-...-i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Google Shape;4800;p47"/>
          <p:cNvGraphicFramePr/>
          <p:nvPr>
            <p:extLst>
              <p:ext uri="{D42A27DB-BD31-4B8C-83A1-F6EECF244321}">
                <p14:modId xmlns:p14="http://schemas.microsoft.com/office/powerpoint/2010/main" val="1953594179"/>
              </p:ext>
            </p:extLst>
          </p:nvPr>
        </p:nvGraphicFramePr>
        <p:xfrm>
          <a:off x="1199678" y="2031719"/>
          <a:ext cx="7060694" cy="24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tempat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Lily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men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diam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rumah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pangsa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menjadi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Cikgu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Atikah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meng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etua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i</a:t>
                      </a:r>
                      <a:r>
                        <a:rPr lang="en-US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rombongan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Zoo Taiping.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menyebabkan</a:t>
                      </a:r>
                      <a:endParaRPr lang="en-US" altLang="zh-CN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Pekerja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sedang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mem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baik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meja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yang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rosak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memberi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sesuatu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kepada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seseorang</a:t>
                      </a:r>
                      <a:endParaRPr lang="en-US" altLang="zh-CN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Ayah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meng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hadiah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ibu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sebentuk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cincin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emas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95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f)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-...-an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Google Shape;4800;p47"/>
          <p:cNvGraphicFramePr/>
          <p:nvPr>
            <p:extLst>
              <p:ext uri="{D42A27DB-BD31-4B8C-83A1-F6EECF244321}">
                <p14:modId xmlns:p14="http://schemas.microsoft.com/office/powerpoint/2010/main" val="1695272727"/>
              </p:ext>
            </p:extLst>
          </p:nvPr>
        </p:nvGraphicFramePr>
        <p:xfrm>
          <a:off x="1199678" y="2031719"/>
          <a:ext cx="7060694" cy="164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banyak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Daun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gugur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ber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tabur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taman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ini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daling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Kanak-kanak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ber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kejar-kejar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padang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berulang-ulang</a:t>
                      </a:r>
                      <a:endParaRPr lang="en-US" altLang="zh-CN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Kanak-kanak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ber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lari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Gantari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tepi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pantai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4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5" name="Google Shape;9815;p31"/>
          <p:cNvSpPr txBox="1">
            <a:spLocks noGrp="1"/>
          </p:cNvSpPr>
          <p:nvPr>
            <p:ph type="ctrTitle"/>
          </p:nvPr>
        </p:nvSpPr>
        <p:spPr>
          <a:xfrm>
            <a:off x="1187624" y="1526150"/>
            <a:ext cx="7200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Tema</a:t>
            </a:r>
            <a:r>
              <a:rPr lang="en-US" altLang="zh-CN" dirty="0"/>
              <a:t> 4:</a:t>
            </a:r>
            <a:br>
              <a:rPr lang="en-US" altLang="zh-CN" dirty="0"/>
            </a:br>
            <a:r>
              <a:rPr lang="en-US" altLang="zh-CN" dirty="0" err="1"/>
              <a:t>Perpaduan</a:t>
            </a:r>
            <a:endParaRPr dirty="0"/>
          </a:p>
        </p:txBody>
      </p:sp>
      <p:grpSp>
        <p:nvGrpSpPr>
          <p:cNvPr id="9816" name="Google Shape;9816;p31"/>
          <p:cNvGrpSpPr/>
          <p:nvPr/>
        </p:nvGrpSpPr>
        <p:grpSpPr>
          <a:xfrm rot="-8670542">
            <a:off x="7057461" y="3011986"/>
            <a:ext cx="398109" cy="2141153"/>
            <a:chOff x="5686500" y="2272225"/>
            <a:chExt cx="481425" cy="2589250"/>
          </a:xfrm>
        </p:grpSpPr>
        <p:sp>
          <p:nvSpPr>
            <p:cNvPr id="9817" name="Google Shape;9817;p31"/>
            <p:cNvSpPr/>
            <p:nvPr/>
          </p:nvSpPr>
          <p:spPr>
            <a:xfrm>
              <a:off x="5686500" y="3674725"/>
              <a:ext cx="260950" cy="1082650"/>
            </a:xfrm>
            <a:custGeom>
              <a:avLst/>
              <a:gdLst/>
              <a:ahLst/>
              <a:cxnLst/>
              <a:rect l="l" t="t" r="r" b="b"/>
              <a:pathLst>
                <a:path w="10438" h="43306" extrusionOk="0">
                  <a:moveTo>
                    <a:pt x="7833" y="1"/>
                  </a:moveTo>
                  <a:cubicBezTo>
                    <a:pt x="7371" y="1"/>
                    <a:pt x="6972" y="354"/>
                    <a:pt x="6919" y="826"/>
                  </a:cubicBezTo>
                  <a:lnTo>
                    <a:pt x="6917" y="856"/>
                  </a:lnTo>
                  <a:cubicBezTo>
                    <a:pt x="6721" y="2624"/>
                    <a:pt x="6364" y="4312"/>
                    <a:pt x="5698" y="5866"/>
                  </a:cubicBezTo>
                  <a:cubicBezTo>
                    <a:pt x="5050" y="7434"/>
                    <a:pt x="4084" y="8863"/>
                    <a:pt x="3088" y="10468"/>
                  </a:cubicBezTo>
                  <a:cubicBezTo>
                    <a:pt x="2589" y="11280"/>
                    <a:pt x="2092" y="12124"/>
                    <a:pt x="1654" y="13039"/>
                  </a:cubicBezTo>
                  <a:cubicBezTo>
                    <a:pt x="1226" y="13954"/>
                    <a:pt x="864" y="14928"/>
                    <a:pt x="605" y="15926"/>
                  </a:cubicBezTo>
                  <a:cubicBezTo>
                    <a:pt x="331" y="16927"/>
                    <a:pt x="189" y="17942"/>
                    <a:pt x="83" y="18960"/>
                  </a:cubicBezTo>
                  <a:cubicBezTo>
                    <a:pt x="49" y="19968"/>
                    <a:pt x="0" y="20983"/>
                    <a:pt x="91" y="21967"/>
                  </a:cubicBezTo>
                  <a:cubicBezTo>
                    <a:pt x="306" y="25901"/>
                    <a:pt x="1297" y="29668"/>
                    <a:pt x="2718" y="33243"/>
                  </a:cubicBezTo>
                  <a:cubicBezTo>
                    <a:pt x="3455" y="35019"/>
                    <a:pt x="4316" y="36736"/>
                    <a:pt x="5302" y="38373"/>
                  </a:cubicBezTo>
                  <a:cubicBezTo>
                    <a:pt x="6303" y="40015"/>
                    <a:pt x="7369" y="41561"/>
                    <a:pt x="8712" y="43012"/>
                  </a:cubicBezTo>
                  <a:lnTo>
                    <a:pt x="8710" y="43012"/>
                  </a:lnTo>
                  <a:cubicBezTo>
                    <a:pt x="8886" y="43202"/>
                    <a:pt x="9133" y="43306"/>
                    <a:pt x="9386" y="43306"/>
                  </a:cubicBezTo>
                  <a:cubicBezTo>
                    <a:pt x="9540" y="43306"/>
                    <a:pt x="9697" y="43267"/>
                    <a:pt x="9840" y="43185"/>
                  </a:cubicBezTo>
                  <a:cubicBezTo>
                    <a:pt x="10281" y="42933"/>
                    <a:pt x="10437" y="42368"/>
                    <a:pt x="10185" y="41923"/>
                  </a:cubicBezTo>
                  <a:lnTo>
                    <a:pt x="10158" y="41872"/>
                  </a:lnTo>
                  <a:cubicBezTo>
                    <a:pt x="8416" y="38782"/>
                    <a:pt x="6936" y="35440"/>
                    <a:pt x="5813" y="32078"/>
                  </a:cubicBezTo>
                  <a:cubicBezTo>
                    <a:pt x="4693" y="28709"/>
                    <a:pt x="3905" y="25206"/>
                    <a:pt x="3643" y="21742"/>
                  </a:cubicBezTo>
                  <a:cubicBezTo>
                    <a:pt x="3499" y="20024"/>
                    <a:pt x="3580" y="18346"/>
                    <a:pt x="3929" y="16751"/>
                  </a:cubicBezTo>
                  <a:cubicBezTo>
                    <a:pt x="4282" y="15151"/>
                    <a:pt x="4942" y="13636"/>
                    <a:pt x="5789" y="12041"/>
                  </a:cubicBezTo>
                  <a:cubicBezTo>
                    <a:pt x="6645" y="10453"/>
                    <a:pt x="7602" y="8689"/>
                    <a:pt x="8169" y="6752"/>
                  </a:cubicBezTo>
                  <a:cubicBezTo>
                    <a:pt x="8749" y="4816"/>
                    <a:pt x="8903" y="2791"/>
                    <a:pt x="8752" y="856"/>
                  </a:cubicBezTo>
                  <a:cubicBezTo>
                    <a:pt x="8720" y="420"/>
                    <a:pt x="8382" y="58"/>
                    <a:pt x="7934" y="7"/>
                  </a:cubicBezTo>
                  <a:cubicBezTo>
                    <a:pt x="7900" y="3"/>
                    <a:pt x="7866" y="1"/>
                    <a:pt x="7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8" name="Google Shape;9818;p31"/>
            <p:cNvSpPr/>
            <p:nvPr/>
          </p:nvSpPr>
          <p:spPr>
            <a:xfrm>
              <a:off x="5880875" y="2440175"/>
              <a:ext cx="287050" cy="2421300"/>
            </a:xfrm>
            <a:custGeom>
              <a:avLst/>
              <a:gdLst/>
              <a:ahLst/>
              <a:cxnLst/>
              <a:rect l="l" t="t" r="r" b="b"/>
              <a:pathLst>
                <a:path w="11482" h="96852" extrusionOk="0">
                  <a:moveTo>
                    <a:pt x="1659" y="1"/>
                  </a:moveTo>
                  <a:cubicBezTo>
                    <a:pt x="668" y="15235"/>
                    <a:pt x="123" y="30274"/>
                    <a:pt x="66" y="45102"/>
                  </a:cubicBezTo>
                  <a:cubicBezTo>
                    <a:pt x="0" y="61213"/>
                    <a:pt x="514" y="77076"/>
                    <a:pt x="1659" y="92663"/>
                  </a:cubicBezTo>
                  <a:cubicBezTo>
                    <a:pt x="1659" y="93820"/>
                    <a:pt x="2124" y="94870"/>
                    <a:pt x="2877" y="95626"/>
                  </a:cubicBezTo>
                  <a:cubicBezTo>
                    <a:pt x="3631" y="96384"/>
                    <a:pt x="4673" y="96851"/>
                    <a:pt x="5823" y="96851"/>
                  </a:cubicBezTo>
                  <a:cubicBezTo>
                    <a:pt x="8128" y="96851"/>
                    <a:pt x="9990" y="94972"/>
                    <a:pt x="9990" y="92663"/>
                  </a:cubicBezTo>
                  <a:cubicBezTo>
                    <a:pt x="10968" y="77015"/>
                    <a:pt x="11470" y="61472"/>
                    <a:pt x="11477" y="46007"/>
                  </a:cubicBezTo>
                  <a:cubicBezTo>
                    <a:pt x="11482" y="30575"/>
                    <a:pt x="10993" y="15242"/>
                    <a:pt x="9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9" name="Google Shape;9819;p31"/>
            <p:cNvSpPr/>
            <p:nvPr/>
          </p:nvSpPr>
          <p:spPr>
            <a:xfrm>
              <a:off x="5922350" y="2272225"/>
              <a:ext cx="208275" cy="167975"/>
            </a:xfrm>
            <a:custGeom>
              <a:avLst/>
              <a:gdLst/>
              <a:ahLst/>
              <a:cxnLst/>
              <a:rect l="l" t="t" r="r" b="b"/>
              <a:pathLst>
                <a:path w="8331" h="6719" extrusionOk="0">
                  <a:moveTo>
                    <a:pt x="4165" y="0"/>
                  </a:moveTo>
                  <a:cubicBezTo>
                    <a:pt x="3993" y="0"/>
                    <a:pt x="3820" y="86"/>
                    <a:pt x="3721" y="257"/>
                  </a:cubicBezTo>
                  <a:lnTo>
                    <a:pt x="0" y="6719"/>
                  </a:lnTo>
                  <a:lnTo>
                    <a:pt x="8331" y="6719"/>
                  </a:lnTo>
                  <a:lnTo>
                    <a:pt x="4607" y="257"/>
                  </a:lnTo>
                  <a:cubicBezTo>
                    <a:pt x="4509" y="86"/>
                    <a:pt x="4337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0" name="Google Shape;9820;p31"/>
            <p:cNvSpPr/>
            <p:nvPr/>
          </p:nvSpPr>
          <p:spPr>
            <a:xfrm>
              <a:off x="5880875" y="3567725"/>
              <a:ext cx="286925" cy="1293750"/>
            </a:xfrm>
            <a:custGeom>
              <a:avLst/>
              <a:gdLst/>
              <a:ahLst/>
              <a:cxnLst/>
              <a:rect l="l" t="t" r="r" b="b"/>
              <a:pathLst>
                <a:path w="11477" h="51750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111"/>
                    <a:pt x="514" y="31974"/>
                    <a:pt x="1659" y="47561"/>
                  </a:cubicBezTo>
                  <a:cubicBezTo>
                    <a:pt x="1659" y="48718"/>
                    <a:pt x="2124" y="49768"/>
                    <a:pt x="2877" y="50524"/>
                  </a:cubicBezTo>
                  <a:cubicBezTo>
                    <a:pt x="3631" y="51282"/>
                    <a:pt x="4673" y="51749"/>
                    <a:pt x="5823" y="51749"/>
                  </a:cubicBezTo>
                  <a:cubicBezTo>
                    <a:pt x="8128" y="51749"/>
                    <a:pt x="9990" y="49870"/>
                    <a:pt x="9990" y="47561"/>
                  </a:cubicBezTo>
                  <a:cubicBezTo>
                    <a:pt x="10968" y="31913"/>
                    <a:pt x="11470" y="16370"/>
                    <a:pt x="11477" y="90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1" name="Google Shape;9821;p31"/>
            <p:cNvSpPr/>
            <p:nvPr/>
          </p:nvSpPr>
          <p:spPr>
            <a:xfrm>
              <a:off x="5954500" y="3306675"/>
              <a:ext cx="150975" cy="825125"/>
            </a:xfrm>
            <a:custGeom>
              <a:avLst/>
              <a:gdLst/>
              <a:ahLst/>
              <a:cxnLst/>
              <a:rect l="l" t="t" r="r" b="b"/>
              <a:pathLst>
                <a:path w="6039" h="33005" extrusionOk="0">
                  <a:moveTo>
                    <a:pt x="3020" y="0"/>
                  </a:moveTo>
                  <a:cubicBezTo>
                    <a:pt x="2220" y="0"/>
                    <a:pt x="1452" y="1740"/>
                    <a:pt x="887" y="4835"/>
                  </a:cubicBezTo>
                  <a:cubicBezTo>
                    <a:pt x="319" y="7930"/>
                    <a:pt x="1" y="12125"/>
                    <a:pt x="1" y="16502"/>
                  </a:cubicBezTo>
                  <a:cubicBezTo>
                    <a:pt x="1" y="20879"/>
                    <a:pt x="319" y="25077"/>
                    <a:pt x="887" y="28172"/>
                  </a:cubicBezTo>
                  <a:cubicBezTo>
                    <a:pt x="1452" y="31267"/>
                    <a:pt x="2220" y="33004"/>
                    <a:pt x="3020" y="33004"/>
                  </a:cubicBezTo>
                  <a:cubicBezTo>
                    <a:pt x="3820" y="33004"/>
                    <a:pt x="4588" y="31267"/>
                    <a:pt x="5153" y="28172"/>
                  </a:cubicBezTo>
                  <a:cubicBezTo>
                    <a:pt x="5721" y="25077"/>
                    <a:pt x="6039" y="20879"/>
                    <a:pt x="6039" y="16502"/>
                  </a:cubicBezTo>
                  <a:cubicBezTo>
                    <a:pt x="6039" y="12125"/>
                    <a:pt x="5721" y="7930"/>
                    <a:pt x="5153" y="4835"/>
                  </a:cubicBezTo>
                  <a:cubicBezTo>
                    <a:pt x="4588" y="1740"/>
                    <a:pt x="3820" y="0"/>
                    <a:pt x="3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22" name="Google Shape;9822;p31"/>
          <p:cNvSpPr/>
          <p:nvPr/>
        </p:nvSpPr>
        <p:spPr>
          <a:xfrm rot="-4499992">
            <a:off x="6964849" y="103111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823" name="Google Shape;9823;p31"/>
          <p:cNvGrpSpPr/>
          <p:nvPr/>
        </p:nvGrpSpPr>
        <p:grpSpPr>
          <a:xfrm flipH="1">
            <a:off x="1753230" y="283224"/>
            <a:ext cx="1356637" cy="1528669"/>
            <a:chOff x="6638425" y="262025"/>
            <a:chExt cx="1356637" cy="1528669"/>
          </a:xfrm>
        </p:grpSpPr>
        <p:sp>
          <p:nvSpPr>
            <p:cNvPr id="9824" name="Google Shape;9824;p31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5" name="Google Shape;9825;p31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6" name="Google Shape;9826;p31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7" name="Google Shape;9827;p31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28" name="Google Shape;9828;p31"/>
          <p:cNvSpPr/>
          <p:nvPr/>
        </p:nvSpPr>
        <p:spPr>
          <a:xfrm>
            <a:off x="1508413" y="349588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29" name="Google Shape;9829;p31"/>
          <p:cNvSpPr txBox="1">
            <a:spLocks noGrp="1"/>
          </p:cNvSpPr>
          <p:nvPr>
            <p:ph type="body" idx="1"/>
          </p:nvPr>
        </p:nvSpPr>
        <p:spPr>
          <a:xfrm>
            <a:off x="2195736" y="2942150"/>
            <a:ext cx="5225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sz="2000" dirty="0"/>
              <a:t>Unit 11: </a:t>
            </a:r>
            <a:r>
              <a:rPr lang="en-US" sz="2000" dirty="0" err="1"/>
              <a:t>Meraikan</a:t>
            </a:r>
            <a:r>
              <a:rPr lang="en-US" sz="2000" dirty="0"/>
              <a:t> </a:t>
            </a:r>
            <a:r>
              <a:rPr lang="en-US" sz="2000" dirty="0" err="1"/>
              <a:t>Penyatuan</a:t>
            </a:r>
            <a:endParaRPr sz="2000" dirty="0" err="1"/>
          </a:p>
        </p:txBody>
      </p:sp>
    </p:spTree>
    <p:extLst>
      <p:ext uri="{BB962C8B-B14F-4D97-AF65-F5344CB8AC3E}">
        <p14:creationId xmlns:p14="http://schemas.microsoft.com/office/powerpoint/2010/main" val="311717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6" name="Google Shape;9846;p33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Isi Kandungan</a:t>
            </a:r>
            <a:endParaRPr sz="4400" dirty="0"/>
          </a:p>
        </p:txBody>
      </p:sp>
      <p:sp>
        <p:nvSpPr>
          <p:cNvPr id="9847" name="Google Shape;9847;p33"/>
          <p:cNvSpPr/>
          <p:nvPr/>
        </p:nvSpPr>
        <p:spPr>
          <a:xfrm>
            <a:off x="1237455" y="1673925"/>
            <a:ext cx="515100" cy="515100"/>
          </a:xfrm>
          <a:prstGeom prst="roundRect">
            <a:avLst>
              <a:gd name="adj" fmla="val 2162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>
                <a:ln>
                  <a:noFill/>
                </a:ln>
                <a:solidFill>
                  <a:srgbClr val="005051"/>
                </a:solidFill>
                <a:effectLst/>
                <a:uLnTx/>
                <a:uFillTx/>
                <a:latin typeface="Gantari ExtraBold"/>
                <a:ea typeface="Gantari ExtraBold"/>
                <a:cs typeface="Gantari ExtraBold"/>
                <a:sym typeface="Gantari ExtraBold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5051"/>
              </a:solidFill>
              <a:effectLst/>
              <a:uLnTx/>
              <a:uFillTx/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63" name="Google Shape;9863;p33"/>
          <p:cNvSpPr/>
          <p:nvPr/>
        </p:nvSpPr>
        <p:spPr>
          <a:xfrm>
            <a:off x="7922650" y="35643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4" name="Google Shape;9864;p33"/>
          <p:cNvSpPr/>
          <p:nvPr/>
        </p:nvSpPr>
        <p:spPr>
          <a:xfrm>
            <a:off x="7203538" y="392525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5" name="Google Shape;9865;p33"/>
          <p:cNvSpPr/>
          <p:nvPr/>
        </p:nvSpPr>
        <p:spPr>
          <a:xfrm rot="-4499992">
            <a:off x="6847733" y="393814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6" name="Google Shape;9866;p33"/>
          <p:cNvSpPr/>
          <p:nvPr/>
        </p:nvSpPr>
        <p:spPr>
          <a:xfrm>
            <a:off x="6587700" y="9707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7" name="Google Shape;9867;p33"/>
          <p:cNvSpPr/>
          <p:nvPr/>
        </p:nvSpPr>
        <p:spPr>
          <a:xfrm>
            <a:off x="7805125" y="8073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9874;p34"/>
          <p:cNvSpPr txBox="1"/>
          <p:nvPr/>
        </p:nvSpPr>
        <p:spPr>
          <a:xfrm>
            <a:off x="1835696" y="1491630"/>
            <a:ext cx="6336704" cy="75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5.2.1 (iv)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berimbuhan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sisipan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161164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2" name="Google Shape;9872;p34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Objektif Pembelajaran</a:t>
            </a:r>
            <a:endParaRPr sz="4400" dirty="0"/>
          </a:p>
        </p:txBody>
      </p:sp>
      <p:sp>
        <p:nvSpPr>
          <p:cNvPr id="9874" name="Google Shape;9874;p34"/>
          <p:cNvSpPr txBox="1"/>
          <p:nvPr/>
        </p:nvSpPr>
        <p:spPr>
          <a:xfrm>
            <a:off x="1403648" y="2222075"/>
            <a:ext cx="6850218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Murid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dapat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dan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lima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berimbuhan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sisipan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  <p:sp>
        <p:nvSpPr>
          <p:cNvPr id="9875" name="Google Shape;9875;p34"/>
          <p:cNvSpPr/>
          <p:nvPr/>
        </p:nvSpPr>
        <p:spPr>
          <a:xfrm>
            <a:off x="7488175" y="996113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76" name="Google Shape;9876;p34"/>
          <p:cNvSpPr/>
          <p:nvPr/>
        </p:nvSpPr>
        <p:spPr>
          <a:xfrm>
            <a:off x="7759050" y="1833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77" name="Google Shape;9877;p34"/>
          <p:cNvSpPr/>
          <p:nvPr/>
        </p:nvSpPr>
        <p:spPr>
          <a:xfrm>
            <a:off x="6972450" y="158742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874;p34"/>
          <p:cNvSpPr txBox="1"/>
          <p:nvPr/>
        </p:nvSpPr>
        <p:spPr>
          <a:xfrm>
            <a:off x="1420616" y="1587425"/>
            <a:ext cx="7020000" cy="55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akhir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pengajaran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pembelajaran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:  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199096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Google Shape;9882;p35"/>
          <p:cNvSpPr/>
          <p:nvPr/>
        </p:nvSpPr>
        <p:spPr>
          <a:xfrm>
            <a:off x="1810950" y="1995000"/>
            <a:ext cx="1153500" cy="1153500"/>
          </a:xfrm>
          <a:prstGeom prst="roundRect">
            <a:avLst>
              <a:gd name="adj" fmla="val 853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005051"/>
              </a:solidFill>
              <a:effectLst/>
              <a:uLnTx/>
              <a:uFillTx/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83" name="Google Shape;9883;p35"/>
          <p:cNvSpPr txBox="1">
            <a:spLocks noGrp="1"/>
          </p:cNvSpPr>
          <p:nvPr>
            <p:ph type="title"/>
          </p:nvPr>
        </p:nvSpPr>
        <p:spPr>
          <a:xfrm>
            <a:off x="3131839" y="1592618"/>
            <a:ext cx="5088439" cy="76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Kata </a:t>
            </a:r>
            <a:r>
              <a:rPr lang="en-US" sz="3200" dirty="0" err="1"/>
              <a:t>Berimbuhan</a:t>
            </a:r>
            <a:r>
              <a:rPr lang="en-US" sz="3200" dirty="0"/>
              <a:t> </a:t>
            </a:r>
            <a:r>
              <a:rPr lang="en-US" sz="3200" dirty="0" err="1"/>
              <a:t>Sisipan</a:t>
            </a:r>
            <a:endParaRPr sz="3200" dirty="0"/>
          </a:p>
        </p:txBody>
      </p:sp>
      <p:sp>
        <p:nvSpPr>
          <p:cNvPr id="9884" name="Google Shape;9884;p35"/>
          <p:cNvSpPr txBox="1">
            <a:spLocks noGrp="1"/>
          </p:cNvSpPr>
          <p:nvPr>
            <p:ph type="title" idx="2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885" name="Google Shape;9885;p35"/>
          <p:cNvSpPr/>
          <p:nvPr/>
        </p:nvSpPr>
        <p:spPr>
          <a:xfrm>
            <a:off x="7020272" y="120359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86" name="Google Shape;9886;p35"/>
          <p:cNvSpPr/>
          <p:nvPr/>
        </p:nvSpPr>
        <p:spPr>
          <a:xfrm>
            <a:off x="1473000" y="41136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421" y="1604"/>
                </a:moveTo>
                <a:cubicBezTo>
                  <a:pt x="3421" y="1622"/>
                  <a:pt x="3425" y="1637"/>
                  <a:pt x="3429" y="1646"/>
                </a:cubicBezTo>
                <a:lnTo>
                  <a:pt x="3429" y="1646"/>
                </a:lnTo>
                <a:cubicBezTo>
                  <a:pt x="3424" y="1631"/>
                  <a:pt x="3421" y="1617"/>
                  <a:pt x="3421" y="1604"/>
                </a:cubicBezTo>
                <a:lnTo>
                  <a:pt x="3421" y="1604"/>
                </a:lnTo>
                <a:cubicBezTo>
                  <a:pt x="3421" y="1604"/>
                  <a:pt x="3421" y="1604"/>
                  <a:pt x="3421" y="1604"/>
                </a:cubicBezTo>
                <a:close/>
                <a:moveTo>
                  <a:pt x="1746" y="3318"/>
                </a:moveTo>
                <a:lnTo>
                  <a:pt x="1746" y="3318"/>
                </a:lnTo>
                <a:cubicBezTo>
                  <a:pt x="1767" y="3326"/>
                  <a:pt x="1805" y="3338"/>
                  <a:pt x="1803" y="3338"/>
                </a:cubicBezTo>
                <a:cubicBezTo>
                  <a:pt x="1802" y="3338"/>
                  <a:pt x="1800" y="3339"/>
                  <a:pt x="1799" y="3339"/>
                </a:cubicBezTo>
                <a:cubicBezTo>
                  <a:pt x="1786" y="3339"/>
                  <a:pt x="1766" y="3330"/>
                  <a:pt x="1746" y="3318"/>
                </a:cubicBezTo>
                <a:close/>
                <a:moveTo>
                  <a:pt x="2463" y="3393"/>
                </a:moveTo>
                <a:cubicBezTo>
                  <a:pt x="2461" y="3393"/>
                  <a:pt x="2458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1" y="3393"/>
                  <a:pt x="2463" y="3393"/>
                </a:cubicBezTo>
                <a:close/>
                <a:moveTo>
                  <a:pt x="2389" y="989"/>
                </a:moveTo>
                <a:cubicBezTo>
                  <a:pt x="2440" y="989"/>
                  <a:pt x="2490" y="989"/>
                  <a:pt x="2541" y="993"/>
                </a:cubicBezTo>
                <a:cubicBezTo>
                  <a:pt x="2562" y="993"/>
                  <a:pt x="2582" y="997"/>
                  <a:pt x="2603" y="998"/>
                </a:cubicBezTo>
                <a:lnTo>
                  <a:pt x="2603" y="998"/>
                </a:lnTo>
                <a:cubicBezTo>
                  <a:pt x="2682" y="1018"/>
                  <a:pt x="2761" y="1029"/>
                  <a:pt x="2840" y="1054"/>
                </a:cubicBezTo>
                <a:cubicBezTo>
                  <a:pt x="2859" y="1061"/>
                  <a:pt x="2878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9" y="1113"/>
                  <a:pt x="2985" y="1122"/>
                </a:cubicBezTo>
                <a:cubicBezTo>
                  <a:pt x="3017" y="1141"/>
                  <a:pt x="3048" y="1162"/>
                  <a:pt x="3080" y="1181"/>
                </a:cubicBezTo>
                <a:cubicBezTo>
                  <a:pt x="3087" y="1185"/>
                  <a:pt x="3093" y="1189"/>
                  <a:pt x="3098" y="1192"/>
                </a:cubicBezTo>
                <a:lnTo>
                  <a:pt x="3098" y="1192"/>
                </a:lnTo>
                <a:cubicBezTo>
                  <a:pt x="3161" y="1249"/>
                  <a:pt x="3221" y="1304"/>
                  <a:pt x="3276" y="1366"/>
                </a:cubicBezTo>
                <a:cubicBezTo>
                  <a:pt x="3281" y="1373"/>
                  <a:pt x="3285" y="1379"/>
                  <a:pt x="3290" y="1385"/>
                </a:cubicBezTo>
                <a:lnTo>
                  <a:pt x="3290" y="1385"/>
                </a:lnTo>
                <a:cubicBezTo>
                  <a:pt x="3308" y="1414"/>
                  <a:pt x="3331" y="1442"/>
                  <a:pt x="3350" y="1474"/>
                </a:cubicBezTo>
                <a:cubicBezTo>
                  <a:pt x="3369" y="1505"/>
                  <a:pt x="3386" y="1537"/>
                  <a:pt x="3402" y="1568"/>
                </a:cubicBezTo>
                <a:cubicBezTo>
                  <a:pt x="3409" y="1579"/>
                  <a:pt x="3415" y="1591"/>
                  <a:pt x="3421" y="1604"/>
                </a:cubicBezTo>
                <a:lnTo>
                  <a:pt x="3421" y="1604"/>
                </a:lnTo>
                <a:cubicBezTo>
                  <a:pt x="3421" y="1603"/>
                  <a:pt x="3421" y="1601"/>
                  <a:pt x="3421" y="1600"/>
                </a:cubicBezTo>
                <a:lnTo>
                  <a:pt x="3421" y="1600"/>
                </a:lnTo>
                <a:cubicBezTo>
                  <a:pt x="3421" y="1601"/>
                  <a:pt x="3421" y="1603"/>
                  <a:pt x="3421" y="1604"/>
                </a:cubicBezTo>
                <a:lnTo>
                  <a:pt x="3421" y="1604"/>
                </a:lnTo>
                <a:cubicBezTo>
                  <a:pt x="3423" y="1608"/>
                  <a:pt x="3426" y="1613"/>
                  <a:pt x="3428" y="1617"/>
                </a:cubicBezTo>
                <a:cubicBezTo>
                  <a:pt x="3443" y="1647"/>
                  <a:pt x="3443" y="1660"/>
                  <a:pt x="3439" y="1660"/>
                </a:cubicBezTo>
                <a:cubicBezTo>
                  <a:pt x="3437" y="1660"/>
                  <a:pt x="3432" y="1655"/>
                  <a:pt x="3429" y="1646"/>
                </a:cubicBezTo>
                <a:lnTo>
                  <a:pt x="3429" y="1646"/>
                </a:lnTo>
                <a:cubicBezTo>
                  <a:pt x="3444" y="1699"/>
                  <a:pt x="3478" y="1760"/>
                  <a:pt x="3491" y="1802"/>
                </a:cubicBezTo>
                <a:cubicBezTo>
                  <a:pt x="3499" y="1838"/>
                  <a:pt x="3508" y="1874"/>
                  <a:pt x="3516" y="1910"/>
                </a:cubicBezTo>
                <a:cubicBezTo>
                  <a:pt x="3520" y="1933"/>
                  <a:pt x="3525" y="1954"/>
                  <a:pt x="3529" y="1977"/>
                </a:cubicBezTo>
                <a:cubicBezTo>
                  <a:pt x="3534" y="2005"/>
                  <a:pt x="3536" y="2015"/>
                  <a:pt x="3537" y="2015"/>
                </a:cubicBezTo>
                <a:cubicBezTo>
                  <a:pt x="3539" y="2015"/>
                  <a:pt x="3529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7" y="2142"/>
                  <a:pt x="3537" y="2173"/>
                </a:cubicBezTo>
                <a:cubicBezTo>
                  <a:pt x="3537" y="2215"/>
                  <a:pt x="3535" y="2257"/>
                  <a:pt x="3533" y="2297"/>
                </a:cubicBezTo>
                <a:cubicBezTo>
                  <a:pt x="3532" y="2309"/>
                  <a:pt x="3530" y="2321"/>
                  <a:pt x="3530" y="2332"/>
                </a:cubicBezTo>
                <a:lnTo>
                  <a:pt x="3530" y="2332"/>
                </a:lnTo>
                <a:cubicBezTo>
                  <a:pt x="3515" y="2405"/>
                  <a:pt x="3504" y="2475"/>
                  <a:pt x="3482" y="2546"/>
                </a:cubicBezTo>
                <a:cubicBezTo>
                  <a:pt x="3474" y="2582"/>
                  <a:pt x="3461" y="2618"/>
                  <a:pt x="3449" y="2651"/>
                </a:cubicBezTo>
                <a:cubicBezTo>
                  <a:pt x="3445" y="2664"/>
                  <a:pt x="3440" y="2676"/>
                  <a:pt x="3436" y="2687"/>
                </a:cubicBezTo>
                <a:lnTo>
                  <a:pt x="3436" y="2687"/>
                </a:lnTo>
                <a:cubicBezTo>
                  <a:pt x="3400" y="2753"/>
                  <a:pt x="3369" y="2818"/>
                  <a:pt x="3329" y="2881"/>
                </a:cubicBezTo>
                <a:cubicBezTo>
                  <a:pt x="3324" y="2889"/>
                  <a:pt x="3303" y="2918"/>
                  <a:pt x="3287" y="2941"/>
                </a:cubicBezTo>
                <a:lnTo>
                  <a:pt x="3287" y="2941"/>
                </a:lnTo>
                <a:cubicBezTo>
                  <a:pt x="3267" y="2964"/>
                  <a:pt x="3233" y="3004"/>
                  <a:pt x="3223" y="3014"/>
                </a:cubicBezTo>
                <a:cubicBezTo>
                  <a:pt x="3198" y="3041"/>
                  <a:pt x="3171" y="3068"/>
                  <a:pt x="3141" y="3094"/>
                </a:cubicBezTo>
                <a:cubicBezTo>
                  <a:pt x="3129" y="3108"/>
                  <a:pt x="3114" y="3119"/>
                  <a:pt x="3099" y="3134"/>
                </a:cubicBezTo>
                <a:cubicBezTo>
                  <a:pt x="3075" y="3155"/>
                  <a:pt x="3071" y="3163"/>
                  <a:pt x="3076" y="3163"/>
                </a:cubicBezTo>
                <a:cubicBezTo>
                  <a:pt x="3077" y="3163"/>
                  <a:pt x="3078" y="3163"/>
                  <a:pt x="3079" y="3162"/>
                </a:cubicBezTo>
                <a:lnTo>
                  <a:pt x="3079" y="3162"/>
                </a:lnTo>
                <a:cubicBezTo>
                  <a:pt x="3022" y="3203"/>
                  <a:pt x="2922" y="3245"/>
                  <a:pt x="2888" y="3262"/>
                </a:cubicBezTo>
                <a:cubicBezTo>
                  <a:pt x="2864" y="3275"/>
                  <a:pt x="2802" y="3297"/>
                  <a:pt x="2805" y="3297"/>
                </a:cubicBezTo>
                <a:cubicBezTo>
                  <a:pt x="2807" y="3297"/>
                  <a:pt x="2821" y="3292"/>
                  <a:pt x="2858" y="3281"/>
                </a:cubicBezTo>
                <a:lnTo>
                  <a:pt x="2858" y="3281"/>
                </a:lnTo>
                <a:cubicBezTo>
                  <a:pt x="2819" y="3294"/>
                  <a:pt x="2781" y="3309"/>
                  <a:pt x="2743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6" y="3395"/>
                </a:cubicBezTo>
                <a:lnTo>
                  <a:pt x="2436" y="3395"/>
                </a:lnTo>
                <a:cubicBezTo>
                  <a:pt x="2416" y="3397"/>
                  <a:pt x="2395" y="3400"/>
                  <a:pt x="2374" y="3401"/>
                </a:cubicBezTo>
                <a:cubicBezTo>
                  <a:pt x="2330" y="3406"/>
                  <a:pt x="2286" y="3406"/>
                  <a:pt x="2240" y="3408"/>
                </a:cubicBezTo>
                <a:cubicBezTo>
                  <a:pt x="2191" y="3408"/>
                  <a:pt x="2143" y="3406"/>
                  <a:pt x="2094" y="3403"/>
                </a:cubicBezTo>
                <a:cubicBezTo>
                  <a:pt x="2078" y="3402"/>
                  <a:pt x="2063" y="3400"/>
                  <a:pt x="2047" y="3399"/>
                </a:cubicBezTo>
                <a:lnTo>
                  <a:pt x="2047" y="3399"/>
                </a:lnTo>
                <a:cubicBezTo>
                  <a:pt x="1970" y="3377"/>
                  <a:pt x="1891" y="3367"/>
                  <a:pt x="1814" y="3340"/>
                </a:cubicBezTo>
                <a:cubicBezTo>
                  <a:pt x="1797" y="3334"/>
                  <a:pt x="1778" y="3325"/>
                  <a:pt x="1761" y="3321"/>
                </a:cubicBezTo>
                <a:cubicBezTo>
                  <a:pt x="1752" y="3318"/>
                  <a:pt x="1745" y="3316"/>
                  <a:pt x="1741" y="3315"/>
                </a:cubicBezTo>
                <a:lnTo>
                  <a:pt x="1741" y="3315"/>
                </a:lnTo>
                <a:cubicBezTo>
                  <a:pt x="1715" y="3301"/>
                  <a:pt x="1691" y="3283"/>
                  <a:pt x="1679" y="3277"/>
                </a:cubicBezTo>
                <a:cubicBezTo>
                  <a:pt x="1648" y="3260"/>
                  <a:pt x="1618" y="3241"/>
                  <a:pt x="1586" y="3220"/>
                </a:cubicBezTo>
                <a:cubicBezTo>
                  <a:pt x="1572" y="3210"/>
                  <a:pt x="1559" y="3199"/>
                  <a:pt x="1542" y="3191"/>
                </a:cubicBezTo>
                <a:cubicBezTo>
                  <a:pt x="1526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9" y="3175"/>
                  <a:pt x="1582" y="3218"/>
                  <a:pt x="1580" y="3218"/>
                </a:cubicBezTo>
                <a:cubicBezTo>
                  <a:pt x="1579" y="3218"/>
                  <a:pt x="1579" y="3218"/>
                  <a:pt x="1578" y="3218"/>
                </a:cubicBezTo>
                <a:cubicBezTo>
                  <a:pt x="1541" y="3218"/>
                  <a:pt x="1422" y="3070"/>
                  <a:pt x="1399" y="3045"/>
                </a:cubicBezTo>
                <a:cubicBezTo>
                  <a:pt x="1385" y="3030"/>
                  <a:pt x="1354" y="2977"/>
                  <a:pt x="1351" y="2977"/>
                </a:cubicBezTo>
                <a:cubicBezTo>
                  <a:pt x="1350" y="2977"/>
                  <a:pt x="1353" y="2985"/>
                  <a:pt x="1363" y="3005"/>
                </a:cubicBezTo>
                <a:cubicBezTo>
                  <a:pt x="1372" y="3024"/>
                  <a:pt x="1376" y="3032"/>
                  <a:pt x="1375" y="3032"/>
                </a:cubicBezTo>
                <a:cubicBezTo>
                  <a:pt x="1373" y="3032"/>
                  <a:pt x="1335" y="2962"/>
                  <a:pt x="1325" y="2946"/>
                </a:cubicBezTo>
                <a:cubicBezTo>
                  <a:pt x="1285" y="2881"/>
                  <a:pt x="1252" y="2814"/>
                  <a:pt x="1215" y="2747"/>
                </a:cubicBezTo>
                <a:lnTo>
                  <a:pt x="1215" y="2747"/>
                </a:lnTo>
                <a:cubicBezTo>
                  <a:pt x="1214" y="2744"/>
                  <a:pt x="1213" y="2740"/>
                  <a:pt x="1211" y="2736"/>
                </a:cubicBezTo>
                <a:cubicBezTo>
                  <a:pt x="1199" y="2702"/>
                  <a:pt x="1186" y="2668"/>
                  <a:pt x="1176" y="2634"/>
                </a:cubicBezTo>
                <a:cubicBezTo>
                  <a:pt x="1152" y="2559"/>
                  <a:pt x="1134" y="2481"/>
                  <a:pt x="1119" y="2403"/>
                </a:cubicBezTo>
                <a:cubicBezTo>
                  <a:pt x="1118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1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2"/>
                </a:cubicBezTo>
                <a:cubicBezTo>
                  <a:pt x="1107" y="2033"/>
                  <a:pt x="1111" y="1998"/>
                  <a:pt x="1114" y="1970"/>
                </a:cubicBezTo>
                <a:lnTo>
                  <a:pt x="1114" y="1970"/>
                </a:lnTo>
                <a:cubicBezTo>
                  <a:pt x="1118" y="1946"/>
                  <a:pt x="1123" y="1911"/>
                  <a:pt x="1125" y="1899"/>
                </a:cubicBezTo>
                <a:cubicBezTo>
                  <a:pt x="1144" y="1813"/>
                  <a:pt x="1169" y="1731"/>
                  <a:pt x="1197" y="1646"/>
                </a:cubicBezTo>
                <a:cubicBezTo>
                  <a:pt x="1199" y="1641"/>
                  <a:pt x="1200" y="1636"/>
                  <a:pt x="1201" y="1632"/>
                </a:cubicBezTo>
                <a:lnTo>
                  <a:pt x="1201" y="1632"/>
                </a:lnTo>
                <a:cubicBezTo>
                  <a:pt x="1203" y="1629"/>
                  <a:pt x="1205" y="1625"/>
                  <a:pt x="1207" y="1621"/>
                </a:cubicBezTo>
                <a:cubicBezTo>
                  <a:pt x="1228" y="1583"/>
                  <a:pt x="1247" y="1545"/>
                  <a:pt x="1268" y="1507"/>
                </a:cubicBezTo>
                <a:cubicBezTo>
                  <a:pt x="1289" y="1469"/>
                  <a:pt x="1315" y="1434"/>
                  <a:pt x="1338" y="1398"/>
                </a:cubicBezTo>
                <a:cubicBezTo>
                  <a:pt x="1341" y="1393"/>
                  <a:pt x="1343" y="1390"/>
                  <a:pt x="1345" y="1386"/>
                </a:cubicBezTo>
                <a:lnTo>
                  <a:pt x="1345" y="1386"/>
                </a:lnTo>
                <a:cubicBezTo>
                  <a:pt x="1346" y="1386"/>
                  <a:pt x="1346" y="1386"/>
                  <a:pt x="1346" y="1385"/>
                </a:cubicBezTo>
                <a:cubicBezTo>
                  <a:pt x="1400" y="1328"/>
                  <a:pt x="1455" y="1276"/>
                  <a:pt x="1512" y="1222"/>
                </a:cubicBezTo>
                <a:lnTo>
                  <a:pt x="1512" y="1222"/>
                </a:lnTo>
                <a:cubicBezTo>
                  <a:pt x="1525" y="1213"/>
                  <a:pt x="1537" y="1203"/>
                  <a:pt x="1551" y="1194"/>
                </a:cubicBezTo>
                <a:cubicBezTo>
                  <a:pt x="1589" y="1170"/>
                  <a:pt x="1629" y="1147"/>
                  <a:pt x="1669" y="1126"/>
                </a:cubicBezTo>
                <a:cubicBezTo>
                  <a:pt x="1681" y="1119"/>
                  <a:pt x="1698" y="1113"/>
                  <a:pt x="1711" y="1105"/>
                </a:cubicBezTo>
                <a:lnTo>
                  <a:pt x="1711" y="1105"/>
                </a:lnTo>
                <a:cubicBezTo>
                  <a:pt x="1754" y="1092"/>
                  <a:pt x="1796" y="1075"/>
                  <a:pt x="1839" y="1063"/>
                </a:cubicBezTo>
                <a:cubicBezTo>
                  <a:pt x="1883" y="1050"/>
                  <a:pt x="1928" y="1042"/>
                  <a:pt x="1972" y="1031"/>
                </a:cubicBezTo>
                <a:cubicBezTo>
                  <a:pt x="1977" y="1030"/>
                  <a:pt x="1984" y="1028"/>
                  <a:pt x="1991" y="1026"/>
                </a:cubicBezTo>
                <a:lnTo>
                  <a:pt x="1991" y="1026"/>
                </a:lnTo>
                <a:cubicBezTo>
                  <a:pt x="2008" y="1025"/>
                  <a:pt x="2026" y="1024"/>
                  <a:pt x="2044" y="1023"/>
                </a:cubicBezTo>
                <a:cubicBezTo>
                  <a:pt x="2066" y="1021"/>
                  <a:pt x="2088" y="1018"/>
                  <a:pt x="2110" y="1014"/>
                </a:cubicBezTo>
                <a:lnTo>
                  <a:pt x="2110" y="1014"/>
                </a:lnTo>
                <a:cubicBezTo>
                  <a:pt x="2131" y="1012"/>
                  <a:pt x="2153" y="1010"/>
                  <a:pt x="2174" y="1006"/>
                </a:cubicBezTo>
                <a:cubicBezTo>
                  <a:pt x="2179" y="1005"/>
                  <a:pt x="2184" y="1004"/>
                  <a:pt x="2190" y="1003"/>
                </a:cubicBezTo>
                <a:lnTo>
                  <a:pt x="2190" y="1003"/>
                </a:lnTo>
                <a:cubicBezTo>
                  <a:pt x="2199" y="1002"/>
                  <a:pt x="2230" y="999"/>
                  <a:pt x="2246" y="998"/>
                </a:cubicBezTo>
                <a:cubicBezTo>
                  <a:pt x="2294" y="993"/>
                  <a:pt x="2341" y="991"/>
                  <a:pt x="2389" y="989"/>
                </a:cubicBezTo>
                <a:close/>
                <a:moveTo>
                  <a:pt x="2432" y="0"/>
                </a:moveTo>
                <a:cubicBezTo>
                  <a:pt x="2284" y="0"/>
                  <a:pt x="2135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40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6"/>
                  <a:pt x="228" y="3406"/>
                  <a:pt x="895" y="3941"/>
                </a:cubicBezTo>
                <a:cubicBezTo>
                  <a:pt x="1282" y="4251"/>
                  <a:pt x="1776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4" y="1025"/>
                  <a:pt x="4005" y="604"/>
                  <a:pt x="3584" y="321"/>
                </a:cubicBezTo>
                <a:cubicBezTo>
                  <a:pt x="3238" y="89"/>
                  <a:pt x="2838" y="0"/>
                  <a:pt x="2432" y="0"/>
                </a:cubicBezTo>
                <a:close/>
              </a:path>
            </a:pathLst>
          </a:custGeom>
          <a:solidFill>
            <a:srgbClr val="484F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87" name="Google Shape;9887;p35"/>
          <p:cNvSpPr/>
          <p:nvPr/>
        </p:nvSpPr>
        <p:spPr>
          <a:xfrm>
            <a:off x="6649225" y="367085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888" name="Google Shape;9888;p35"/>
          <p:cNvGrpSpPr/>
          <p:nvPr/>
        </p:nvGrpSpPr>
        <p:grpSpPr>
          <a:xfrm>
            <a:off x="7477937" y="151970"/>
            <a:ext cx="1356637" cy="1528669"/>
            <a:chOff x="6638425" y="262025"/>
            <a:chExt cx="1356637" cy="1528669"/>
          </a:xfrm>
        </p:grpSpPr>
        <p:sp>
          <p:nvSpPr>
            <p:cNvPr id="9889" name="Google Shape;9889;p35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0" name="Google Shape;9890;p35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1" name="Google Shape;9891;p35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2" name="Google Shape;9892;p35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883;p35"/>
          <p:cNvSpPr txBox="1">
            <a:spLocks/>
          </p:cNvSpPr>
          <p:nvPr/>
        </p:nvSpPr>
        <p:spPr>
          <a:xfrm>
            <a:off x="3198952" y="2211710"/>
            <a:ext cx="4134098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8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51"/>
              </a:buClr>
              <a:buSzPts val="3600"/>
              <a:buFont typeface="Gantari ExtraBold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5.2.1 (iv)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 dan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berimbuhan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sisipan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 ExtraBold"/>
              </a:rPr>
              <a:t>.</a:t>
            </a: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375567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702000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menyisip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bahagian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tengah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kata. </a:t>
            </a:r>
          </a:p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produktif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amat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terhad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bilangannya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Empat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-el-, 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-, 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-in-.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19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702000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menyisip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bahagian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tengah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kata. </a:t>
            </a:r>
          </a:p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produktif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amat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terhad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bilangannya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Empat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sisipan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-el-, 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-, 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em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-in-.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87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a)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Sisipan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-el-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</p:txBody>
      </p:sp>
      <p:graphicFrame>
        <p:nvGraphicFramePr>
          <p:cNvPr id="12" name="Google Shape;4800;p47"/>
          <p:cNvGraphicFramePr/>
          <p:nvPr>
            <p:extLst/>
          </p:nvPr>
        </p:nvGraphicFramePr>
        <p:xfrm>
          <a:off x="1199678" y="1898252"/>
          <a:ext cx="7060694" cy="24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Kata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Asal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Sisipan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-el-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Contoh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tapak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</a:t>
                      </a:r>
                      <a:r>
                        <a:rPr lang="en-US" sz="200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el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apak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Ravin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meletakkan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wang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telapak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pengemis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serak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el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erak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Biliknya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selerak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buku-buku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bertabura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sana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sini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coreng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el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oreng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Muka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celoreng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hingus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kopak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</a:t>
                      </a:r>
                      <a:r>
                        <a:rPr lang="en-MY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el</a:t>
                      </a: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opak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Kelopak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bunga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berwarna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merah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7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b)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Sisipan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-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er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</p:txBody>
      </p:sp>
      <p:graphicFrame>
        <p:nvGraphicFramePr>
          <p:cNvPr id="13" name="Google Shape;4800;p47"/>
          <p:cNvGraphicFramePr/>
          <p:nvPr>
            <p:extLst/>
          </p:nvPr>
        </p:nvGraphicFramePr>
        <p:xfrm>
          <a:off x="1199678" y="1898252"/>
          <a:ext cx="7060694" cy="1843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Kata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Asal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Sisipan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-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-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Contoh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gigi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igi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Saya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ambilkan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datuk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sebilah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gergaji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yang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gerigi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tajam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suling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uling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Abang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saya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pandai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bermain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seruling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sabut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abut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Pokok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orkid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akar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serabut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6" name="Google Shape;9846;p33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Isi Kandungan</a:t>
            </a:r>
            <a:endParaRPr sz="4400" dirty="0"/>
          </a:p>
        </p:txBody>
      </p:sp>
      <p:sp>
        <p:nvSpPr>
          <p:cNvPr id="9847" name="Google Shape;9847;p33"/>
          <p:cNvSpPr/>
          <p:nvPr/>
        </p:nvSpPr>
        <p:spPr>
          <a:xfrm>
            <a:off x="1237455" y="1673925"/>
            <a:ext cx="515100" cy="515100"/>
          </a:xfrm>
          <a:prstGeom prst="roundRect">
            <a:avLst>
              <a:gd name="adj" fmla="val 2162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01</a:t>
            </a:r>
            <a:endParaRPr sz="1600">
              <a:solidFill>
                <a:schemeClr val="lt2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63" name="Google Shape;9863;p33"/>
          <p:cNvSpPr/>
          <p:nvPr/>
        </p:nvSpPr>
        <p:spPr>
          <a:xfrm>
            <a:off x="7922650" y="35643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4" name="Google Shape;9864;p33"/>
          <p:cNvSpPr/>
          <p:nvPr/>
        </p:nvSpPr>
        <p:spPr>
          <a:xfrm>
            <a:off x="7203538" y="392525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5" name="Google Shape;9865;p33"/>
          <p:cNvSpPr/>
          <p:nvPr/>
        </p:nvSpPr>
        <p:spPr>
          <a:xfrm rot="-4499992">
            <a:off x="6847733" y="393814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6" name="Google Shape;9866;p33"/>
          <p:cNvSpPr/>
          <p:nvPr/>
        </p:nvSpPr>
        <p:spPr>
          <a:xfrm>
            <a:off x="6587700" y="9707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7" name="Google Shape;9867;p33"/>
          <p:cNvSpPr/>
          <p:nvPr/>
        </p:nvSpPr>
        <p:spPr>
          <a:xfrm>
            <a:off x="7805125" y="8073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874;p34"/>
          <p:cNvSpPr txBox="1"/>
          <p:nvPr/>
        </p:nvSpPr>
        <p:spPr>
          <a:xfrm>
            <a:off x="1835696" y="1491630"/>
            <a:ext cx="6336704" cy="75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5.2.1 (iii)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Memahami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dan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menggunakan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kata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berimbuhan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apitan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mengikut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konteks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.</a:t>
            </a:r>
            <a:endParaRPr lang="en-MY" altLang="zh-CN" sz="2000" dirty="0">
              <a:solidFill>
                <a:schemeClr val="dk1"/>
              </a:solidFill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c)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Sisipan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-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em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</p:txBody>
      </p:sp>
      <p:graphicFrame>
        <p:nvGraphicFramePr>
          <p:cNvPr id="13" name="Google Shape;4800;p47"/>
          <p:cNvGraphicFramePr/>
          <p:nvPr>
            <p:extLst/>
          </p:nvPr>
        </p:nvGraphicFramePr>
        <p:xfrm>
          <a:off x="1199678" y="1898252"/>
          <a:ext cx="7060694" cy="2240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Kata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Asal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Sisipan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-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-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Contoh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gentar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</a:t>
                      </a:r>
                      <a:r>
                        <a:rPr lang="en-MY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em</a:t>
                      </a: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entar</a:t>
                      </a:r>
                      <a:endParaRPr lang="en-MY"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Jangan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berasa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gementar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melihat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kekuatan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seteru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gilang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em</a:t>
                      </a:r>
                      <a:r>
                        <a:rPr lang="en-US" altLang="zh-CN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ilang</a:t>
                      </a:r>
                      <a:endParaRPr lang="en-US" altLang="zh-CN"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Majlis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penyampaian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hadiah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diadakan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gemilang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serbak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</a:t>
                      </a:r>
                      <a:r>
                        <a:rPr lang="en-MY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em</a:t>
                      </a:r>
                      <a:r>
                        <a:rPr lang="en-MY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erbak</a:t>
                      </a:r>
                      <a:endParaRPr lang="en-MY"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Bau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bunga-bunga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taman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semerbak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6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Sisipan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c)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Sisipan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-in-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endParaRPr kumimoji="0" lang="en-MY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Arial"/>
            </a:endParaRPr>
          </a:p>
        </p:txBody>
      </p:sp>
      <p:graphicFrame>
        <p:nvGraphicFramePr>
          <p:cNvPr id="13" name="Google Shape;4800;p47"/>
          <p:cNvGraphicFramePr/>
          <p:nvPr>
            <p:extLst/>
          </p:nvPr>
        </p:nvGraphicFramePr>
        <p:xfrm>
          <a:off x="1199678" y="1898252"/>
          <a:ext cx="7060694" cy="1325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Kata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Asal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Sisipan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-in-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Contoh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sambung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MY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</a:t>
                      </a:r>
                      <a:r>
                        <a:rPr lang="en-MY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in</a:t>
                      </a:r>
                      <a:r>
                        <a:rPr lang="en-MY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ambung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Sastera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Melayu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moden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ialah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sastera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sinambung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daripada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sastera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Melayu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lama.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56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5" name="Google Shape;9815;p31"/>
          <p:cNvSpPr txBox="1">
            <a:spLocks noGrp="1"/>
          </p:cNvSpPr>
          <p:nvPr>
            <p:ph type="ctrTitle"/>
          </p:nvPr>
        </p:nvSpPr>
        <p:spPr>
          <a:xfrm>
            <a:off x="1187624" y="1526150"/>
            <a:ext cx="7200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Tema</a:t>
            </a:r>
            <a:r>
              <a:rPr lang="en-US" altLang="zh-CN" dirty="0"/>
              <a:t> 4:</a:t>
            </a:r>
            <a:br>
              <a:rPr lang="en-US" altLang="zh-CN" dirty="0"/>
            </a:br>
            <a:r>
              <a:rPr lang="en-US" altLang="zh-CN" dirty="0" err="1"/>
              <a:t>Perpaduan</a:t>
            </a:r>
            <a:endParaRPr dirty="0"/>
          </a:p>
        </p:txBody>
      </p:sp>
      <p:grpSp>
        <p:nvGrpSpPr>
          <p:cNvPr id="9816" name="Google Shape;9816;p31"/>
          <p:cNvGrpSpPr/>
          <p:nvPr/>
        </p:nvGrpSpPr>
        <p:grpSpPr>
          <a:xfrm rot="-8670542">
            <a:off x="7057461" y="3011986"/>
            <a:ext cx="398109" cy="2141153"/>
            <a:chOff x="5686500" y="2272225"/>
            <a:chExt cx="481425" cy="2589250"/>
          </a:xfrm>
        </p:grpSpPr>
        <p:sp>
          <p:nvSpPr>
            <p:cNvPr id="9817" name="Google Shape;9817;p31"/>
            <p:cNvSpPr/>
            <p:nvPr/>
          </p:nvSpPr>
          <p:spPr>
            <a:xfrm>
              <a:off x="5686500" y="3674725"/>
              <a:ext cx="260950" cy="1082650"/>
            </a:xfrm>
            <a:custGeom>
              <a:avLst/>
              <a:gdLst/>
              <a:ahLst/>
              <a:cxnLst/>
              <a:rect l="l" t="t" r="r" b="b"/>
              <a:pathLst>
                <a:path w="10438" h="43306" extrusionOk="0">
                  <a:moveTo>
                    <a:pt x="7833" y="1"/>
                  </a:moveTo>
                  <a:cubicBezTo>
                    <a:pt x="7371" y="1"/>
                    <a:pt x="6972" y="354"/>
                    <a:pt x="6919" y="826"/>
                  </a:cubicBezTo>
                  <a:lnTo>
                    <a:pt x="6917" y="856"/>
                  </a:lnTo>
                  <a:cubicBezTo>
                    <a:pt x="6721" y="2624"/>
                    <a:pt x="6364" y="4312"/>
                    <a:pt x="5698" y="5866"/>
                  </a:cubicBezTo>
                  <a:cubicBezTo>
                    <a:pt x="5050" y="7434"/>
                    <a:pt x="4084" y="8863"/>
                    <a:pt x="3088" y="10468"/>
                  </a:cubicBezTo>
                  <a:cubicBezTo>
                    <a:pt x="2589" y="11280"/>
                    <a:pt x="2092" y="12124"/>
                    <a:pt x="1654" y="13039"/>
                  </a:cubicBezTo>
                  <a:cubicBezTo>
                    <a:pt x="1226" y="13954"/>
                    <a:pt x="864" y="14928"/>
                    <a:pt x="605" y="15926"/>
                  </a:cubicBezTo>
                  <a:cubicBezTo>
                    <a:pt x="331" y="16927"/>
                    <a:pt x="189" y="17942"/>
                    <a:pt x="83" y="18960"/>
                  </a:cubicBezTo>
                  <a:cubicBezTo>
                    <a:pt x="49" y="19968"/>
                    <a:pt x="0" y="20983"/>
                    <a:pt x="91" y="21967"/>
                  </a:cubicBezTo>
                  <a:cubicBezTo>
                    <a:pt x="306" y="25901"/>
                    <a:pt x="1297" y="29668"/>
                    <a:pt x="2718" y="33243"/>
                  </a:cubicBezTo>
                  <a:cubicBezTo>
                    <a:pt x="3455" y="35019"/>
                    <a:pt x="4316" y="36736"/>
                    <a:pt x="5302" y="38373"/>
                  </a:cubicBezTo>
                  <a:cubicBezTo>
                    <a:pt x="6303" y="40015"/>
                    <a:pt x="7369" y="41561"/>
                    <a:pt x="8712" y="43012"/>
                  </a:cubicBezTo>
                  <a:lnTo>
                    <a:pt x="8710" y="43012"/>
                  </a:lnTo>
                  <a:cubicBezTo>
                    <a:pt x="8886" y="43202"/>
                    <a:pt x="9133" y="43306"/>
                    <a:pt x="9386" y="43306"/>
                  </a:cubicBezTo>
                  <a:cubicBezTo>
                    <a:pt x="9540" y="43306"/>
                    <a:pt x="9697" y="43267"/>
                    <a:pt x="9840" y="43185"/>
                  </a:cubicBezTo>
                  <a:cubicBezTo>
                    <a:pt x="10281" y="42933"/>
                    <a:pt x="10437" y="42368"/>
                    <a:pt x="10185" y="41923"/>
                  </a:cubicBezTo>
                  <a:lnTo>
                    <a:pt x="10158" y="41872"/>
                  </a:lnTo>
                  <a:cubicBezTo>
                    <a:pt x="8416" y="38782"/>
                    <a:pt x="6936" y="35440"/>
                    <a:pt x="5813" y="32078"/>
                  </a:cubicBezTo>
                  <a:cubicBezTo>
                    <a:pt x="4693" y="28709"/>
                    <a:pt x="3905" y="25206"/>
                    <a:pt x="3643" y="21742"/>
                  </a:cubicBezTo>
                  <a:cubicBezTo>
                    <a:pt x="3499" y="20024"/>
                    <a:pt x="3580" y="18346"/>
                    <a:pt x="3929" y="16751"/>
                  </a:cubicBezTo>
                  <a:cubicBezTo>
                    <a:pt x="4282" y="15151"/>
                    <a:pt x="4942" y="13636"/>
                    <a:pt x="5789" y="12041"/>
                  </a:cubicBezTo>
                  <a:cubicBezTo>
                    <a:pt x="6645" y="10453"/>
                    <a:pt x="7602" y="8689"/>
                    <a:pt x="8169" y="6752"/>
                  </a:cubicBezTo>
                  <a:cubicBezTo>
                    <a:pt x="8749" y="4816"/>
                    <a:pt x="8903" y="2791"/>
                    <a:pt x="8752" y="856"/>
                  </a:cubicBezTo>
                  <a:cubicBezTo>
                    <a:pt x="8720" y="420"/>
                    <a:pt x="8382" y="58"/>
                    <a:pt x="7934" y="7"/>
                  </a:cubicBezTo>
                  <a:cubicBezTo>
                    <a:pt x="7900" y="3"/>
                    <a:pt x="7866" y="1"/>
                    <a:pt x="7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8" name="Google Shape;9818;p31"/>
            <p:cNvSpPr/>
            <p:nvPr/>
          </p:nvSpPr>
          <p:spPr>
            <a:xfrm>
              <a:off x="5880875" y="2440175"/>
              <a:ext cx="287050" cy="2421300"/>
            </a:xfrm>
            <a:custGeom>
              <a:avLst/>
              <a:gdLst/>
              <a:ahLst/>
              <a:cxnLst/>
              <a:rect l="l" t="t" r="r" b="b"/>
              <a:pathLst>
                <a:path w="11482" h="96852" extrusionOk="0">
                  <a:moveTo>
                    <a:pt x="1659" y="1"/>
                  </a:moveTo>
                  <a:cubicBezTo>
                    <a:pt x="668" y="15235"/>
                    <a:pt x="123" y="30274"/>
                    <a:pt x="66" y="45102"/>
                  </a:cubicBezTo>
                  <a:cubicBezTo>
                    <a:pt x="0" y="61213"/>
                    <a:pt x="514" y="77076"/>
                    <a:pt x="1659" y="92663"/>
                  </a:cubicBezTo>
                  <a:cubicBezTo>
                    <a:pt x="1659" y="93820"/>
                    <a:pt x="2124" y="94870"/>
                    <a:pt x="2877" y="95626"/>
                  </a:cubicBezTo>
                  <a:cubicBezTo>
                    <a:pt x="3631" y="96384"/>
                    <a:pt x="4673" y="96851"/>
                    <a:pt x="5823" y="96851"/>
                  </a:cubicBezTo>
                  <a:cubicBezTo>
                    <a:pt x="8128" y="96851"/>
                    <a:pt x="9990" y="94972"/>
                    <a:pt x="9990" y="92663"/>
                  </a:cubicBezTo>
                  <a:cubicBezTo>
                    <a:pt x="10968" y="77015"/>
                    <a:pt x="11470" y="61472"/>
                    <a:pt x="11477" y="46007"/>
                  </a:cubicBezTo>
                  <a:cubicBezTo>
                    <a:pt x="11482" y="30575"/>
                    <a:pt x="10993" y="15242"/>
                    <a:pt x="9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9" name="Google Shape;9819;p31"/>
            <p:cNvSpPr/>
            <p:nvPr/>
          </p:nvSpPr>
          <p:spPr>
            <a:xfrm>
              <a:off x="5922350" y="2272225"/>
              <a:ext cx="208275" cy="167975"/>
            </a:xfrm>
            <a:custGeom>
              <a:avLst/>
              <a:gdLst/>
              <a:ahLst/>
              <a:cxnLst/>
              <a:rect l="l" t="t" r="r" b="b"/>
              <a:pathLst>
                <a:path w="8331" h="6719" extrusionOk="0">
                  <a:moveTo>
                    <a:pt x="4165" y="0"/>
                  </a:moveTo>
                  <a:cubicBezTo>
                    <a:pt x="3993" y="0"/>
                    <a:pt x="3820" y="86"/>
                    <a:pt x="3721" y="257"/>
                  </a:cubicBezTo>
                  <a:lnTo>
                    <a:pt x="0" y="6719"/>
                  </a:lnTo>
                  <a:lnTo>
                    <a:pt x="8331" y="6719"/>
                  </a:lnTo>
                  <a:lnTo>
                    <a:pt x="4607" y="257"/>
                  </a:lnTo>
                  <a:cubicBezTo>
                    <a:pt x="4509" y="86"/>
                    <a:pt x="4337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0" name="Google Shape;9820;p31"/>
            <p:cNvSpPr/>
            <p:nvPr/>
          </p:nvSpPr>
          <p:spPr>
            <a:xfrm>
              <a:off x="5880875" y="3567725"/>
              <a:ext cx="286925" cy="1293750"/>
            </a:xfrm>
            <a:custGeom>
              <a:avLst/>
              <a:gdLst/>
              <a:ahLst/>
              <a:cxnLst/>
              <a:rect l="l" t="t" r="r" b="b"/>
              <a:pathLst>
                <a:path w="11477" h="51750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111"/>
                    <a:pt x="514" y="31974"/>
                    <a:pt x="1659" y="47561"/>
                  </a:cubicBezTo>
                  <a:cubicBezTo>
                    <a:pt x="1659" y="48718"/>
                    <a:pt x="2124" y="49768"/>
                    <a:pt x="2877" y="50524"/>
                  </a:cubicBezTo>
                  <a:cubicBezTo>
                    <a:pt x="3631" y="51282"/>
                    <a:pt x="4673" y="51749"/>
                    <a:pt x="5823" y="51749"/>
                  </a:cubicBezTo>
                  <a:cubicBezTo>
                    <a:pt x="8128" y="51749"/>
                    <a:pt x="9990" y="49870"/>
                    <a:pt x="9990" y="47561"/>
                  </a:cubicBezTo>
                  <a:cubicBezTo>
                    <a:pt x="10968" y="31913"/>
                    <a:pt x="11470" y="16370"/>
                    <a:pt x="11477" y="90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1" name="Google Shape;9821;p31"/>
            <p:cNvSpPr/>
            <p:nvPr/>
          </p:nvSpPr>
          <p:spPr>
            <a:xfrm>
              <a:off x="5954500" y="3306675"/>
              <a:ext cx="150975" cy="825125"/>
            </a:xfrm>
            <a:custGeom>
              <a:avLst/>
              <a:gdLst/>
              <a:ahLst/>
              <a:cxnLst/>
              <a:rect l="l" t="t" r="r" b="b"/>
              <a:pathLst>
                <a:path w="6039" h="33005" extrusionOk="0">
                  <a:moveTo>
                    <a:pt x="3020" y="0"/>
                  </a:moveTo>
                  <a:cubicBezTo>
                    <a:pt x="2220" y="0"/>
                    <a:pt x="1452" y="1740"/>
                    <a:pt x="887" y="4835"/>
                  </a:cubicBezTo>
                  <a:cubicBezTo>
                    <a:pt x="319" y="7930"/>
                    <a:pt x="1" y="12125"/>
                    <a:pt x="1" y="16502"/>
                  </a:cubicBezTo>
                  <a:cubicBezTo>
                    <a:pt x="1" y="20879"/>
                    <a:pt x="319" y="25077"/>
                    <a:pt x="887" y="28172"/>
                  </a:cubicBezTo>
                  <a:cubicBezTo>
                    <a:pt x="1452" y="31267"/>
                    <a:pt x="2220" y="33004"/>
                    <a:pt x="3020" y="33004"/>
                  </a:cubicBezTo>
                  <a:cubicBezTo>
                    <a:pt x="3820" y="33004"/>
                    <a:pt x="4588" y="31267"/>
                    <a:pt x="5153" y="28172"/>
                  </a:cubicBezTo>
                  <a:cubicBezTo>
                    <a:pt x="5721" y="25077"/>
                    <a:pt x="6039" y="20879"/>
                    <a:pt x="6039" y="16502"/>
                  </a:cubicBezTo>
                  <a:cubicBezTo>
                    <a:pt x="6039" y="12125"/>
                    <a:pt x="5721" y="7930"/>
                    <a:pt x="5153" y="4835"/>
                  </a:cubicBezTo>
                  <a:cubicBezTo>
                    <a:pt x="4588" y="1740"/>
                    <a:pt x="3820" y="0"/>
                    <a:pt x="3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22" name="Google Shape;9822;p31"/>
          <p:cNvSpPr/>
          <p:nvPr/>
        </p:nvSpPr>
        <p:spPr>
          <a:xfrm rot="-4499992">
            <a:off x="6964849" y="103111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823" name="Google Shape;9823;p31"/>
          <p:cNvGrpSpPr/>
          <p:nvPr/>
        </p:nvGrpSpPr>
        <p:grpSpPr>
          <a:xfrm flipH="1">
            <a:off x="1753230" y="283224"/>
            <a:ext cx="1356637" cy="1528669"/>
            <a:chOff x="6638425" y="262025"/>
            <a:chExt cx="1356637" cy="1528669"/>
          </a:xfrm>
        </p:grpSpPr>
        <p:sp>
          <p:nvSpPr>
            <p:cNvPr id="9824" name="Google Shape;9824;p31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5" name="Google Shape;9825;p31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6" name="Google Shape;9826;p31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7" name="Google Shape;9827;p31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28" name="Google Shape;9828;p31"/>
          <p:cNvSpPr/>
          <p:nvPr/>
        </p:nvSpPr>
        <p:spPr>
          <a:xfrm>
            <a:off x="1508413" y="349588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29" name="Google Shape;9829;p31"/>
          <p:cNvSpPr txBox="1">
            <a:spLocks noGrp="1"/>
          </p:cNvSpPr>
          <p:nvPr>
            <p:ph type="body" idx="1"/>
          </p:nvPr>
        </p:nvSpPr>
        <p:spPr>
          <a:xfrm>
            <a:off x="2155212" y="2942150"/>
            <a:ext cx="5225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sz="2000" dirty="0"/>
              <a:t>Unit 12: </a:t>
            </a:r>
            <a:r>
              <a:rPr lang="en-US" sz="2000" dirty="0" err="1"/>
              <a:t>Jalinan</a:t>
            </a:r>
            <a:r>
              <a:rPr lang="en-US" sz="2000" dirty="0"/>
              <a:t> </a:t>
            </a:r>
            <a:r>
              <a:rPr lang="en-US" sz="2000" dirty="0" err="1"/>
              <a:t>Perpaduan</a:t>
            </a:r>
            <a:endParaRPr sz="2000" dirty="0" err="1"/>
          </a:p>
        </p:txBody>
      </p:sp>
    </p:spTree>
    <p:extLst>
      <p:ext uri="{BB962C8B-B14F-4D97-AF65-F5344CB8AC3E}">
        <p14:creationId xmlns:p14="http://schemas.microsoft.com/office/powerpoint/2010/main" val="104050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6" name="Google Shape;9846;p33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Isi Kandungan</a:t>
            </a:r>
            <a:endParaRPr sz="4400" dirty="0"/>
          </a:p>
        </p:txBody>
      </p:sp>
      <p:sp>
        <p:nvSpPr>
          <p:cNvPr id="9847" name="Google Shape;9847;p33"/>
          <p:cNvSpPr/>
          <p:nvPr/>
        </p:nvSpPr>
        <p:spPr>
          <a:xfrm>
            <a:off x="1237455" y="1673925"/>
            <a:ext cx="515100" cy="515100"/>
          </a:xfrm>
          <a:prstGeom prst="roundRect">
            <a:avLst>
              <a:gd name="adj" fmla="val 2162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>
                <a:ln>
                  <a:noFill/>
                </a:ln>
                <a:solidFill>
                  <a:srgbClr val="005051"/>
                </a:solidFill>
                <a:effectLst/>
                <a:uLnTx/>
                <a:uFillTx/>
                <a:latin typeface="Gantari ExtraBold"/>
                <a:ea typeface="Gantari ExtraBold"/>
                <a:cs typeface="Gantari ExtraBold"/>
                <a:sym typeface="Gantari ExtraBold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5051"/>
              </a:solidFill>
              <a:effectLst/>
              <a:uLnTx/>
              <a:uFillTx/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63" name="Google Shape;9863;p33"/>
          <p:cNvSpPr/>
          <p:nvPr/>
        </p:nvSpPr>
        <p:spPr>
          <a:xfrm>
            <a:off x="7922650" y="35643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4" name="Google Shape;9864;p33"/>
          <p:cNvSpPr/>
          <p:nvPr/>
        </p:nvSpPr>
        <p:spPr>
          <a:xfrm>
            <a:off x="7203538" y="392525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5" name="Google Shape;9865;p33"/>
          <p:cNvSpPr/>
          <p:nvPr/>
        </p:nvSpPr>
        <p:spPr>
          <a:xfrm rot="-4499992">
            <a:off x="6847733" y="393814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6" name="Google Shape;9866;p33"/>
          <p:cNvSpPr/>
          <p:nvPr/>
        </p:nvSpPr>
        <p:spPr>
          <a:xfrm>
            <a:off x="6587700" y="9707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7" name="Google Shape;9867;p33"/>
          <p:cNvSpPr/>
          <p:nvPr/>
        </p:nvSpPr>
        <p:spPr>
          <a:xfrm>
            <a:off x="7805125" y="8073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9874;p34"/>
          <p:cNvSpPr txBox="1"/>
          <p:nvPr/>
        </p:nvSpPr>
        <p:spPr>
          <a:xfrm>
            <a:off x="1835696" y="1491630"/>
            <a:ext cx="6336704" cy="75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5.2.2(i)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bebas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mantap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62715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2" name="Google Shape;9872;p34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Objektif Pembelajaran</a:t>
            </a:r>
            <a:endParaRPr sz="4400" dirty="0"/>
          </a:p>
        </p:txBody>
      </p:sp>
      <p:sp>
        <p:nvSpPr>
          <p:cNvPr id="9874" name="Google Shape;9874;p34"/>
          <p:cNvSpPr txBox="1"/>
          <p:nvPr/>
        </p:nvSpPr>
        <p:spPr>
          <a:xfrm>
            <a:off x="1403648" y="2222075"/>
            <a:ext cx="7020000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Murid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dapat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dan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lima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bebas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dan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mantap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MY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  <p:sp>
        <p:nvSpPr>
          <p:cNvPr id="9875" name="Google Shape;9875;p34"/>
          <p:cNvSpPr/>
          <p:nvPr/>
        </p:nvSpPr>
        <p:spPr>
          <a:xfrm>
            <a:off x="7488175" y="996113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76" name="Google Shape;9876;p34"/>
          <p:cNvSpPr/>
          <p:nvPr/>
        </p:nvSpPr>
        <p:spPr>
          <a:xfrm>
            <a:off x="7759050" y="1833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77" name="Google Shape;9877;p34"/>
          <p:cNvSpPr/>
          <p:nvPr/>
        </p:nvSpPr>
        <p:spPr>
          <a:xfrm>
            <a:off x="6972450" y="158742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874;p34"/>
          <p:cNvSpPr txBox="1"/>
          <p:nvPr/>
        </p:nvSpPr>
        <p:spPr>
          <a:xfrm>
            <a:off x="1420616" y="1587425"/>
            <a:ext cx="7020000" cy="55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Pada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akhir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pengajaran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pembelajaran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Gantari"/>
              </a:rPr>
              <a:t>:  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84682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Google Shape;9882;p35"/>
          <p:cNvSpPr/>
          <p:nvPr/>
        </p:nvSpPr>
        <p:spPr>
          <a:xfrm>
            <a:off x="1810950" y="1995000"/>
            <a:ext cx="1153500" cy="1153500"/>
          </a:xfrm>
          <a:prstGeom prst="roundRect">
            <a:avLst>
              <a:gd name="adj" fmla="val 853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005051"/>
              </a:solidFill>
              <a:effectLst/>
              <a:uLnTx/>
              <a:uFillTx/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83" name="Google Shape;9883;p35"/>
          <p:cNvSpPr txBox="1">
            <a:spLocks noGrp="1"/>
          </p:cNvSpPr>
          <p:nvPr>
            <p:ph type="title"/>
          </p:nvPr>
        </p:nvSpPr>
        <p:spPr>
          <a:xfrm>
            <a:off x="3131839" y="1592618"/>
            <a:ext cx="5088439" cy="1051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v-SE" altLang="zh-CN" sz="3200" dirty="0"/>
              <a:t>Kata Majmuk Bebas dan Kata Majmuk Mantap</a:t>
            </a:r>
            <a:endParaRPr lang="sv-SE" sz="3200" dirty="0"/>
          </a:p>
        </p:txBody>
      </p:sp>
      <p:sp>
        <p:nvSpPr>
          <p:cNvPr id="9884" name="Google Shape;9884;p35"/>
          <p:cNvSpPr txBox="1">
            <a:spLocks noGrp="1"/>
          </p:cNvSpPr>
          <p:nvPr>
            <p:ph type="title" idx="2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885" name="Google Shape;9885;p35"/>
          <p:cNvSpPr/>
          <p:nvPr/>
        </p:nvSpPr>
        <p:spPr>
          <a:xfrm>
            <a:off x="7020272" y="120359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86" name="Google Shape;9886;p35"/>
          <p:cNvSpPr/>
          <p:nvPr/>
        </p:nvSpPr>
        <p:spPr>
          <a:xfrm>
            <a:off x="1473000" y="41136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421" y="1604"/>
                </a:moveTo>
                <a:cubicBezTo>
                  <a:pt x="3421" y="1622"/>
                  <a:pt x="3425" y="1637"/>
                  <a:pt x="3429" y="1646"/>
                </a:cubicBezTo>
                <a:lnTo>
                  <a:pt x="3429" y="1646"/>
                </a:lnTo>
                <a:cubicBezTo>
                  <a:pt x="3424" y="1631"/>
                  <a:pt x="3421" y="1617"/>
                  <a:pt x="3421" y="1604"/>
                </a:cubicBezTo>
                <a:lnTo>
                  <a:pt x="3421" y="1604"/>
                </a:lnTo>
                <a:cubicBezTo>
                  <a:pt x="3421" y="1604"/>
                  <a:pt x="3421" y="1604"/>
                  <a:pt x="3421" y="1604"/>
                </a:cubicBezTo>
                <a:close/>
                <a:moveTo>
                  <a:pt x="1746" y="3318"/>
                </a:moveTo>
                <a:lnTo>
                  <a:pt x="1746" y="3318"/>
                </a:lnTo>
                <a:cubicBezTo>
                  <a:pt x="1767" y="3326"/>
                  <a:pt x="1805" y="3338"/>
                  <a:pt x="1803" y="3338"/>
                </a:cubicBezTo>
                <a:cubicBezTo>
                  <a:pt x="1802" y="3338"/>
                  <a:pt x="1800" y="3339"/>
                  <a:pt x="1799" y="3339"/>
                </a:cubicBezTo>
                <a:cubicBezTo>
                  <a:pt x="1786" y="3339"/>
                  <a:pt x="1766" y="3330"/>
                  <a:pt x="1746" y="3318"/>
                </a:cubicBezTo>
                <a:close/>
                <a:moveTo>
                  <a:pt x="2463" y="3393"/>
                </a:moveTo>
                <a:cubicBezTo>
                  <a:pt x="2461" y="3393"/>
                  <a:pt x="2458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1" y="3393"/>
                  <a:pt x="2463" y="3393"/>
                </a:cubicBezTo>
                <a:close/>
                <a:moveTo>
                  <a:pt x="2389" y="989"/>
                </a:moveTo>
                <a:cubicBezTo>
                  <a:pt x="2440" y="989"/>
                  <a:pt x="2490" y="989"/>
                  <a:pt x="2541" y="993"/>
                </a:cubicBezTo>
                <a:cubicBezTo>
                  <a:pt x="2562" y="993"/>
                  <a:pt x="2582" y="997"/>
                  <a:pt x="2603" y="998"/>
                </a:cubicBezTo>
                <a:lnTo>
                  <a:pt x="2603" y="998"/>
                </a:lnTo>
                <a:cubicBezTo>
                  <a:pt x="2682" y="1018"/>
                  <a:pt x="2761" y="1029"/>
                  <a:pt x="2840" y="1054"/>
                </a:cubicBezTo>
                <a:cubicBezTo>
                  <a:pt x="2859" y="1061"/>
                  <a:pt x="2878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9" y="1113"/>
                  <a:pt x="2985" y="1122"/>
                </a:cubicBezTo>
                <a:cubicBezTo>
                  <a:pt x="3017" y="1141"/>
                  <a:pt x="3048" y="1162"/>
                  <a:pt x="3080" y="1181"/>
                </a:cubicBezTo>
                <a:cubicBezTo>
                  <a:pt x="3087" y="1185"/>
                  <a:pt x="3093" y="1189"/>
                  <a:pt x="3098" y="1192"/>
                </a:cubicBezTo>
                <a:lnTo>
                  <a:pt x="3098" y="1192"/>
                </a:lnTo>
                <a:cubicBezTo>
                  <a:pt x="3161" y="1249"/>
                  <a:pt x="3221" y="1304"/>
                  <a:pt x="3276" y="1366"/>
                </a:cubicBezTo>
                <a:cubicBezTo>
                  <a:pt x="3281" y="1373"/>
                  <a:pt x="3285" y="1379"/>
                  <a:pt x="3290" y="1385"/>
                </a:cubicBezTo>
                <a:lnTo>
                  <a:pt x="3290" y="1385"/>
                </a:lnTo>
                <a:cubicBezTo>
                  <a:pt x="3308" y="1414"/>
                  <a:pt x="3331" y="1442"/>
                  <a:pt x="3350" y="1474"/>
                </a:cubicBezTo>
                <a:cubicBezTo>
                  <a:pt x="3369" y="1505"/>
                  <a:pt x="3386" y="1537"/>
                  <a:pt x="3402" y="1568"/>
                </a:cubicBezTo>
                <a:cubicBezTo>
                  <a:pt x="3409" y="1579"/>
                  <a:pt x="3415" y="1591"/>
                  <a:pt x="3421" y="1604"/>
                </a:cubicBezTo>
                <a:lnTo>
                  <a:pt x="3421" y="1604"/>
                </a:lnTo>
                <a:cubicBezTo>
                  <a:pt x="3421" y="1603"/>
                  <a:pt x="3421" y="1601"/>
                  <a:pt x="3421" y="1600"/>
                </a:cubicBezTo>
                <a:lnTo>
                  <a:pt x="3421" y="1600"/>
                </a:lnTo>
                <a:cubicBezTo>
                  <a:pt x="3421" y="1601"/>
                  <a:pt x="3421" y="1603"/>
                  <a:pt x="3421" y="1604"/>
                </a:cubicBezTo>
                <a:lnTo>
                  <a:pt x="3421" y="1604"/>
                </a:lnTo>
                <a:cubicBezTo>
                  <a:pt x="3423" y="1608"/>
                  <a:pt x="3426" y="1613"/>
                  <a:pt x="3428" y="1617"/>
                </a:cubicBezTo>
                <a:cubicBezTo>
                  <a:pt x="3443" y="1647"/>
                  <a:pt x="3443" y="1660"/>
                  <a:pt x="3439" y="1660"/>
                </a:cubicBezTo>
                <a:cubicBezTo>
                  <a:pt x="3437" y="1660"/>
                  <a:pt x="3432" y="1655"/>
                  <a:pt x="3429" y="1646"/>
                </a:cubicBezTo>
                <a:lnTo>
                  <a:pt x="3429" y="1646"/>
                </a:lnTo>
                <a:cubicBezTo>
                  <a:pt x="3444" y="1699"/>
                  <a:pt x="3478" y="1760"/>
                  <a:pt x="3491" y="1802"/>
                </a:cubicBezTo>
                <a:cubicBezTo>
                  <a:pt x="3499" y="1838"/>
                  <a:pt x="3508" y="1874"/>
                  <a:pt x="3516" y="1910"/>
                </a:cubicBezTo>
                <a:cubicBezTo>
                  <a:pt x="3520" y="1933"/>
                  <a:pt x="3525" y="1954"/>
                  <a:pt x="3529" y="1977"/>
                </a:cubicBezTo>
                <a:cubicBezTo>
                  <a:pt x="3534" y="2005"/>
                  <a:pt x="3536" y="2015"/>
                  <a:pt x="3537" y="2015"/>
                </a:cubicBezTo>
                <a:cubicBezTo>
                  <a:pt x="3539" y="2015"/>
                  <a:pt x="3529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7" y="2142"/>
                  <a:pt x="3537" y="2173"/>
                </a:cubicBezTo>
                <a:cubicBezTo>
                  <a:pt x="3537" y="2215"/>
                  <a:pt x="3535" y="2257"/>
                  <a:pt x="3533" y="2297"/>
                </a:cubicBezTo>
                <a:cubicBezTo>
                  <a:pt x="3532" y="2309"/>
                  <a:pt x="3530" y="2321"/>
                  <a:pt x="3530" y="2332"/>
                </a:cubicBezTo>
                <a:lnTo>
                  <a:pt x="3530" y="2332"/>
                </a:lnTo>
                <a:cubicBezTo>
                  <a:pt x="3515" y="2405"/>
                  <a:pt x="3504" y="2475"/>
                  <a:pt x="3482" y="2546"/>
                </a:cubicBezTo>
                <a:cubicBezTo>
                  <a:pt x="3474" y="2582"/>
                  <a:pt x="3461" y="2618"/>
                  <a:pt x="3449" y="2651"/>
                </a:cubicBezTo>
                <a:cubicBezTo>
                  <a:pt x="3445" y="2664"/>
                  <a:pt x="3440" y="2676"/>
                  <a:pt x="3436" y="2687"/>
                </a:cubicBezTo>
                <a:lnTo>
                  <a:pt x="3436" y="2687"/>
                </a:lnTo>
                <a:cubicBezTo>
                  <a:pt x="3400" y="2753"/>
                  <a:pt x="3369" y="2818"/>
                  <a:pt x="3329" y="2881"/>
                </a:cubicBezTo>
                <a:cubicBezTo>
                  <a:pt x="3324" y="2889"/>
                  <a:pt x="3303" y="2918"/>
                  <a:pt x="3287" y="2941"/>
                </a:cubicBezTo>
                <a:lnTo>
                  <a:pt x="3287" y="2941"/>
                </a:lnTo>
                <a:cubicBezTo>
                  <a:pt x="3267" y="2964"/>
                  <a:pt x="3233" y="3004"/>
                  <a:pt x="3223" y="3014"/>
                </a:cubicBezTo>
                <a:cubicBezTo>
                  <a:pt x="3198" y="3041"/>
                  <a:pt x="3171" y="3068"/>
                  <a:pt x="3141" y="3094"/>
                </a:cubicBezTo>
                <a:cubicBezTo>
                  <a:pt x="3129" y="3108"/>
                  <a:pt x="3114" y="3119"/>
                  <a:pt x="3099" y="3134"/>
                </a:cubicBezTo>
                <a:cubicBezTo>
                  <a:pt x="3075" y="3155"/>
                  <a:pt x="3071" y="3163"/>
                  <a:pt x="3076" y="3163"/>
                </a:cubicBezTo>
                <a:cubicBezTo>
                  <a:pt x="3077" y="3163"/>
                  <a:pt x="3078" y="3163"/>
                  <a:pt x="3079" y="3162"/>
                </a:cubicBezTo>
                <a:lnTo>
                  <a:pt x="3079" y="3162"/>
                </a:lnTo>
                <a:cubicBezTo>
                  <a:pt x="3022" y="3203"/>
                  <a:pt x="2922" y="3245"/>
                  <a:pt x="2888" y="3262"/>
                </a:cubicBezTo>
                <a:cubicBezTo>
                  <a:pt x="2864" y="3275"/>
                  <a:pt x="2802" y="3297"/>
                  <a:pt x="2805" y="3297"/>
                </a:cubicBezTo>
                <a:cubicBezTo>
                  <a:pt x="2807" y="3297"/>
                  <a:pt x="2821" y="3292"/>
                  <a:pt x="2858" y="3281"/>
                </a:cubicBezTo>
                <a:lnTo>
                  <a:pt x="2858" y="3281"/>
                </a:lnTo>
                <a:cubicBezTo>
                  <a:pt x="2819" y="3294"/>
                  <a:pt x="2781" y="3309"/>
                  <a:pt x="2743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6" y="3395"/>
                </a:cubicBezTo>
                <a:lnTo>
                  <a:pt x="2436" y="3395"/>
                </a:lnTo>
                <a:cubicBezTo>
                  <a:pt x="2416" y="3397"/>
                  <a:pt x="2395" y="3400"/>
                  <a:pt x="2374" y="3401"/>
                </a:cubicBezTo>
                <a:cubicBezTo>
                  <a:pt x="2330" y="3406"/>
                  <a:pt x="2286" y="3406"/>
                  <a:pt x="2240" y="3408"/>
                </a:cubicBezTo>
                <a:cubicBezTo>
                  <a:pt x="2191" y="3408"/>
                  <a:pt x="2143" y="3406"/>
                  <a:pt x="2094" y="3403"/>
                </a:cubicBezTo>
                <a:cubicBezTo>
                  <a:pt x="2078" y="3402"/>
                  <a:pt x="2063" y="3400"/>
                  <a:pt x="2047" y="3399"/>
                </a:cubicBezTo>
                <a:lnTo>
                  <a:pt x="2047" y="3399"/>
                </a:lnTo>
                <a:cubicBezTo>
                  <a:pt x="1970" y="3377"/>
                  <a:pt x="1891" y="3367"/>
                  <a:pt x="1814" y="3340"/>
                </a:cubicBezTo>
                <a:cubicBezTo>
                  <a:pt x="1797" y="3334"/>
                  <a:pt x="1778" y="3325"/>
                  <a:pt x="1761" y="3321"/>
                </a:cubicBezTo>
                <a:cubicBezTo>
                  <a:pt x="1752" y="3318"/>
                  <a:pt x="1745" y="3316"/>
                  <a:pt x="1741" y="3315"/>
                </a:cubicBezTo>
                <a:lnTo>
                  <a:pt x="1741" y="3315"/>
                </a:lnTo>
                <a:cubicBezTo>
                  <a:pt x="1715" y="3301"/>
                  <a:pt x="1691" y="3283"/>
                  <a:pt x="1679" y="3277"/>
                </a:cubicBezTo>
                <a:cubicBezTo>
                  <a:pt x="1648" y="3260"/>
                  <a:pt x="1618" y="3241"/>
                  <a:pt x="1586" y="3220"/>
                </a:cubicBezTo>
                <a:cubicBezTo>
                  <a:pt x="1572" y="3210"/>
                  <a:pt x="1559" y="3199"/>
                  <a:pt x="1542" y="3191"/>
                </a:cubicBezTo>
                <a:cubicBezTo>
                  <a:pt x="1526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9" y="3175"/>
                  <a:pt x="1582" y="3218"/>
                  <a:pt x="1580" y="3218"/>
                </a:cubicBezTo>
                <a:cubicBezTo>
                  <a:pt x="1579" y="3218"/>
                  <a:pt x="1579" y="3218"/>
                  <a:pt x="1578" y="3218"/>
                </a:cubicBezTo>
                <a:cubicBezTo>
                  <a:pt x="1541" y="3218"/>
                  <a:pt x="1422" y="3070"/>
                  <a:pt x="1399" y="3045"/>
                </a:cubicBezTo>
                <a:cubicBezTo>
                  <a:pt x="1385" y="3030"/>
                  <a:pt x="1354" y="2977"/>
                  <a:pt x="1351" y="2977"/>
                </a:cubicBezTo>
                <a:cubicBezTo>
                  <a:pt x="1350" y="2977"/>
                  <a:pt x="1353" y="2985"/>
                  <a:pt x="1363" y="3005"/>
                </a:cubicBezTo>
                <a:cubicBezTo>
                  <a:pt x="1372" y="3024"/>
                  <a:pt x="1376" y="3032"/>
                  <a:pt x="1375" y="3032"/>
                </a:cubicBezTo>
                <a:cubicBezTo>
                  <a:pt x="1373" y="3032"/>
                  <a:pt x="1335" y="2962"/>
                  <a:pt x="1325" y="2946"/>
                </a:cubicBezTo>
                <a:cubicBezTo>
                  <a:pt x="1285" y="2881"/>
                  <a:pt x="1252" y="2814"/>
                  <a:pt x="1215" y="2747"/>
                </a:cubicBezTo>
                <a:lnTo>
                  <a:pt x="1215" y="2747"/>
                </a:lnTo>
                <a:cubicBezTo>
                  <a:pt x="1214" y="2744"/>
                  <a:pt x="1213" y="2740"/>
                  <a:pt x="1211" y="2736"/>
                </a:cubicBezTo>
                <a:cubicBezTo>
                  <a:pt x="1199" y="2702"/>
                  <a:pt x="1186" y="2668"/>
                  <a:pt x="1176" y="2634"/>
                </a:cubicBezTo>
                <a:cubicBezTo>
                  <a:pt x="1152" y="2559"/>
                  <a:pt x="1134" y="2481"/>
                  <a:pt x="1119" y="2403"/>
                </a:cubicBezTo>
                <a:cubicBezTo>
                  <a:pt x="1118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1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2"/>
                </a:cubicBezTo>
                <a:cubicBezTo>
                  <a:pt x="1107" y="2033"/>
                  <a:pt x="1111" y="1998"/>
                  <a:pt x="1114" y="1970"/>
                </a:cubicBezTo>
                <a:lnTo>
                  <a:pt x="1114" y="1970"/>
                </a:lnTo>
                <a:cubicBezTo>
                  <a:pt x="1118" y="1946"/>
                  <a:pt x="1123" y="1911"/>
                  <a:pt x="1125" y="1899"/>
                </a:cubicBezTo>
                <a:cubicBezTo>
                  <a:pt x="1144" y="1813"/>
                  <a:pt x="1169" y="1731"/>
                  <a:pt x="1197" y="1646"/>
                </a:cubicBezTo>
                <a:cubicBezTo>
                  <a:pt x="1199" y="1641"/>
                  <a:pt x="1200" y="1636"/>
                  <a:pt x="1201" y="1632"/>
                </a:cubicBezTo>
                <a:lnTo>
                  <a:pt x="1201" y="1632"/>
                </a:lnTo>
                <a:cubicBezTo>
                  <a:pt x="1203" y="1629"/>
                  <a:pt x="1205" y="1625"/>
                  <a:pt x="1207" y="1621"/>
                </a:cubicBezTo>
                <a:cubicBezTo>
                  <a:pt x="1228" y="1583"/>
                  <a:pt x="1247" y="1545"/>
                  <a:pt x="1268" y="1507"/>
                </a:cubicBezTo>
                <a:cubicBezTo>
                  <a:pt x="1289" y="1469"/>
                  <a:pt x="1315" y="1434"/>
                  <a:pt x="1338" y="1398"/>
                </a:cubicBezTo>
                <a:cubicBezTo>
                  <a:pt x="1341" y="1393"/>
                  <a:pt x="1343" y="1390"/>
                  <a:pt x="1345" y="1386"/>
                </a:cubicBezTo>
                <a:lnTo>
                  <a:pt x="1345" y="1386"/>
                </a:lnTo>
                <a:cubicBezTo>
                  <a:pt x="1346" y="1386"/>
                  <a:pt x="1346" y="1386"/>
                  <a:pt x="1346" y="1385"/>
                </a:cubicBezTo>
                <a:cubicBezTo>
                  <a:pt x="1400" y="1328"/>
                  <a:pt x="1455" y="1276"/>
                  <a:pt x="1512" y="1222"/>
                </a:cubicBezTo>
                <a:lnTo>
                  <a:pt x="1512" y="1222"/>
                </a:lnTo>
                <a:cubicBezTo>
                  <a:pt x="1525" y="1213"/>
                  <a:pt x="1537" y="1203"/>
                  <a:pt x="1551" y="1194"/>
                </a:cubicBezTo>
                <a:cubicBezTo>
                  <a:pt x="1589" y="1170"/>
                  <a:pt x="1629" y="1147"/>
                  <a:pt x="1669" y="1126"/>
                </a:cubicBezTo>
                <a:cubicBezTo>
                  <a:pt x="1681" y="1119"/>
                  <a:pt x="1698" y="1113"/>
                  <a:pt x="1711" y="1105"/>
                </a:cubicBezTo>
                <a:lnTo>
                  <a:pt x="1711" y="1105"/>
                </a:lnTo>
                <a:cubicBezTo>
                  <a:pt x="1754" y="1092"/>
                  <a:pt x="1796" y="1075"/>
                  <a:pt x="1839" y="1063"/>
                </a:cubicBezTo>
                <a:cubicBezTo>
                  <a:pt x="1883" y="1050"/>
                  <a:pt x="1928" y="1042"/>
                  <a:pt x="1972" y="1031"/>
                </a:cubicBezTo>
                <a:cubicBezTo>
                  <a:pt x="1977" y="1030"/>
                  <a:pt x="1984" y="1028"/>
                  <a:pt x="1991" y="1026"/>
                </a:cubicBezTo>
                <a:lnTo>
                  <a:pt x="1991" y="1026"/>
                </a:lnTo>
                <a:cubicBezTo>
                  <a:pt x="2008" y="1025"/>
                  <a:pt x="2026" y="1024"/>
                  <a:pt x="2044" y="1023"/>
                </a:cubicBezTo>
                <a:cubicBezTo>
                  <a:pt x="2066" y="1021"/>
                  <a:pt x="2088" y="1018"/>
                  <a:pt x="2110" y="1014"/>
                </a:cubicBezTo>
                <a:lnTo>
                  <a:pt x="2110" y="1014"/>
                </a:lnTo>
                <a:cubicBezTo>
                  <a:pt x="2131" y="1012"/>
                  <a:pt x="2153" y="1010"/>
                  <a:pt x="2174" y="1006"/>
                </a:cubicBezTo>
                <a:cubicBezTo>
                  <a:pt x="2179" y="1005"/>
                  <a:pt x="2184" y="1004"/>
                  <a:pt x="2190" y="1003"/>
                </a:cubicBezTo>
                <a:lnTo>
                  <a:pt x="2190" y="1003"/>
                </a:lnTo>
                <a:cubicBezTo>
                  <a:pt x="2199" y="1002"/>
                  <a:pt x="2230" y="999"/>
                  <a:pt x="2246" y="998"/>
                </a:cubicBezTo>
                <a:cubicBezTo>
                  <a:pt x="2294" y="993"/>
                  <a:pt x="2341" y="991"/>
                  <a:pt x="2389" y="989"/>
                </a:cubicBezTo>
                <a:close/>
                <a:moveTo>
                  <a:pt x="2432" y="0"/>
                </a:moveTo>
                <a:cubicBezTo>
                  <a:pt x="2284" y="0"/>
                  <a:pt x="2135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40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6"/>
                  <a:pt x="228" y="3406"/>
                  <a:pt x="895" y="3941"/>
                </a:cubicBezTo>
                <a:cubicBezTo>
                  <a:pt x="1282" y="4251"/>
                  <a:pt x="1776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4" y="1025"/>
                  <a:pt x="4005" y="604"/>
                  <a:pt x="3584" y="321"/>
                </a:cubicBezTo>
                <a:cubicBezTo>
                  <a:pt x="3238" y="89"/>
                  <a:pt x="2838" y="0"/>
                  <a:pt x="2432" y="0"/>
                </a:cubicBezTo>
                <a:close/>
              </a:path>
            </a:pathLst>
          </a:custGeom>
          <a:solidFill>
            <a:srgbClr val="484F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87" name="Google Shape;9887;p35"/>
          <p:cNvSpPr/>
          <p:nvPr/>
        </p:nvSpPr>
        <p:spPr>
          <a:xfrm>
            <a:off x="6649225" y="367085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888" name="Google Shape;9888;p35"/>
          <p:cNvGrpSpPr/>
          <p:nvPr/>
        </p:nvGrpSpPr>
        <p:grpSpPr>
          <a:xfrm>
            <a:off x="7477937" y="151970"/>
            <a:ext cx="1356637" cy="1528669"/>
            <a:chOff x="6638425" y="262025"/>
            <a:chExt cx="1356637" cy="1528669"/>
          </a:xfrm>
        </p:grpSpPr>
        <p:sp>
          <p:nvSpPr>
            <p:cNvPr id="9889" name="Google Shape;9889;p35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0" name="Google Shape;9890;p35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1" name="Google Shape;9891;p35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2" name="Google Shape;9892;p35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883;p35"/>
          <p:cNvSpPr txBox="1">
            <a:spLocks/>
          </p:cNvSpPr>
          <p:nvPr/>
        </p:nvSpPr>
        <p:spPr>
          <a:xfrm>
            <a:off x="3198952" y="2600730"/>
            <a:ext cx="4541400" cy="105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8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5.2.2 (i)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bebas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mantap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22828"/>
                </a:solidFill>
                <a:effectLst/>
                <a:uLnTx/>
                <a:uFillTx/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  <a:endParaRPr kumimoji="0" lang="en-MY" altLang="zh-CN" sz="2000" b="0" i="0" u="none" strike="noStrike" kern="0" cap="none" spc="0" normalizeH="0" baseline="0" noProof="0" dirty="0">
              <a:ln>
                <a:noFill/>
              </a:ln>
              <a:solidFill>
                <a:srgbClr val="222828"/>
              </a:solidFill>
              <a:effectLst/>
              <a:uLnTx/>
              <a:uFillTx/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144756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Majmuk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718978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/>
                <a:cs typeface="Calibri"/>
              </a:rPr>
              <a:t>Kata </a:t>
            </a:r>
            <a:r>
              <a:rPr lang="en-MY" altLang="zh-CN" sz="2400" dirty="0" err="1">
                <a:latin typeface="Calibri"/>
                <a:cs typeface="Calibri"/>
              </a:rPr>
              <a:t>Majmuk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ialah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perkataan</a:t>
            </a:r>
            <a:r>
              <a:rPr lang="en-MY" altLang="zh-CN" sz="2400" dirty="0">
                <a:latin typeface="Calibri"/>
                <a:cs typeface="Calibri"/>
              </a:rPr>
              <a:t> yang </a:t>
            </a:r>
            <a:r>
              <a:rPr lang="en-MY" altLang="zh-CN" sz="2400" dirty="0" err="1">
                <a:latin typeface="Calibri"/>
                <a:cs typeface="Calibri"/>
              </a:rPr>
              <a:t>terbentuk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daripada</a:t>
            </a:r>
            <a:r>
              <a:rPr lang="en-MY" altLang="zh-CN" sz="2400" dirty="0">
                <a:latin typeface="Calibri"/>
                <a:cs typeface="Calibri"/>
              </a:rPr>
              <a:t> dua kata </a:t>
            </a:r>
            <a:r>
              <a:rPr lang="en-MY" altLang="zh-CN" sz="2400" dirty="0" err="1">
                <a:latin typeface="Calibri"/>
                <a:cs typeface="Calibri"/>
              </a:rPr>
              <a:t>dasar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atau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lebih</a:t>
            </a:r>
            <a:r>
              <a:rPr lang="en-MY" altLang="zh-CN" sz="2400" dirty="0">
                <a:latin typeface="Calibri"/>
                <a:cs typeface="Calibri"/>
              </a:rPr>
              <a:t> yang </a:t>
            </a:r>
            <a:r>
              <a:rPr lang="en-MY" altLang="zh-CN" sz="2400" dirty="0" err="1">
                <a:latin typeface="Calibri"/>
                <a:cs typeface="Calibri"/>
              </a:rPr>
              <a:t>dirangkaikan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untuk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menghasilkan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makna</a:t>
            </a:r>
            <a:r>
              <a:rPr lang="en-MY" altLang="zh-CN" sz="2400" dirty="0">
                <a:latin typeface="Calibri"/>
                <a:cs typeface="Calibri"/>
              </a:rPr>
              <a:t> yang </a:t>
            </a:r>
            <a:r>
              <a:rPr lang="en-MY" altLang="zh-CN" sz="2400" dirty="0" err="1">
                <a:latin typeface="Calibri"/>
                <a:cs typeface="Calibri"/>
              </a:rPr>
              <a:t>baharu</a:t>
            </a:r>
            <a:r>
              <a:rPr lang="en-MY" altLang="zh-CN" sz="2400" dirty="0"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/>
                <a:cs typeface="Calibri"/>
              </a:rPr>
              <a:t>Kata </a:t>
            </a:r>
            <a:r>
              <a:rPr lang="en-MY" altLang="zh-CN" sz="2400" dirty="0" err="1">
                <a:latin typeface="Calibri"/>
                <a:cs typeface="Calibri"/>
              </a:rPr>
              <a:t>Majmuk</a:t>
            </a:r>
            <a:r>
              <a:rPr lang="en-MY" altLang="zh-CN" sz="2400" dirty="0">
                <a:latin typeface="Calibri"/>
                <a:cs typeface="Calibri"/>
              </a:rPr>
              <a:t> </a:t>
            </a:r>
            <a:r>
              <a:rPr lang="en-MY" altLang="zh-CN" sz="2400" dirty="0" err="1">
                <a:latin typeface="Calibri"/>
                <a:cs typeface="Calibri"/>
              </a:rPr>
              <a:t>Bebas</a:t>
            </a:r>
            <a:r>
              <a:rPr lang="en-MY" altLang="zh-CN" sz="2400" dirty="0">
                <a:latin typeface="Calibri"/>
                <a:cs typeface="Calibri"/>
              </a:rPr>
              <a:t> </a:t>
            </a:r>
            <a:r>
              <a:rPr lang="en-MY" altLang="zh-CN" sz="2400" dirty="0" err="1">
                <a:latin typeface="Calibri"/>
                <a:cs typeface="Calibri"/>
              </a:rPr>
              <a:t>dieja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secara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terpisah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namun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bagi</a:t>
            </a:r>
            <a:r>
              <a:rPr lang="en-MY" altLang="zh-CN" sz="2400" dirty="0">
                <a:latin typeface="Calibri"/>
                <a:cs typeface="Calibri"/>
              </a:rPr>
              <a:t> kata </a:t>
            </a:r>
            <a:r>
              <a:rPr lang="en-MY" altLang="zh-CN" sz="2400" dirty="0" err="1">
                <a:latin typeface="Calibri"/>
                <a:cs typeface="Calibri"/>
              </a:rPr>
              <a:t>majmuk</a:t>
            </a:r>
            <a:r>
              <a:rPr lang="en-MY" altLang="zh-CN" sz="2400" dirty="0">
                <a:latin typeface="Calibri"/>
                <a:cs typeface="Calibri"/>
              </a:rPr>
              <a:t> yang </a:t>
            </a:r>
            <a:r>
              <a:rPr lang="en-MY" altLang="zh-CN" sz="2400" dirty="0" err="1">
                <a:latin typeface="Calibri"/>
                <a:cs typeface="Calibri"/>
              </a:rPr>
              <a:t>telah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mantap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akan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dieja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secara</a:t>
            </a:r>
            <a:r>
              <a:rPr lang="en-MY" altLang="zh-CN" sz="2400" dirty="0">
                <a:latin typeface="Calibri"/>
                <a:cs typeface="Calibri"/>
              </a:rPr>
              <a:t> </a:t>
            </a:r>
            <a:r>
              <a:rPr lang="en-MY" altLang="zh-CN" sz="2400" dirty="0" err="1">
                <a:latin typeface="Calibri"/>
                <a:cs typeface="Calibri"/>
              </a:rPr>
              <a:t>bercantum</a:t>
            </a:r>
            <a:r>
              <a:rPr lang="en-MY" altLang="zh-CN"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18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Majmuk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718978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Kata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Majmuk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Bebas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dirangkaikan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membentuk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baharu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ditulis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terpisah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</a:t>
            </a: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35696" y="3651870"/>
          <a:ext cx="5983588" cy="457170"/>
        </p:xfrm>
        <a:graphic>
          <a:graphicData uri="http://schemas.openxmlformats.org/drawingml/2006/table">
            <a:tbl>
              <a:tblPr firstRow="1" bandRow="1"/>
              <a:tblGrid>
                <a:gridCol w="147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guru 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besar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tengah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hari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kereta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api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seni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kata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85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Majmuk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718978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Kata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Majmuk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Mantap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ditulis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bercantum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</a:t>
            </a: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35696" y="3050684"/>
          <a:ext cx="5983588" cy="914340"/>
        </p:xfrm>
        <a:graphic>
          <a:graphicData uri="http://schemas.openxmlformats.org/drawingml/2006/table">
            <a:tbl>
              <a:tblPr firstRow="1" bandRow="1"/>
              <a:tblGrid>
                <a:gridCol w="147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beritahu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bumiputera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kakitangan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olahraga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matahari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suruhanjaya</a:t>
                      </a:r>
                      <a:endParaRPr lang="zh-CN" altLang="en-US" sz="18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pesuruhjaya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kerjasama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2" name="Google Shape;9872;p34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Objektif Pembelajaran</a:t>
            </a:r>
            <a:endParaRPr sz="4400" dirty="0"/>
          </a:p>
        </p:txBody>
      </p:sp>
      <p:sp>
        <p:nvSpPr>
          <p:cNvPr id="9874" name="Google Shape;9874;p34"/>
          <p:cNvSpPr txBox="1"/>
          <p:nvPr/>
        </p:nvSpPr>
        <p:spPr>
          <a:xfrm>
            <a:off x="1403648" y="2222075"/>
            <a:ext cx="7020000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Murid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dapat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memahami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dan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menggunakan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enam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 kata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berimbuhan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apitan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mengikut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konteks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</a:rPr>
              <a:t>.</a:t>
            </a:r>
          </a:p>
          <a:p>
            <a:pPr lvl="0"/>
            <a:endParaRPr lang="en-MY" altLang="zh-CN" sz="2000" dirty="0">
              <a:solidFill>
                <a:schemeClr val="dk1"/>
              </a:solidFill>
              <a:latin typeface="Calibri" pitchFamily="34" charset="0"/>
              <a:ea typeface="Gantari"/>
              <a:cs typeface="Calibri" pitchFamily="34" charset="0"/>
            </a:endParaRPr>
          </a:p>
          <a:p>
            <a:pPr lvl="0"/>
            <a:endParaRPr lang="en-MY" sz="2000" dirty="0">
              <a:solidFill>
                <a:schemeClr val="dk1"/>
              </a:solidFill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  <p:sp>
        <p:nvSpPr>
          <p:cNvPr id="9875" name="Google Shape;9875;p34"/>
          <p:cNvSpPr/>
          <p:nvPr/>
        </p:nvSpPr>
        <p:spPr>
          <a:xfrm>
            <a:off x="7488175" y="996113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6" name="Google Shape;9876;p34"/>
          <p:cNvSpPr/>
          <p:nvPr/>
        </p:nvSpPr>
        <p:spPr>
          <a:xfrm>
            <a:off x="7759050" y="1833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7" name="Google Shape;9877;p34"/>
          <p:cNvSpPr/>
          <p:nvPr/>
        </p:nvSpPr>
        <p:spPr>
          <a:xfrm>
            <a:off x="6972450" y="158742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74;p34"/>
          <p:cNvSpPr txBox="1"/>
          <p:nvPr/>
        </p:nvSpPr>
        <p:spPr>
          <a:xfrm>
            <a:off x="1420616" y="1587425"/>
            <a:ext cx="7020000" cy="55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Pada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akhir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pengajaran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dan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pembelajaran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Gantari"/>
              </a:rPr>
              <a:t>:   </a:t>
            </a:r>
            <a:endParaRPr sz="2000" dirty="0">
              <a:solidFill>
                <a:schemeClr val="dk1"/>
              </a:solidFill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Google Shape;9882;p35"/>
          <p:cNvSpPr/>
          <p:nvPr/>
        </p:nvSpPr>
        <p:spPr>
          <a:xfrm>
            <a:off x="1810950" y="1995000"/>
            <a:ext cx="1153500" cy="1153500"/>
          </a:xfrm>
          <a:prstGeom prst="roundRect">
            <a:avLst>
              <a:gd name="adj" fmla="val 853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2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9883" name="Google Shape;9883;p35"/>
          <p:cNvSpPr txBox="1">
            <a:spLocks noGrp="1"/>
          </p:cNvSpPr>
          <p:nvPr>
            <p:ph type="title"/>
          </p:nvPr>
        </p:nvSpPr>
        <p:spPr>
          <a:xfrm>
            <a:off x="3131839" y="1592618"/>
            <a:ext cx="5088439" cy="76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Kata </a:t>
            </a:r>
            <a:r>
              <a:rPr lang="en-US" sz="3200" dirty="0" err="1"/>
              <a:t>Berimbuhan</a:t>
            </a:r>
            <a:r>
              <a:rPr lang="en-US" sz="3200" dirty="0"/>
              <a:t> </a:t>
            </a:r>
            <a:r>
              <a:rPr lang="en-US" sz="3200" dirty="0" err="1"/>
              <a:t>Apitan</a:t>
            </a:r>
            <a:endParaRPr sz="3200" dirty="0"/>
          </a:p>
        </p:txBody>
      </p:sp>
      <p:sp>
        <p:nvSpPr>
          <p:cNvPr id="9884" name="Google Shape;9884;p35"/>
          <p:cNvSpPr txBox="1">
            <a:spLocks noGrp="1"/>
          </p:cNvSpPr>
          <p:nvPr>
            <p:ph type="title" idx="2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885" name="Google Shape;9885;p35"/>
          <p:cNvSpPr/>
          <p:nvPr/>
        </p:nvSpPr>
        <p:spPr>
          <a:xfrm>
            <a:off x="7020272" y="120359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6" name="Google Shape;9886;p35"/>
          <p:cNvSpPr/>
          <p:nvPr/>
        </p:nvSpPr>
        <p:spPr>
          <a:xfrm>
            <a:off x="1473000" y="41136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421" y="1604"/>
                </a:moveTo>
                <a:cubicBezTo>
                  <a:pt x="3421" y="1622"/>
                  <a:pt x="3425" y="1637"/>
                  <a:pt x="3429" y="1646"/>
                </a:cubicBezTo>
                <a:lnTo>
                  <a:pt x="3429" y="1646"/>
                </a:lnTo>
                <a:cubicBezTo>
                  <a:pt x="3424" y="1631"/>
                  <a:pt x="3421" y="1617"/>
                  <a:pt x="3421" y="1604"/>
                </a:cubicBezTo>
                <a:lnTo>
                  <a:pt x="3421" y="1604"/>
                </a:lnTo>
                <a:cubicBezTo>
                  <a:pt x="3421" y="1604"/>
                  <a:pt x="3421" y="1604"/>
                  <a:pt x="3421" y="1604"/>
                </a:cubicBezTo>
                <a:close/>
                <a:moveTo>
                  <a:pt x="1746" y="3318"/>
                </a:moveTo>
                <a:lnTo>
                  <a:pt x="1746" y="3318"/>
                </a:lnTo>
                <a:cubicBezTo>
                  <a:pt x="1767" y="3326"/>
                  <a:pt x="1805" y="3338"/>
                  <a:pt x="1803" y="3338"/>
                </a:cubicBezTo>
                <a:cubicBezTo>
                  <a:pt x="1802" y="3338"/>
                  <a:pt x="1800" y="3339"/>
                  <a:pt x="1799" y="3339"/>
                </a:cubicBezTo>
                <a:cubicBezTo>
                  <a:pt x="1786" y="3339"/>
                  <a:pt x="1766" y="3330"/>
                  <a:pt x="1746" y="3318"/>
                </a:cubicBezTo>
                <a:close/>
                <a:moveTo>
                  <a:pt x="2463" y="3393"/>
                </a:moveTo>
                <a:cubicBezTo>
                  <a:pt x="2461" y="3393"/>
                  <a:pt x="2458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1" y="3393"/>
                  <a:pt x="2463" y="3393"/>
                </a:cubicBezTo>
                <a:close/>
                <a:moveTo>
                  <a:pt x="2389" y="989"/>
                </a:moveTo>
                <a:cubicBezTo>
                  <a:pt x="2440" y="989"/>
                  <a:pt x="2490" y="989"/>
                  <a:pt x="2541" y="993"/>
                </a:cubicBezTo>
                <a:cubicBezTo>
                  <a:pt x="2562" y="993"/>
                  <a:pt x="2582" y="997"/>
                  <a:pt x="2603" y="998"/>
                </a:cubicBezTo>
                <a:lnTo>
                  <a:pt x="2603" y="998"/>
                </a:lnTo>
                <a:cubicBezTo>
                  <a:pt x="2682" y="1018"/>
                  <a:pt x="2761" y="1029"/>
                  <a:pt x="2840" y="1054"/>
                </a:cubicBezTo>
                <a:cubicBezTo>
                  <a:pt x="2859" y="1061"/>
                  <a:pt x="2878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9" y="1113"/>
                  <a:pt x="2985" y="1122"/>
                </a:cubicBezTo>
                <a:cubicBezTo>
                  <a:pt x="3017" y="1141"/>
                  <a:pt x="3048" y="1162"/>
                  <a:pt x="3080" y="1181"/>
                </a:cubicBezTo>
                <a:cubicBezTo>
                  <a:pt x="3087" y="1185"/>
                  <a:pt x="3093" y="1189"/>
                  <a:pt x="3098" y="1192"/>
                </a:cubicBezTo>
                <a:lnTo>
                  <a:pt x="3098" y="1192"/>
                </a:lnTo>
                <a:cubicBezTo>
                  <a:pt x="3161" y="1249"/>
                  <a:pt x="3221" y="1304"/>
                  <a:pt x="3276" y="1366"/>
                </a:cubicBezTo>
                <a:cubicBezTo>
                  <a:pt x="3281" y="1373"/>
                  <a:pt x="3285" y="1379"/>
                  <a:pt x="3290" y="1385"/>
                </a:cubicBezTo>
                <a:lnTo>
                  <a:pt x="3290" y="1385"/>
                </a:lnTo>
                <a:cubicBezTo>
                  <a:pt x="3308" y="1414"/>
                  <a:pt x="3331" y="1442"/>
                  <a:pt x="3350" y="1474"/>
                </a:cubicBezTo>
                <a:cubicBezTo>
                  <a:pt x="3369" y="1505"/>
                  <a:pt x="3386" y="1537"/>
                  <a:pt x="3402" y="1568"/>
                </a:cubicBezTo>
                <a:cubicBezTo>
                  <a:pt x="3409" y="1579"/>
                  <a:pt x="3415" y="1591"/>
                  <a:pt x="3421" y="1604"/>
                </a:cubicBezTo>
                <a:lnTo>
                  <a:pt x="3421" y="1604"/>
                </a:lnTo>
                <a:cubicBezTo>
                  <a:pt x="3421" y="1603"/>
                  <a:pt x="3421" y="1601"/>
                  <a:pt x="3421" y="1600"/>
                </a:cubicBezTo>
                <a:lnTo>
                  <a:pt x="3421" y="1600"/>
                </a:lnTo>
                <a:cubicBezTo>
                  <a:pt x="3421" y="1601"/>
                  <a:pt x="3421" y="1603"/>
                  <a:pt x="3421" y="1604"/>
                </a:cubicBezTo>
                <a:lnTo>
                  <a:pt x="3421" y="1604"/>
                </a:lnTo>
                <a:cubicBezTo>
                  <a:pt x="3423" y="1608"/>
                  <a:pt x="3426" y="1613"/>
                  <a:pt x="3428" y="1617"/>
                </a:cubicBezTo>
                <a:cubicBezTo>
                  <a:pt x="3443" y="1647"/>
                  <a:pt x="3443" y="1660"/>
                  <a:pt x="3439" y="1660"/>
                </a:cubicBezTo>
                <a:cubicBezTo>
                  <a:pt x="3437" y="1660"/>
                  <a:pt x="3432" y="1655"/>
                  <a:pt x="3429" y="1646"/>
                </a:cubicBezTo>
                <a:lnTo>
                  <a:pt x="3429" y="1646"/>
                </a:lnTo>
                <a:cubicBezTo>
                  <a:pt x="3444" y="1699"/>
                  <a:pt x="3478" y="1760"/>
                  <a:pt x="3491" y="1802"/>
                </a:cubicBezTo>
                <a:cubicBezTo>
                  <a:pt x="3499" y="1838"/>
                  <a:pt x="3508" y="1874"/>
                  <a:pt x="3516" y="1910"/>
                </a:cubicBezTo>
                <a:cubicBezTo>
                  <a:pt x="3520" y="1933"/>
                  <a:pt x="3525" y="1954"/>
                  <a:pt x="3529" y="1977"/>
                </a:cubicBezTo>
                <a:cubicBezTo>
                  <a:pt x="3534" y="2005"/>
                  <a:pt x="3536" y="2015"/>
                  <a:pt x="3537" y="2015"/>
                </a:cubicBezTo>
                <a:cubicBezTo>
                  <a:pt x="3539" y="2015"/>
                  <a:pt x="3529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7" y="2142"/>
                  <a:pt x="3537" y="2173"/>
                </a:cubicBezTo>
                <a:cubicBezTo>
                  <a:pt x="3537" y="2215"/>
                  <a:pt x="3535" y="2257"/>
                  <a:pt x="3533" y="2297"/>
                </a:cubicBezTo>
                <a:cubicBezTo>
                  <a:pt x="3532" y="2309"/>
                  <a:pt x="3530" y="2321"/>
                  <a:pt x="3530" y="2332"/>
                </a:cubicBezTo>
                <a:lnTo>
                  <a:pt x="3530" y="2332"/>
                </a:lnTo>
                <a:cubicBezTo>
                  <a:pt x="3515" y="2405"/>
                  <a:pt x="3504" y="2475"/>
                  <a:pt x="3482" y="2546"/>
                </a:cubicBezTo>
                <a:cubicBezTo>
                  <a:pt x="3474" y="2582"/>
                  <a:pt x="3461" y="2618"/>
                  <a:pt x="3449" y="2651"/>
                </a:cubicBezTo>
                <a:cubicBezTo>
                  <a:pt x="3445" y="2664"/>
                  <a:pt x="3440" y="2676"/>
                  <a:pt x="3436" y="2687"/>
                </a:cubicBezTo>
                <a:lnTo>
                  <a:pt x="3436" y="2687"/>
                </a:lnTo>
                <a:cubicBezTo>
                  <a:pt x="3400" y="2753"/>
                  <a:pt x="3369" y="2818"/>
                  <a:pt x="3329" y="2881"/>
                </a:cubicBezTo>
                <a:cubicBezTo>
                  <a:pt x="3324" y="2889"/>
                  <a:pt x="3303" y="2918"/>
                  <a:pt x="3287" y="2941"/>
                </a:cubicBezTo>
                <a:lnTo>
                  <a:pt x="3287" y="2941"/>
                </a:lnTo>
                <a:cubicBezTo>
                  <a:pt x="3267" y="2964"/>
                  <a:pt x="3233" y="3004"/>
                  <a:pt x="3223" y="3014"/>
                </a:cubicBezTo>
                <a:cubicBezTo>
                  <a:pt x="3198" y="3041"/>
                  <a:pt x="3171" y="3068"/>
                  <a:pt x="3141" y="3094"/>
                </a:cubicBezTo>
                <a:cubicBezTo>
                  <a:pt x="3129" y="3108"/>
                  <a:pt x="3114" y="3119"/>
                  <a:pt x="3099" y="3134"/>
                </a:cubicBezTo>
                <a:cubicBezTo>
                  <a:pt x="3075" y="3155"/>
                  <a:pt x="3071" y="3163"/>
                  <a:pt x="3076" y="3163"/>
                </a:cubicBezTo>
                <a:cubicBezTo>
                  <a:pt x="3077" y="3163"/>
                  <a:pt x="3078" y="3163"/>
                  <a:pt x="3079" y="3162"/>
                </a:cubicBezTo>
                <a:lnTo>
                  <a:pt x="3079" y="3162"/>
                </a:lnTo>
                <a:cubicBezTo>
                  <a:pt x="3022" y="3203"/>
                  <a:pt x="2922" y="3245"/>
                  <a:pt x="2888" y="3262"/>
                </a:cubicBezTo>
                <a:cubicBezTo>
                  <a:pt x="2864" y="3275"/>
                  <a:pt x="2802" y="3297"/>
                  <a:pt x="2805" y="3297"/>
                </a:cubicBezTo>
                <a:cubicBezTo>
                  <a:pt x="2807" y="3297"/>
                  <a:pt x="2821" y="3292"/>
                  <a:pt x="2858" y="3281"/>
                </a:cubicBezTo>
                <a:lnTo>
                  <a:pt x="2858" y="3281"/>
                </a:lnTo>
                <a:cubicBezTo>
                  <a:pt x="2819" y="3294"/>
                  <a:pt x="2781" y="3309"/>
                  <a:pt x="2743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6" y="3395"/>
                </a:cubicBezTo>
                <a:lnTo>
                  <a:pt x="2436" y="3395"/>
                </a:lnTo>
                <a:cubicBezTo>
                  <a:pt x="2416" y="3397"/>
                  <a:pt x="2395" y="3400"/>
                  <a:pt x="2374" y="3401"/>
                </a:cubicBezTo>
                <a:cubicBezTo>
                  <a:pt x="2330" y="3406"/>
                  <a:pt x="2286" y="3406"/>
                  <a:pt x="2240" y="3408"/>
                </a:cubicBezTo>
                <a:cubicBezTo>
                  <a:pt x="2191" y="3408"/>
                  <a:pt x="2143" y="3406"/>
                  <a:pt x="2094" y="3403"/>
                </a:cubicBezTo>
                <a:cubicBezTo>
                  <a:pt x="2078" y="3402"/>
                  <a:pt x="2063" y="3400"/>
                  <a:pt x="2047" y="3399"/>
                </a:cubicBezTo>
                <a:lnTo>
                  <a:pt x="2047" y="3399"/>
                </a:lnTo>
                <a:cubicBezTo>
                  <a:pt x="1970" y="3377"/>
                  <a:pt x="1891" y="3367"/>
                  <a:pt x="1814" y="3340"/>
                </a:cubicBezTo>
                <a:cubicBezTo>
                  <a:pt x="1797" y="3334"/>
                  <a:pt x="1778" y="3325"/>
                  <a:pt x="1761" y="3321"/>
                </a:cubicBezTo>
                <a:cubicBezTo>
                  <a:pt x="1752" y="3318"/>
                  <a:pt x="1745" y="3316"/>
                  <a:pt x="1741" y="3315"/>
                </a:cubicBezTo>
                <a:lnTo>
                  <a:pt x="1741" y="3315"/>
                </a:lnTo>
                <a:cubicBezTo>
                  <a:pt x="1715" y="3301"/>
                  <a:pt x="1691" y="3283"/>
                  <a:pt x="1679" y="3277"/>
                </a:cubicBezTo>
                <a:cubicBezTo>
                  <a:pt x="1648" y="3260"/>
                  <a:pt x="1618" y="3241"/>
                  <a:pt x="1586" y="3220"/>
                </a:cubicBezTo>
                <a:cubicBezTo>
                  <a:pt x="1572" y="3210"/>
                  <a:pt x="1559" y="3199"/>
                  <a:pt x="1542" y="3191"/>
                </a:cubicBezTo>
                <a:cubicBezTo>
                  <a:pt x="1526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9" y="3175"/>
                  <a:pt x="1582" y="3218"/>
                  <a:pt x="1580" y="3218"/>
                </a:cubicBezTo>
                <a:cubicBezTo>
                  <a:pt x="1579" y="3218"/>
                  <a:pt x="1579" y="3218"/>
                  <a:pt x="1578" y="3218"/>
                </a:cubicBezTo>
                <a:cubicBezTo>
                  <a:pt x="1541" y="3218"/>
                  <a:pt x="1422" y="3070"/>
                  <a:pt x="1399" y="3045"/>
                </a:cubicBezTo>
                <a:cubicBezTo>
                  <a:pt x="1385" y="3030"/>
                  <a:pt x="1354" y="2977"/>
                  <a:pt x="1351" y="2977"/>
                </a:cubicBezTo>
                <a:cubicBezTo>
                  <a:pt x="1350" y="2977"/>
                  <a:pt x="1353" y="2985"/>
                  <a:pt x="1363" y="3005"/>
                </a:cubicBezTo>
                <a:cubicBezTo>
                  <a:pt x="1372" y="3024"/>
                  <a:pt x="1376" y="3032"/>
                  <a:pt x="1375" y="3032"/>
                </a:cubicBezTo>
                <a:cubicBezTo>
                  <a:pt x="1373" y="3032"/>
                  <a:pt x="1335" y="2962"/>
                  <a:pt x="1325" y="2946"/>
                </a:cubicBezTo>
                <a:cubicBezTo>
                  <a:pt x="1285" y="2881"/>
                  <a:pt x="1252" y="2814"/>
                  <a:pt x="1215" y="2747"/>
                </a:cubicBezTo>
                <a:lnTo>
                  <a:pt x="1215" y="2747"/>
                </a:lnTo>
                <a:cubicBezTo>
                  <a:pt x="1214" y="2744"/>
                  <a:pt x="1213" y="2740"/>
                  <a:pt x="1211" y="2736"/>
                </a:cubicBezTo>
                <a:cubicBezTo>
                  <a:pt x="1199" y="2702"/>
                  <a:pt x="1186" y="2668"/>
                  <a:pt x="1176" y="2634"/>
                </a:cubicBezTo>
                <a:cubicBezTo>
                  <a:pt x="1152" y="2559"/>
                  <a:pt x="1134" y="2481"/>
                  <a:pt x="1119" y="2403"/>
                </a:cubicBezTo>
                <a:cubicBezTo>
                  <a:pt x="1118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1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2"/>
                </a:cubicBezTo>
                <a:cubicBezTo>
                  <a:pt x="1107" y="2033"/>
                  <a:pt x="1111" y="1998"/>
                  <a:pt x="1114" y="1970"/>
                </a:cubicBezTo>
                <a:lnTo>
                  <a:pt x="1114" y="1970"/>
                </a:lnTo>
                <a:cubicBezTo>
                  <a:pt x="1118" y="1946"/>
                  <a:pt x="1123" y="1911"/>
                  <a:pt x="1125" y="1899"/>
                </a:cubicBezTo>
                <a:cubicBezTo>
                  <a:pt x="1144" y="1813"/>
                  <a:pt x="1169" y="1731"/>
                  <a:pt x="1197" y="1646"/>
                </a:cubicBezTo>
                <a:cubicBezTo>
                  <a:pt x="1199" y="1641"/>
                  <a:pt x="1200" y="1636"/>
                  <a:pt x="1201" y="1632"/>
                </a:cubicBezTo>
                <a:lnTo>
                  <a:pt x="1201" y="1632"/>
                </a:lnTo>
                <a:cubicBezTo>
                  <a:pt x="1203" y="1629"/>
                  <a:pt x="1205" y="1625"/>
                  <a:pt x="1207" y="1621"/>
                </a:cubicBezTo>
                <a:cubicBezTo>
                  <a:pt x="1228" y="1583"/>
                  <a:pt x="1247" y="1545"/>
                  <a:pt x="1268" y="1507"/>
                </a:cubicBezTo>
                <a:cubicBezTo>
                  <a:pt x="1289" y="1469"/>
                  <a:pt x="1315" y="1434"/>
                  <a:pt x="1338" y="1398"/>
                </a:cubicBezTo>
                <a:cubicBezTo>
                  <a:pt x="1341" y="1393"/>
                  <a:pt x="1343" y="1390"/>
                  <a:pt x="1345" y="1386"/>
                </a:cubicBezTo>
                <a:lnTo>
                  <a:pt x="1345" y="1386"/>
                </a:lnTo>
                <a:cubicBezTo>
                  <a:pt x="1346" y="1386"/>
                  <a:pt x="1346" y="1386"/>
                  <a:pt x="1346" y="1385"/>
                </a:cubicBezTo>
                <a:cubicBezTo>
                  <a:pt x="1400" y="1328"/>
                  <a:pt x="1455" y="1276"/>
                  <a:pt x="1512" y="1222"/>
                </a:cubicBezTo>
                <a:lnTo>
                  <a:pt x="1512" y="1222"/>
                </a:lnTo>
                <a:cubicBezTo>
                  <a:pt x="1525" y="1213"/>
                  <a:pt x="1537" y="1203"/>
                  <a:pt x="1551" y="1194"/>
                </a:cubicBezTo>
                <a:cubicBezTo>
                  <a:pt x="1589" y="1170"/>
                  <a:pt x="1629" y="1147"/>
                  <a:pt x="1669" y="1126"/>
                </a:cubicBezTo>
                <a:cubicBezTo>
                  <a:pt x="1681" y="1119"/>
                  <a:pt x="1698" y="1113"/>
                  <a:pt x="1711" y="1105"/>
                </a:cubicBezTo>
                <a:lnTo>
                  <a:pt x="1711" y="1105"/>
                </a:lnTo>
                <a:cubicBezTo>
                  <a:pt x="1754" y="1092"/>
                  <a:pt x="1796" y="1075"/>
                  <a:pt x="1839" y="1063"/>
                </a:cubicBezTo>
                <a:cubicBezTo>
                  <a:pt x="1883" y="1050"/>
                  <a:pt x="1928" y="1042"/>
                  <a:pt x="1972" y="1031"/>
                </a:cubicBezTo>
                <a:cubicBezTo>
                  <a:pt x="1977" y="1030"/>
                  <a:pt x="1984" y="1028"/>
                  <a:pt x="1991" y="1026"/>
                </a:cubicBezTo>
                <a:lnTo>
                  <a:pt x="1991" y="1026"/>
                </a:lnTo>
                <a:cubicBezTo>
                  <a:pt x="2008" y="1025"/>
                  <a:pt x="2026" y="1024"/>
                  <a:pt x="2044" y="1023"/>
                </a:cubicBezTo>
                <a:cubicBezTo>
                  <a:pt x="2066" y="1021"/>
                  <a:pt x="2088" y="1018"/>
                  <a:pt x="2110" y="1014"/>
                </a:cubicBezTo>
                <a:lnTo>
                  <a:pt x="2110" y="1014"/>
                </a:lnTo>
                <a:cubicBezTo>
                  <a:pt x="2131" y="1012"/>
                  <a:pt x="2153" y="1010"/>
                  <a:pt x="2174" y="1006"/>
                </a:cubicBezTo>
                <a:cubicBezTo>
                  <a:pt x="2179" y="1005"/>
                  <a:pt x="2184" y="1004"/>
                  <a:pt x="2190" y="1003"/>
                </a:cubicBezTo>
                <a:lnTo>
                  <a:pt x="2190" y="1003"/>
                </a:lnTo>
                <a:cubicBezTo>
                  <a:pt x="2199" y="1002"/>
                  <a:pt x="2230" y="999"/>
                  <a:pt x="2246" y="998"/>
                </a:cubicBezTo>
                <a:cubicBezTo>
                  <a:pt x="2294" y="993"/>
                  <a:pt x="2341" y="991"/>
                  <a:pt x="2389" y="989"/>
                </a:cubicBezTo>
                <a:close/>
                <a:moveTo>
                  <a:pt x="2432" y="0"/>
                </a:moveTo>
                <a:cubicBezTo>
                  <a:pt x="2284" y="0"/>
                  <a:pt x="2135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40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6"/>
                  <a:pt x="228" y="3406"/>
                  <a:pt x="895" y="3941"/>
                </a:cubicBezTo>
                <a:cubicBezTo>
                  <a:pt x="1282" y="4251"/>
                  <a:pt x="1776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4" y="1025"/>
                  <a:pt x="4005" y="604"/>
                  <a:pt x="3584" y="321"/>
                </a:cubicBezTo>
                <a:cubicBezTo>
                  <a:pt x="3238" y="89"/>
                  <a:pt x="2838" y="0"/>
                  <a:pt x="2432" y="0"/>
                </a:cubicBezTo>
                <a:close/>
              </a:path>
            </a:pathLst>
          </a:custGeom>
          <a:solidFill>
            <a:srgbClr val="484F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7" name="Google Shape;9887;p35"/>
          <p:cNvSpPr/>
          <p:nvPr/>
        </p:nvSpPr>
        <p:spPr>
          <a:xfrm>
            <a:off x="6649225" y="367085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8" name="Google Shape;9888;p35"/>
          <p:cNvGrpSpPr/>
          <p:nvPr/>
        </p:nvGrpSpPr>
        <p:grpSpPr>
          <a:xfrm>
            <a:off x="7477937" y="151970"/>
            <a:ext cx="1356637" cy="1528669"/>
            <a:chOff x="6638425" y="262025"/>
            <a:chExt cx="1356637" cy="1528669"/>
          </a:xfrm>
        </p:grpSpPr>
        <p:sp>
          <p:nvSpPr>
            <p:cNvPr id="9889" name="Google Shape;9889;p35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5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5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5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9883;p35"/>
          <p:cNvSpPr txBox="1">
            <a:spLocks/>
          </p:cNvSpPr>
          <p:nvPr/>
        </p:nvSpPr>
        <p:spPr>
          <a:xfrm>
            <a:off x="3198952" y="2211710"/>
            <a:ext cx="4685416" cy="10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8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antari ExtraBold"/>
              <a:buNone/>
              <a:defRPr sz="3600" b="0" i="0" u="none" strike="noStrike" cap="none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pPr>
              <a:buClr>
                <a:srgbClr val="000000"/>
              </a:buClr>
              <a:buFont typeface="Arial"/>
            </a:pP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5.2.1(iii)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Memahami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 dan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menggunakan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 kata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berimbuhan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apitan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mengikut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 </a:t>
            </a:r>
            <a:r>
              <a:rPr lang="en-MY" altLang="zh-CN" sz="2000" dirty="0" err="1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konteks</a:t>
            </a:r>
            <a:r>
              <a:rPr lang="en-MY" altLang="zh-CN" sz="2000" dirty="0">
                <a:solidFill>
                  <a:schemeClr val="dk1"/>
                </a:solidFill>
                <a:latin typeface="Calibri" pitchFamily="34" charset="0"/>
                <a:ea typeface="Gantari"/>
                <a:cs typeface="Calibri" pitchFamily="34" charset="0"/>
                <a:sym typeface="Arial"/>
              </a:rPr>
              <a:t>.</a:t>
            </a:r>
            <a:endParaRPr lang="en-MY" altLang="zh-CN" sz="2000" dirty="0">
              <a:solidFill>
                <a:schemeClr val="dk1"/>
              </a:solidFill>
              <a:latin typeface="Calibri" pitchFamily="34" charset="0"/>
              <a:ea typeface="Gantari"/>
              <a:cs typeface="Calibri" pitchFamily="34" charset="0"/>
              <a:sym typeface="Gant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203598"/>
            <a:ext cx="682974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menerima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bahagian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hadapan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belakang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Contohnya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  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-...-an-,    per-...-an,   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-…-an,    di-...-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   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-...-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   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-…-I,   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-…-an</a:t>
            </a:r>
          </a:p>
          <a:p>
            <a:pPr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1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…-an</a:t>
            </a:r>
          </a:p>
          <a:p>
            <a:pPr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Google Shape;4800;p47"/>
          <p:cNvGraphicFramePr/>
          <p:nvPr>
            <p:extLst>
              <p:ext uri="{D42A27DB-BD31-4B8C-83A1-F6EECF244321}">
                <p14:modId xmlns:p14="http://schemas.microsoft.com/office/powerpoint/2010/main" val="2709547531"/>
              </p:ext>
            </p:extLst>
          </p:nvPr>
        </p:nvGraphicFramePr>
        <p:xfrm>
          <a:off x="1199678" y="1898252"/>
          <a:ext cx="7060694" cy="24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tempat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Kiki </a:t>
                      </a:r>
                      <a:r>
                        <a:rPr lang="en-US" altLang="zh-CN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bekerja</a:t>
                      </a:r>
                      <a:r>
                        <a:rPr lang="en-US" altLang="zh-CN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menteri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altLang="zh-CN" sz="20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Pengangkutan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keadaan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atau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sifat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jujur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Imran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patut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dicontohi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hasil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perbuatan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tiba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tetamu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jemputan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amat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dialu-alukan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menyerupai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Orang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tua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masih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bersikap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budak-budak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b)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per-...-an,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-…-an</a:t>
            </a:r>
          </a:p>
          <a:p>
            <a:pPr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Google Shape;4800;p47"/>
          <p:cNvGraphicFramePr/>
          <p:nvPr>
            <p:extLst>
              <p:ext uri="{D42A27DB-BD31-4B8C-83A1-F6EECF244321}">
                <p14:modId xmlns:p14="http://schemas.microsoft.com/office/powerpoint/2010/main" val="4171125844"/>
              </p:ext>
            </p:extLst>
          </p:nvPr>
        </p:nvGraphicFramePr>
        <p:xfrm>
          <a:off x="1199678" y="1980919"/>
          <a:ext cx="7060694" cy="2041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tempat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Kawasan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dalam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didiami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penduduk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hasil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perbuatan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Shawn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bekerja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sambilan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restoran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untuk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menambahkan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pen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dapat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nya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hal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sedang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mengulangkaji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pe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lajar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48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c)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di-...-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kan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Google Shape;4800;p47"/>
          <p:cNvGraphicFramePr/>
          <p:nvPr>
            <p:extLst>
              <p:ext uri="{D42A27DB-BD31-4B8C-83A1-F6EECF244321}">
                <p14:modId xmlns:p14="http://schemas.microsoft.com/office/powerpoint/2010/main" val="2774360786"/>
              </p:ext>
            </p:extLst>
          </p:nvPr>
        </p:nvGraphicFramePr>
        <p:xfrm>
          <a:off x="1199678" y="2031719"/>
          <a:ext cx="7060694" cy="2240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menyebabkan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jadi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Hadiah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ini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kirim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oleh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Jimmy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kepada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abangnya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melakukan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sesuatu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perbuatan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bagi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pihak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orang lain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Makanan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itu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hidang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oleh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Julia.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87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36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Kata </a:t>
            </a:r>
            <a:r>
              <a:rPr lang="en-US" sz="3600" dirty="0" err="1"/>
              <a:t>Berimbuhan</a:t>
            </a:r>
            <a:r>
              <a:rPr lang="en-US" sz="3600" dirty="0"/>
              <a:t> </a:t>
            </a:r>
            <a:r>
              <a:rPr lang="en-US" sz="3600" dirty="0" err="1"/>
              <a:t>Apitan</a:t>
            </a:r>
            <a:endParaRPr sz="3600" dirty="0"/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76;p42"/>
          <p:cNvSpPr txBox="1">
            <a:spLocks/>
          </p:cNvSpPr>
          <p:nvPr/>
        </p:nvSpPr>
        <p:spPr>
          <a:xfrm>
            <a:off x="1187624" y="1182270"/>
            <a:ext cx="7488064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d)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Apitan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men-...-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kan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Google Shape;4800;p47"/>
          <p:cNvGraphicFramePr/>
          <p:nvPr>
            <p:extLst>
              <p:ext uri="{D42A27DB-BD31-4B8C-83A1-F6EECF244321}">
                <p14:modId xmlns:p14="http://schemas.microsoft.com/office/powerpoint/2010/main" val="2139916736"/>
              </p:ext>
            </p:extLst>
          </p:nvPr>
        </p:nvGraphicFramePr>
        <p:xfrm>
          <a:off x="1199678" y="2031719"/>
          <a:ext cx="7060694" cy="2346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DynaPuff"/>
                          <a:cs typeface="Calibri" pitchFamily="34" charset="0"/>
                          <a:sym typeface="DynaPuff"/>
                        </a:rPr>
                        <a:t>Maksud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DynaPuff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Ayat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membuat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sesuatu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Encik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Kim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hendak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mem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agar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dawai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berduri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kebunnya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menyebabkan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DynaPuff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Dia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meng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henti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lorinya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di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tepi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jalan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i-FI" sz="2000" b="0" i="0" u="none" strike="noStrike" cap="none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DynaPuff"/>
                        </a:rPr>
                        <a:t>melakukan sesuatu untuk orang lain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Sarah 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meng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ambil</a:t>
                      </a:r>
                      <a:r>
                        <a:rPr lang="en-US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kan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neneknya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sehelai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tuala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Calibri" pitchFamily="34" charset="0"/>
                          <a:ea typeface="Carme"/>
                          <a:cs typeface="Calibri" pitchFamily="34" charset="0"/>
                          <a:sym typeface="Carme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Calibri" pitchFamily="34" charset="0"/>
                        <a:ea typeface="Carme"/>
                        <a:cs typeface="Calibri" pitchFamily="34" charset="0"/>
                        <a:sym typeface="Carm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97521"/>
      </p:ext>
    </p:extLst>
  </p:cSld>
  <p:clrMapOvr>
    <a:masterClrMapping/>
  </p:clrMapOvr>
</p:sld>
</file>

<file path=ppt/theme/theme1.xml><?xml version="1.0" encoding="utf-8"?>
<a:theme xmlns:a="http://schemas.openxmlformats.org/drawingml/2006/main" name="Pasos para estudiar un texto by Slidesgo">
  <a:themeElements>
    <a:clrScheme name="Simple Light">
      <a:dk1>
        <a:srgbClr val="222828"/>
      </a:dk1>
      <a:lt1>
        <a:srgbClr val="71C9B9"/>
      </a:lt1>
      <a:dk2>
        <a:srgbClr val="68B3A5"/>
      </a:dk2>
      <a:lt2>
        <a:srgbClr val="005051"/>
      </a:lt2>
      <a:accent1>
        <a:srgbClr val="FCC94C"/>
      </a:accent1>
      <a:accent2>
        <a:srgbClr val="FBFEE9"/>
      </a:accent2>
      <a:accent3>
        <a:srgbClr val="F1E4D1"/>
      </a:accent3>
      <a:accent4>
        <a:srgbClr val="E4DEC8"/>
      </a:accent4>
      <a:accent5>
        <a:srgbClr val="FFFFFF"/>
      </a:accent5>
      <a:accent6>
        <a:srgbClr val="C7404E"/>
      </a:accent6>
      <a:hlink>
        <a:srgbClr val="22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845</Words>
  <Application>Microsoft Office PowerPoint</Application>
  <PresentationFormat>On-screen Show (16:9)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DynaPuff</vt:lpstr>
      <vt:lpstr>Calibri</vt:lpstr>
      <vt:lpstr>Carme</vt:lpstr>
      <vt:lpstr>Montserrat</vt:lpstr>
      <vt:lpstr>Gantari</vt:lpstr>
      <vt:lpstr>Gantari ExtraBold</vt:lpstr>
      <vt:lpstr>Pasos para estudiar un texto by Slidesgo</vt:lpstr>
      <vt:lpstr>Tema 4: Perpaduan</vt:lpstr>
      <vt:lpstr>Isi Kandungan</vt:lpstr>
      <vt:lpstr>Objektif Pembelajaran</vt:lpstr>
      <vt:lpstr>Kata Berimbuhan Apitan</vt:lpstr>
      <vt:lpstr>Kata Berimbuhan Apitan</vt:lpstr>
      <vt:lpstr>Kata Berimbuhan Apitan</vt:lpstr>
      <vt:lpstr>Kata Berimbuhan Apitan</vt:lpstr>
      <vt:lpstr>Kata Berimbuhan Apitan</vt:lpstr>
      <vt:lpstr>Kata Berimbuhan Apitan</vt:lpstr>
      <vt:lpstr>Kata Berimbuhan Apitan</vt:lpstr>
      <vt:lpstr>Kata Berimbuhan Apitan</vt:lpstr>
      <vt:lpstr>Tema 4: Perpaduan</vt:lpstr>
      <vt:lpstr>Isi Kandungan</vt:lpstr>
      <vt:lpstr>Objektif Pembelajaran</vt:lpstr>
      <vt:lpstr>Kata Berimbuhan Sisipan</vt:lpstr>
      <vt:lpstr>Kata Berimbuhan Sisipan</vt:lpstr>
      <vt:lpstr>Kata Berimbuhan Sisipan</vt:lpstr>
      <vt:lpstr>Kata Berimbuhan Sisipan</vt:lpstr>
      <vt:lpstr>Kata Berimbuhan Sisipan</vt:lpstr>
      <vt:lpstr>Kata Berimbuhan Sisipan</vt:lpstr>
      <vt:lpstr>Kata Berimbuhan Sisipan</vt:lpstr>
      <vt:lpstr>Tema 4: Perpaduan</vt:lpstr>
      <vt:lpstr>Isi Kandungan</vt:lpstr>
      <vt:lpstr>Objektif Pembelajaran</vt:lpstr>
      <vt:lpstr>Kata Majmuk Bebas dan Kata Majmuk Mantap</vt:lpstr>
      <vt:lpstr>Kata Majmuk</vt:lpstr>
      <vt:lpstr>Kata Majmuk</vt:lpstr>
      <vt:lpstr>Kata Majmuk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STUDYING A TEXT</dc:title>
  <dc:creator>TENG</dc:creator>
  <cp:lastModifiedBy>Norfazira binti Ab Rahim</cp:lastModifiedBy>
  <cp:revision>51</cp:revision>
  <dcterms:modified xsi:type="dcterms:W3CDTF">2023-07-10T07:49:47Z</dcterms:modified>
</cp:coreProperties>
</file>