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9"/>
  </p:notesMasterIdLst>
  <p:sldIdLst>
    <p:sldId id="256" r:id="rId2"/>
    <p:sldId id="334" r:id="rId3"/>
    <p:sldId id="336" r:id="rId4"/>
    <p:sldId id="257" r:id="rId5"/>
    <p:sldId id="337" r:id="rId6"/>
    <p:sldId id="322" r:id="rId7"/>
    <p:sldId id="324" r:id="rId8"/>
    <p:sldId id="260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267" r:id="rId1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rter One" panose="020B0604020202020204" charset="0"/>
      <p:regular r:id="rId25"/>
    </p:embeddedFont>
    <p:embeddedFont>
      <p:font typeface="Inter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9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73061-0C0C-4E2B-AEBB-E80ED23218D6}" v="1" dt="2023-06-26T00:59:25.892"/>
  </p1510:revLst>
</p1510:revInfo>
</file>

<file path=ppt/tableStyles.xml><?xml version="1.0" encoding="utf-8"?>
<a:tblStyleLst xmlns:a="http://schemas.openxmlformats.org/drawingml/2006/main" def="{0119DB26-DE04-4679-8500-554282B52C31}">
  <a:tblStyle styleId="{0119DB26-DE04-4679-8500-554282B52C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4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Iman bin Mohd Rezal" userId="247410ee-eedc-45e2-beb0-ddb72a33e5d2" providerId="ADAL" clId="{ABD2B577-7307-401F-97BD-B230C5EFBFDB}"/>
    <pc:docChg chg="undo addSld delSld modSld">
      <pc:chgData name="Muhammad Iman bin Mohd Rezal" userId="247410ee-eedc-45e2-beb0-ddb72a33e5d2" providerId="ADAL" clId="{ABD2B577-7307-401F-97BD-B230C5EFBFDB}" dt="2023-06-22T04:48:28.698" v="61" actId="2696"/>
      <pc:docMkLst>
        <pc:docMk/>
      </pc:docMkLst>
      <pc:sldChg chg="modSp">
        <pc:chgData name="Muhammad Iman bin Mohd Rezal" userId="247410ee-eedc-45e2-beb0-ddb72a33e5d2" providerId="ADAL" clId="{ABD2B577-7307-401F-97BD-B230C5EFBFDB}" dt="2023-06-22T04:45:10.955" v="59" actId="20577"/>
        <pc:sldMkLst>
          <pc:docMk/>
          <pc:sldMk cId="554499988" sldId="334"/>
        </pc:sldMkLst>
        <pc:spChg chg="mod">
          <ac:chgData name="Muhammad Iman bin Mohd Rezal" userId="247410ee-eedc-45e2-beb0-ddb72a33e5d2" providerId="ADAL" clId="{ABD2B577-7307-401F-97BD-B230C5EFBFDB}" dt="2023-06-22T04:45:10.955" v="59" actId="20577"/>
          <ac:spMkLst>
            <pc:docMk/>
            <pc:sldMk cId="554499988" sldId="334"/>
            <ac:spMk id="187" creationId="{00000000-0000-0000-0000-000000000000}"/>
          </ac:spMkLst>
        </pc:spChg>
      </pc:sldChg>
      <pc:sldChg chg="add del">
        <pc:chgData name="Muhammad Iman bin Mohd Rezal" userId="247410ee-eedc-45e2-beb0-ddb72a33e5d2" providerId="ADAL" clId="{ABD2B577-7307-401F-97BD-B230C5EFBFDB}" dt="2023-06-22T04:48:28.698" v="61" actId="2696"/>
        <pc:sldMkLst>
          <pc:docMk/>
          <pc:sldMk cId="854770669" sldId="335"/>
        </pc:sldMkLst>
      </pc:sldChg>
    </pc:docChg>
  </pc:docChgLst>
  <pc:docChgLst>
    <pc:chgData name="Muhammad Iman bin Mohd Rezal" userId="S::iman.rezal@edess.asia::247410ee-eedc-45e2-beb0-ddb72a33e5d2" providerId="AD" clId="Web-{82073061-0C0C-4E2B-AEBB-E80ED23218D6}"/>
    <pc:docChg chg="delSld">
      <pc:chgData name="Muhammad Iman bin Mohd Rezal" userId="S::iman.rezal@edess.asia::247410ee-eedc-45e2-beb0-ddb72a33e5d2" providerId="AD" clId="Web-{82073061-0C0C-4E2B-AEBB-E80ED23218D6}" dt="2023-06-26T00:59:25.892" v="0"/>
      <pc:docMkLst>
        <pc:docMk/>
      </pc:docMkLst>
      <pc:sldChg chg="del">
        <pc:chgData name="Muhammad Iman bin Mohd Rezal" userId="S::iman.rezal@edess.asia::247410ee-eedc-45e2-beb0-ddb72a33e5d2" providerId="AD" clId="Web-{82073061-0C0C-4E2B-AEBB-E80ED23218D6}" dt="2023-06-26T00:59:25.892" v="0"/>
        <pc:sldMkLst>
          <pc:docMk/>
          <pc:sldMk cId="854770669" sldId="33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20e28b81a25_0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20e28b81a25_0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20f47cd174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20f47cd174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661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20f47cd174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20f47cd174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849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20f47cd174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20f47cd174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40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20f47cd174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20f47cd174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427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20f47cd174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20f47cd174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645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20f47cd174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20f47cd174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811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20f47cd174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20f47cd174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635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g20f47cd1743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5" name="Google Shape;2455;g20f47cd1743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Calibri" panose="020F0502020204030204" pitchFamily="34" charset="0"/>
              <a:ea typeface="Anaheim"/>
              <a:cs typeface="Calibri" panose="020F0502020204030204" pitchFamily="34" charset="0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136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Calibri" panose="020F0502020204030204" pitchFamily="34" charset="0"/>
              <a:ea typeface="Anaheim"/>
              <a:cs typeface="Calibri" panose="020F0502020204030204" pitchFamily="34" charset="0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9747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Calibri" panose="020F0502020204030204" pitchFamily="34" charset="0"/>
              <a:ea typeface="Anaheim"/>
              <a:cs typeface="Calibri" panose="020F0502020204030204" pitchFamily="34" charset="0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Calibri" panose="020F0502020204030204" pitchFamily="34" charset="0"/>
              <a:ea typeface="Anaheim"/>
              <a:cs typeface="Calibri" panose="020F0502020204030204" pitchFamily="34" charset="0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217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20f47cd174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20f47cd1743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19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20f47cd174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20f47cd1743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697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187cb5d215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187cb5d215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20f47cd174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20f47cd174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86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18625" y="560400"/>
            <a:ext cx="8106900" cy="3922800"/>
          </a:xfrm>
          <a:prstGeom prst="roundRect">
            <a:avLst>
              <a:gd name="adj" fmla="val 4110"/>
            </a:avLst>
          </a:prstGeom>
          <a:solidFill>
            <a:schemeClr val="accent6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99798" y="4751992"/>
            <a:ext cx="9343743" cy="1136593"/>
            <a:chOff x="-717425" y="6512375"/>
            <a:chExt cx="6828225" cy="830600"/>
          </a:xfrm>
        </p:grpSpPr>
        <p:sp>
          <p:nvSpPr>
            <p:cNvPr id="11" name="Google Shape;11;p2"/>
            <p:cNvSpPr/>
            <p:nvPr/>
          </p:nvSpPr>
          <p:spPr>
            <a:xfrm>
              <a:off x="-717425" y="6512375"/>
              <a:ext cx="6828225" cy="830600"/>
            </a:xfrm>
            <a:custGeom>
              <a:avLst/>
              <a:gdLst/>
              <a:ahLst/>
              <a:cxnLst/>
              <a:rect l="l" t="t" r="r" b="b"/>
              <a:pathLst>
                <a:path w="273129" h="33224" extrusionOk="0">
                  <a:moveTo>
                    <a:pt x="0" y="0"/>
                  </a:moveTo>
                  <a:lnTo>
                    <a:pt x="0" y="33224"/>
                  </a:lnTo>
                  <a:lnTo>
                    <a:pt x="273129" y="33224"/>
                  </a:lnTo>
                  <a:lnTo>
                    <a:pt x="2731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197625" y="6652475"/>
              <a:ext cx="913175" cy="275225"/>
            </a:xfrm>
            <a:custGeom>
              <a:avLst/>
              <a:gdLst/>
              <a:ahLst/>
              <a:cxnLst/>
              <a:rect l="l" t="t" r="r" b="b"/>
              <a:pathLst>
                <a:path w="36527" h="11009" extrusionOk="0">
                  <a:moveTo>
                    <a:pt x="1" y="0"/>
                  </a:moveTo>
                  <a:lnTo>
                    <a:pt x="21349" y="11008"/>
                  </a:lnTo>
                  <a:lnTo>
                    <a:pt x="36527" y="11008"/>
                  </a:lnTo>
                  <a:lnTo>
                    <a:pt x="36527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977575" y="6512375"/>
              <a:ext cx="1220075" cy="140125"/>
            </a:xfrm>
            <a:custGeom>
              <a:avLst/>
              <a:gdLst/>
              <a:ahLst/>
              <a:cxnLst/>
              <a:rect l="l" t="t" r="r" b="b"/>
              <a:pathLst>
                <a:path w="48803" h="5605" extrusionOk="0">
                  <a:moveTo>
                    <a:pt x="1" y="0"/>
                  </a:moveTo>
                  <a:lnTo>
                    <a:pt x="7573" y="5604"/>
                  </a:lnTo>
                  <a:lnTo>
                    <a:pt x="48803" y="5604"/>
                  </a:lnTo>
                  <a:lnTo>
                    <a:pt x="37861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223000" y="6512375"/>
              <a:ext cx="1090800" cy="140125"/>
            </a:xfrm>
            <a:custGeom>
              <a:avLst/>
              <a:gdLst/>
              <a:ahLst/>
              <a:cxnLst/>
              <a:rect l="l" t="t" r="r" b="b"/>
              <a:pathLst>
                <a:path w="43632" h="5605" extrusionOk="0">
                  <a:moveTo>
                    <a:pt x="4837" y="0"/>
                  </a:moveTo>
                  <a:lnTo>
                    <a:pt x="1" y="5604"/>
                  </a:lnTo>
                  <a:lnTo>
                    <a:pt x="43632" y="5604"/>
                  </a:lnTo>
                  <a:lnTo>
                    <a:pt x="38828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99625" y="6652475"/>
              <a:ext cx="1223400" cy="275225"/>
            </a:xfrm>
            <a:custGeom>
              <a:avLst/>
              <a:gdLst/>
              <a:ahLst/>
              <a:cxnLst/>
              <a:rect l="l" t="t" r="r" b="b"/>
              <a:pathLst>
                <a:path w="48936" h="11009" extrusionOk="0">
                  <a:moveTo>
                    <a:pt x="14845" y="0"/>
                  </a:moveTo>
                  <a:lnTo>
                    <a:pt x="1" y="11008"/>
                  </a:lnTo>
                  <a:lnTo>
                    <a:pt x="39529" y="11008"/>
                  </a:lnTo>
                  <a:lnTo>
                    <a:pt x="48936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313775" y="6652475"/>
              <a:ext cx="1223400" cy="275225"/>
            </a:xfrm>
            <a:custGeom>
              <a:avLst/>
              <a:gdLst/>
              <a:ahLst/>
              <a:cxnLst/>
              <a:rect l="l" t="t" r="r" b="b"/>
              <a:pathLst>
                <a:path w="48936" h="11009" extrusionOk="0">
                  <a:moveTo>
                    <a:pt x="1" y="0"/>
                  </a:moveTo>
                  <a:lnTo>
                    <a:pt x="9441" y="11008"/>
                  </a:lnTo>
                  <a:lnTo>
                    <a:pt x="48936" y="11008"/>
                  </a:lnTo>
                  <a:lnTo>
                    <a:pt x="34125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1750" y="6927675"/>
              <a:ext cx="2273300" cy="415300"/>
            </a:xfrm>
            <a:custGeom>
              <a:avLst/>
              <a:gdLst/>
              <a:ahLst/>
              <a:cxnLst/>
              <a:rect l="l" t="t" r="r" b="b"/>
              <a:pathLst>
                <a:path w="90932" h="16612" extrusionOk="0">
                  <a:moveTo>
                    <a:pt x="14244" y="0"/>
                  </a:moveTo>
                  <a:lnTo>
                    <a:pt x="0" y="16612"/>
                  </a:lnTo>
                  <a:lnTo>
                    <a:pt x="90932" y="16612"/>
                  </a:lnTo>
                  <a:lnTo>
                    <a:pt x="76722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17425" y="6927675"/>
              <a:ext cx="1717075" cy="415300"/>
            </a:xfrm>
            <a:custGeom>
              <a:avLst/>
              <a:gdLst/>
              <a:ahLst/>
              <a:cxnLst/>
              <a:rect l="l" t="t" r="r" b="b"/>
              <a:pathLst>
                <a:path w="68683" h="16612" extrusionOk="0">
                  <a:moveTo>
                    <a:pt x="20948" y="0"/>
                  </a:moveTo>
                  <a:lnTo>
                    <a:pt x="0" y="10774"/>
                  </a:lnTo>
                  <a:lnTo>
                    <a:pt x="0" y="16612"/>
                  </a:lnTo>
                  <a:lnTo>
                    <a:pt x="46300" y="16612"/>
                  </a:lnTo>
                  <a:lnTo>
                    <a:pt x="68683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37150" y="6927675"/>
              <a:ext cx="1573650" cy="415300"/>
            </a:xfrm>
            <a:custGeom>
              <a:avLst/>
              <a:gdLst/>
              <a:ahLst/>
              <a:cxnLst/>
              <a:rect l="l" t="t" r="r" b="b"/>
              <a:pathLst>
                <a:path w="62946" h="16612" extrusionOk="0">
                  <a:moveTo>
                    <a:pt x="1" y="0"/>
                  </a:moveTo>
                  <a:lnTo>
                    <a:pt x="22417" y="16612"/>
                  </a:lnTo>
                  <a:lnTo>
                    <a:pt x="62946" y="16612"/>
                  </a:lnTo>
                  <a:lnTo>
                    <a:pt x="62946" y="7806"/>
                  </a:lnTo>
                  <a:lnTo>
                    <a:pt x="47768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0000" y="6512375"/>
              <a:ext cx="1220050" cy="140125"/>
            </a:xfrm>
            <a:custGeom>
              <a:avLst/>
              <a:gdLst/>
              <a:ahLst/>
              <a:cxnLst/>
              <a:rect l="l" t="t" r="r" b="b"/>
              <a:pathLst>
                <a:path w="48802" h="5605" extrusionOk="0">
                  <a:moveTo>
                    <a:pt x="10941" y="0"/>
                  </a:moveTo>
                  <a:lnTo>
                    <a:pt x="0" y="5604"/>
                  </a:lnTo>
                  <a:lnTo>
                    <a:pt x="41230" y="5604"/>
                  </a:lnTo>
                  <a:lnTo>
                    <a:pt x="48802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17425" y="6652475"/>
              <a:ext cx="1057450" cy="275225"/>
            </a:xfrm>
            <a:custGeom>
              <a:avLst/>
              <a:gdLst/>
              <a:ahLst/>
              <a:cxnLst/>
              <a:rect l="l" t="t" r="r" b="b"/>
              <a:pathLst>
                <a:path w="42298" h="11009" extrusionOk="0">
                  <a:moveTo>
                    <a:pt x="0" y="0"/>
                  </a:moveTo>
                  <a:lnTo>
                    <a:pt x="0" y="11008"/>
                  </a:lnTo>
                  <a:lnTo>
                    <a:pt x="20948" y="11008"/>
                  </a:lnTo>
                  <a:lnTo>
                    <a:pt x="42297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-99800" y="-531750"/>
            <a:ext cx="9343743" cy="942050"/>
            <a:chOff x="-99800" y="-531750"/>
            <a:chExt cx="9343743" cy="942050"/>
          </a:xfrm>
        </p:grpSpPr>
        <p:sp>
          <p:nvSpPr>
            <p:cNvPr id="23" name="Google Shape;23;p2"/>
            <p:cNvSpPr/>
            <p:nvPr/>
          </p:nvSpPr>
          <p:spPr>
            <a:xfrm>
              <a:off x="-99800" y="-531750"/>
              <a:ext cx="9343743" cy="830600"/>
            </a:xfrm>
            <a:custGeom>
              <a:avLst/>
              <a:gdLst/>
              <a:ahLst/>
              <a:cxnLst/>
              <a:rect l="l" t="t" r="r" b="b"/>
              <a:pathLst>
                <a:path w="273129" h="33224" extrusionOk="0">
                  <a:moveTo>
                    <a:pt x="0" y="0"/>
                  </a:moveTo>
                  <a:lnTo>
                    <a:pt x="0" y="33224"/>
                  </a:lnTo>
                  <a:lnTo>
                    <a:pt x="273129" y="33224"/>
                  </a:lnTo>
                  <a:lnTo>
                    <a:pt x="273129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24;p2"/>
            <p:cNvGrpSpPr/>
            <p:nvPr/>
          </p:nvGrpSpPr>
          <p:grpSpPr>
            <a:xfrm>
              <a:off x="4301775" y="146750"/>
              <a:ext cx="562950" cy="263550"/>
              <a:chOff x="3674450" y="725950"/>
              <a:chExt cx="562950" cy="26355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3674450" y="725950"/>
                <a:ext cx="562950" cy="208525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8341" extrusionOk="0">
                    <a:moveTo>
                      <a:pt x="11247" y="1"/>
                    </a:moveTo>
                    <a:cubicBezTo>
                      <a:pt x="7798" y="1"/>
                      <a:pt x="4354" y="668"/>
                      <a:pt x="1102" y="2002"/>
                    </a:cubicBezTo>
                    <a:lnTo>
                      <a:pt x="1" y="2436"/>
                    </a:lnTo>
                    <a:lnTo>
                      <a:pt x="1" y="8340"/>
                    </a:lnTo>
                    <a:lnTo>
                      <a:pt x="22517" y="8340"/>
                    </a:lnTo>
                    <a:lnTo>
                      <a:pt x="22517" y="2436"/>
                    </a:lnTo>
                    <a:lnTo>
                      <a:pt x="21416" y="2002"/>
                    </a:lnTo>
                    <a:cubicBezTo>
                      <a:pt x="18147" y="668"/>
                      <a:pt x="14695" y="1"/>
                      <a:pt x="11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674450" y="879400"/>
                <a:ext cx="562950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4404" extrusionOk="0">
                    <a:moveTo>
                      <a:pt x="11242" y="1"/>
                    </a:moveTo>
                    <a:cubicBezTo>
                      <a:pt x="5038" y="1"/>
                      <a:pt x="1" y="1001"/>
                      <a:pt x="1" y="2202"/>
                    </a:cubicBezTo>
                    <a:cubicBezTo>
                      <a:pt x="1" y="3436"/>
                      <a:pt x="5038" y="4404"/>
                      <a:pt x="11242" y="4404"/>
                    </a:cubicBezTo>
                    <a:cubicBezTo>
                      <a:pt x="17480" y="4404"/>
                      <a:pt x="22517" y="3436"/>
                      <a:pt x="22517" y="2202"/>
                    </a:cubicBezTo>
                    <a:cubicBezTo>
                      <a:pt x="22517" y="1001"/>
                      <a:pt x="17480" y="1"/>
                      <a:pt x="112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757850" y="896075"/>
                <a:ext cx="396150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15846" h="3104" extrusionOk="0">
                    <a:moveTo>
                      <a:pt x="7906" y="1"/>
                    </a:moveTo>
                    <a:cubicBezTo>
                      <a:pt x="3537" y="1"/>
                      <a:pt x="1" y="701"/>
                      <a:pt x="1" y="1535"/>
                    </a:cubicBezTo>
                    <a:cubicBezTo>
                      <a:pt x="1" y="2403"/>
                      <a:pt x="3537" y="3103"/>
                      <a:pt x="7906" y="3103"/>
                    </a:cubicBezTo>
                    <a:cubicBezTo>
                      <a:pt x="12309" y="3103"/>
                      <a:pt x="15845" y="2403"/>
                      <a:pt x="15845" y="1535"/>
                    </a:cubicBezTo>
                    <a:cubicBezTo>
                      <a:pt x="15845" y="701"/>
                      <a:pt x="12309" y="1"/>
                      <a:pt x="7906" y="1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1036300" y="208050"/>
              <a:ext cx="301075" cy="141375"/>
              <a:chOff x="2710450" y="787250"/>
              <a:chExt cx="301075" cy="141375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2710450" y="787250"/>
                <a:ext cx="30107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4488" extrusionOk="0">
                    <a:moveTo>
                      <a:pt x="6025" y="1"/>
                    </a:moveTo>
                    <a:cubicBezTo>
                      <a:pt x="4178" y="1"/>
                      <a:pt x="2335" y="351"/>
                      <a:pt x="601" y="1051"/>
                    </a:cubicBezTo>
                    <a:lnTo>
                      <a:pt x="0" y="1318"/>
                    </a:lnTo>
                    <a:lnTo>
                      <a:pt x="0" y="4487"/>
                    </a:lnTo>
                    <a:lnTo>
                      <a:pt x="12042" y="4487"/>
                    </a:lnTo>
                    <a:lnTo>
                      <a:pt x="12042" y="1318"/>
                    </a:lnTo>
                    <a:lnTo>
                      <a:pt x="11475" y="1051"/>
                    </a:lnTo>
                    <a:cubicBezTo>
                      <a:pt x="9724" y="351"/>
                      <a:pt x="7872" y="1"/>
                      <a:pt x="60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710450" y="788300"/>
                <a:ext cx="30107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4446" extrusionOk="0">
                    <a:moveTo>
                      <a:pt x="6021" y="0"/>
                    </a:moveTo>
                    <a:cubicBezTo>
                      <a:pt x="3970" y="0"/>
                      <a:pt x="1918" y="426"/>
                      <a:pt x="0" y="1276"/>
                    </a:cubicBezTo>
                    <a:lnTo>
                      <a:pt x="0" y="4445"/>
                    </a:lnTo>
                    <a:lnTo>
                      <a:pt x="12042" y="4445"/>
                    </a:lnTo>
                    <a:lnTo>
                      <a:pt x="12042" y="1276"/>
                    </a:lnTo>
                    <a:cubicBezTo>
                      <a:pt x="10124" y="426"/>
                      <a:pt x="8073" y="0"/>
                      <a:pt x="60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710450" y="869400"/>
                <a:ext cx="3010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2369" extrusionOk="0">
                    <a:moveTo>
                      <a:pt x="6038" y="0"/>
                    </a:moveTo>
                    <a:cubicBezTo>
                      <a:pt x="2702" y="0"/>
                      <a:pt x="0" y="534"/>
                      <a:pt x="0" y="1201"/>
                    </a:cubicBezTo>
                    <a:cubicBezTo>
                      <a:pt x="0" y="1835"/>
                      <a:pt x="2702" y="2369"/>
                      <a:pt x="6038" y="2369"/>
                    </a:cubicBezTo>
                    <a:cubicBezTo>
                      <a:pt x="9340" y="2369"/>
                      <a:pt x="12042" y="1835"/>
                      <a:pt x="12042" y="1201"/>
                    </a:cubicBezTo>
                    <a:cubicBezTo>
                      <a:pt x="12042" y="534"/>
                      <a:pt x="9340" y="0"/>
                      <a:pt x="60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754650" y="878575"/>
                <a:ext cx="21267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635" extrusionOk="0">
                    <a:moveTo>
                      <a:pt x="4270" y="0"/>
                    </a:moveTo>
                    <a:cubicBezTo>
                      <a:pt x="1901" y="0"/>
                      <a:pt x="0" y="367"/>
                      <a:pt x="0" y="834"/>
                    </a:cubicBezTo>
                    <a:cubicBezTo>
                      <a:pt x="0" y="1268"/>
                      <a:pt x="1901" y="1635"/>
                      <a:pt x="4270" y="1635"/>
                    </a:cubicBezTo>
                    <a:cubicBezTo>
                      <a:pt x="6605" y="1635"/>
                      <a:pt x="8506" y="1268"/>
                      <a:pt x="8506" y="834"/>
                    </a:cubicBezTo>
                    <a:cubicBezTo>
                      <a:pt x="8506" y="367"/>
                      <a:pt x="6605" y="0"/>
                      <a:pt x="4270" y="0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7828275" y="208050"/>
              <a:ext cx="301925" cy="141375"/>
              <a:chOff x="4876975" y="787250"/>
              <a:chExt cx="301925" cy="141375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4876975" y="787250"/>
                <a:ext cx="30192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4488" extrusionOk="0">
                    <a:moveTo>
                      <a:pt x="6026" y="1"/>
                    </a:moveTo>
                    <a:cubicBezTo>
                      <a:pt x="4179" y="1"/>
                      <a:pt x="2336" y="351"/>
                      <a:pt x="601" y="1051"/>
                    </a:cubicBezTo>
                    <a:lnTo>
                      <a:pt x="1" y="1318"/>
                    </a:lnTo>
                    <a:lnTo>
                      <a:pt x="1" y="4487"/>
                    </a:lnTo>
                    <a:lnTo>
                      <a:pt x="12076" y="4487"/>
                    </a:lnTo>
                    <a:lnTo>
                      <a:pt x="12076" y="1318"/>
                    </a:lnTo>
                    <a:lnTo>
                      <a:pt x="11476" y="1051"/>
                    </a:lnTo>
                    <a:cubicBezTo>
                      <a:pt x="9725" y="351"/>
                      <a:pt x="7873" y="1"/>
                      <a:pt x="60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876975" y="788300"/>
                <a:ext cx="30192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4446" extrusionOk="0">
                    <a:moveTo>
                      <a:pt x="6022" y="0"/>
                    </a:moveTo>
                    <a:cubicBezTo>
                      <a:pt x="3970" y="0"/>
                      <a:pt x="1919" y="426"/>
                      <a:pt x="1" y="1276"/>
                    </a:cubicBezTo>
                    <a:lnTo>
                      <a:pt x="1" y="4445"/>
                    </a:lnTo>
                    <a:lnTo>
                      <a:pt x="12076" y="4445"/>
                    </a:lnTo>
                    <a:lnTo>
                      <a:pt x="12076" y="1276"/>
                    </a:lnTo>
                    <a:lnTo>
                      <a:pt x="12043" y="1276"/>
                    </a:lnTo>
                    <a:cubicBezTo>
                      <a:pt x="10125" y="426"/>
                      <a:pt x="8073" y="0"/>
                      <a:pt x="60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876975" y="869400"/>
                <a:ext cx="3019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2369" extrusionOk="0">
                    <a:moveTo>
                      <a:pt x="6039" y="0"/>
                    </a:moveTo>
                    <a:cubicBezTo>
                      <a:pt x="2703" y="0"/>
                      <a:pt x="1" y="534"/>
                      <a:pt x="1" y="1201"/>
                    </a:cubicBezTo>
                    <a:cubicBezTo>
                      <a:pt x="1" y="1835"/>
                      <a:pt x="2703" y="2369"/>
                      <a:pt x="6039" y="2369"/>
                    </a:cubicBezTo>
                    <a:cubicBezTo>
                      <a:pt x="9374" y="2369"/>
                      <a:pt x="12076" y="1835"/>
                      <a:pt x="12076" y="1201"/>
                    </a:cubicBezTo>
                    <a:cubicBezTo>
                      <a:pt x="12076" y="534"/>
                      <a:pt x="9374" y="0"/>
                      <a:pt x="60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921175" y="878575"/>
                <a:ext cx="21267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635" extrusionOk="0">
                    <a:moveTo>
                      <a:pt x="4271" y="0"/>
                    </a:moveTo>
                    <a:cubicBezTo>
                      <a:pt x="1902" y="0"/>
                      <a:pt x="1" y="367"/>
                      <a:pt x="1" y="834"/>
                    </a:cubicBezTo>
                    <a:cubicBezTo>
                      <a:pt x="1" y="1268"/>
                      <a:pt x="1902" y="1635"/>
                      <a:pt x="4271" y="1635"/>
                    </a:cubicBezTo>
                    <a:cubicBezTo>
                      <a:pt x="6606" y="1635"/>
                      <a:pt x="8507" y="1268"/>
                      <a:pt x="8507" y="834"/>
                    </a:cubicBezTo>
                    <a:cubicBezTo>
                      <a:pt x="8507" y="367"/>
                      <a:pt x="6606" y="0"/>
                      <a:pt x="4271" y="0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1135625" y="883975"/>
            <a:ext cx="5065200" cy="23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6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1135625" y="3610275"/>
            <a:ext cx="4103100" cy="43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/>
          <p:nvPr/>
        </p:nvSpPr>
        <p:spPr>
          <a:xfrm>
            <a:off x="518625" y="560400"/>
            <a:ext cx="8106900" cy="3922800"/>
          </a:xfrm>
          <a:prstGeom prst="roundRect">
            <a:avLst>
              <a:gd name="adj" fmla="val 4110"/>
            </a:avLst>
          </a:prstGeom>
          <a:solidFill>
            <a:schemeClr val="accent6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3"/>
          <p:cNvGrpSpPr/>
          <p:nvPr/>
        </p:nvGrpSpPr>
        <p:grpSpPr>
          <a:xfrm>
            <a:off x="-99798" y="4751992"/>
            <a:ext cx="9343743" cy="1136593"/>
            <a:chOff x="-717425" y="6512375"/>
            <a:chExt cx="6828225" cy="830600"/>
          </a:xfrm>
        </p:grpSpPr>
        <p:sp>
          <p:nvSpPr>
            <p:cNvPr id="43" name="Google Shape;43;p3"/>
            <p:cNvSpPr/>
            <p:nvPr/>
          </p:nvSpPr>
          <p:spPr>
            <a:xfrm>
              <a:off x="-717425" y="6512375"/>
              <a:ext cx="6828225" cy="830600"/>
            </a:xfrm>
            <a:custGeom>
              <a:avLst/>
              <a:gdLst/>
              <a:ahLst/>
              <a:cxnLst/>
              <a:rect l="l" t="t" r="r" b="b"/>
              <a:pathLst>
                <a:path w="273129" h="33224" extrusionOk="0">
                  <a:moveTo>
                    <a:pt x="0" y="0"/>
                  </a:moveTo>
                  <a:lnTo>
                    <a:pt x="0" y="33224"/>
                  </a:lnTo>
                  <a:lnTo>
                    <a:pt x="273129" y="33224"/>
                  </a:lnTo>
                  <a:lnTo>
                    <a:pt x="2731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197625" y="6652475"/>
              <a:ext cx="913175" cy="275225"/>
            </a:xfrm>
            <a:custGeom>
              <a:avLst/>
              <a:gdLst/>
              <a:ahLst/>
              <a:cxnLst/>
              <a:rect l="l" t="t" r="r" b="b"/>
              <a:pathLst>
                <a:path w="36527" h="11009" extrusionOk="0">
                  <a:moveTo>
                    <a:pt x="1" y="0"/>
                  </a:moveTo>
                  <a:lnTo>
                    <a:pt x="21349" y="11008"/>
                  </a:lnTo>
                  <a:lnTo>
                    <a:pt x="36527" y="11008"/>
                  </a:lnTo>
                  <a:lnTo>
                    <a:pt x="36527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977575" y="6512375"/>
              <a:ext cx="1220075" cy="140125"/>
            </a:xfrm>
            <a:custGeom>
              <a:avLst/>
              <a:gdLst/>
              <a:ahLst/>
              <a:cxnLst/>
              <a:rect l="l" t="t" r="r" b="b"/>
              <a:pathLst>
                <a:path w="48803" h="5605" extrusionOk="0">
                  <a:moveTo>
                    <a:pt x="1" y="0"/>
                  </a:moveTo>
                  <a:lnTo>
                    <a:pt x="7573" y="5604"/>
                  </a:lnTo>
                  <a:lnTo>
                    <a:pt x="48803" y="5604"/>
                  </a:lnTo>
                  <a:lnTo>
                    <a:pt x="37861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223000" y="6512375"/>
              <a:ext cx="1090800" cy="140125"/>
            </a:xfrm>
            <a:custGeom>
              <a:avLst/>
              <a:gdLst/>
              <a:ahLst/>
              <a:cxnLst/>
              <a:rect l="l" t="t" r="r" b="b"/>
              <a:pathLst>
                <a:path w="43632" h="5605" extrusionOk="0">
                  <a:moveTo>
                    <a:pt x="4837" y="0"/>
                  </a:moveTo>
                  <a:lnTo>
                    <a:pt x="1" y="5604"/>
                  </a:lnTo>
                  <a:lnTo>
                    <a:pt x="43632" y="5604"/>
                  </a:lnTo>
                  <a:lnTo>
                    <a:pt x="38828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999625" y="6652475"/>
              <a:ext cx="1223400" cy="275225"/>
            </a:xfrm>
            <a:custGeom>
              <a:avLst/>
              <a:gdLst/>
              <a:ahLst/>
              <a:cxnLst/>
              <a:rect l="l" t="t" r="r" b="b"/>
              <a:pathLst>
                <a:path w="48936" h="11009" extrusionOk="0">
                  <a:moveTo>
                    <a:pt x="14845" y="0"/>
                  </a:moveTo>
                  <a:lnTo>
                    <a:pt x="1" y="11008"/>
                  </a:lnTo>
                  <a:lnTo>
                    <a:pt x="39529" y="11008"/>
                  </a:lnTo>
                  <a:lnTo>
                    <a:pt x="48936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3313775" y="6652475"/>
              <a:ext cx="1223400" cy="275225"/>
            </a:xfrm>
            <a:custGeom>
              <a:avLst/>
              <a:gdLst/>
              <a:ahLst/>
              <a:cxnLst/>
              <a:rect l="l" t="t" r="r" b="b"/>
              <a:pathLst>
                <a:path w="48936" h="11009" extrusionOk="0">
                  <a:moveTo>
                    <a:pt x="1" y="0"/>
                  </a:moveTo>
                  <a:lnTo>
                    <a:pt x="9441" y="11008"/>
                  </a:lnTo>
                  <a:lnTo>
                    <a:pt x="48936" y="11008"/>
                  </a:lnTo>
                  <a:lnTo>
                    <a:pt x="34125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631750" y="6927675"/>
              <a:ext cx="2273300" cy="415300"/>
            </a:xfrm>
            <a:custGeom>
              <a:avLst/>
              <a:gdLst/>
              <a:ahLst/>
              <a:cxnLst/>
              <a:rect l="l" t="t" r="r" b="b"/>
              <a:pathLst>
                <a:path w="90932" h="16612" extrusionOk="0">
                  <a:moveTo>
                    <a:pt x="14244" y="0"/>
                  </a:moveTo>
                  <a:lnTo>
                    <a:pt x="0" y="16612"/>
                  </a:lnTo>
                  <a:lnTo>
                    <a:pt x="90932" y="16612"/>
                  </a:lnTo>
                  <a:lnTo>
                    <a:pt x="76722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-717425" y="6927675"/>
              <a:ext cx="1717075" cy="415300"/>
            </a:xfrm>
            <a:custGeom>
              <a:avLst/>
              <a:gdLst/>
              <a:ahLst/>
              <a:cxnLst/>
              <a:rect l="l" t="t" r="r" b="b"/>
              <a:pathLst>
                <a:path w="68683" h="16612" extrusionOk="0">
                  <a:moveTo>
                    <a:pt x="20948" y="0"/>
                  </a:moveTo>
                  <a:lnTo>
                    <a:pt x="0" y="10774"/>
                  </a:lnTo>
                  <a:lnTo>
                    <a:pt x="0" y="16612"/>
                  </a:lnTo>
                  <a:lnTo>
                    <a:pt x="46300" y="16612"/>
                  </a:lnTo>
                  <a:lnTo>
                    <a:pt x="68683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537150" y="6927675"/>
              <a:ext cx="1573650" cy="415300"/>
            </a:xfrm>
            <a:custGeom>
              <a:avLst/>
              <a:gdLst/>
              <a:ahLst/>
              <a:cxnLst/>
              <a:rect l="l" t="t" r="r" b="b"/>
              <a:pathLst>
                <a:path w="62946" h="16612" extrusionOk="0">
                  <a:moveTo>
                    <a:pt x="1" y="0"/>
                  </a:moveTo>
                  <a:lnTo>
                    <a:pt x="22417" y="16612"/>
                  </a:lnTo>
                  <a:lnTo>
                    <a:pt x="62946" y="16612"/>
                  </a:lnTo>
                  <a:lnTo>
                    <a:pt x="62946" y="7806"/>
                  </a:lnTo>
                  <a:lnTo>
                    <a:pt x="47768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40000" y="6512375"/>
              <a:ext cx="1220050" cy="140125"/>
            </a:xfrm>
            <a:custGeom>
              <a:avLst/>
              <a:gdLst/>
              <a:ahLst/>
              <a:cxnLst/>
              <a:rect l="l" t="t" r="r" b="b"/>
              <a:pathLst>
                <a:path w="48802" h="5605" extrusionOk="0">
                  <a:moveTo>
                    <a:pt x="10941" y="0"/>
                  </a:moveTo>
                  <a:lnTo>
                    <a:pt x="0" y="5604"/>
                  </a:lnTo>
                  <a:lnTo>
                    <a:pt x="41230" y="5604"/>
                  </a:lnTo>
                  <a:lnTo>
                    <a:pt x="48802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-717425" y="6652475"/>
              <a:ext cx="1057450" cy="275225"/>
            </a:xfrm>
            <a:custGeom>
              <a:avLst/>
              <a:gdLst/>
              <a:ahLst/>
              <a:cxnLst/>
              <a:rect l="l" t="t" r="r" b="b"/>
              <a:pathLst>
                <a:path w="42298" h="11009" extrusionOk="0">
                  <a:moveTo>
                    <a:pt x="0" y="0"/>
                  </a:moveTo>
                  <a:lnTo>
                    <a:pt x="0" y="11008"/>
                  </a:lnTo>
                  <a:lnTo>
                    <a:pt x="20948" y="11008"/>
                  </a:lnTo>
                  <a:lnTo>
                    <a:pt x="42297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3"/>
          <p:cNvGrpSpPr/>
          <p:nvPr/>
        </p:nvGrpSpPr>
        <p:grpSpPr>
          <a:xfrm>
            <a:off x="-99800" y="-531750"/>
            <a:ext cx="9343743" cy="942050"/>
            <a:chOff x="-99800" y="-531750"/>
            <a:chExt cx="9343743" cy="942050"/>
          </a:xfrm>
        </p:grpSpPr>
        <p:sp>
          <p:nvSpPr>
            <p:cNvPr id="55" name="Google Shape;55;p3"/>
            <p:cNvSpPr/>
            <p:nvPr/>
          </p:nvSpPr>
          <p:spPr>
            <a:xfrm>
              <a:off x="-99800" y="-531750"/>
              <a:ext cx="9343743" cy="830600"/>
            </a:xfrm>
            <a:custGeom>
              <a:avLst/>
              <a:gdLst/>
              <a:ahLst/>
              <a:cxnLst/>
              <a:rect l="l" t="t" r="r" b="b"/>
              <a:pathLst>
                <a:path w="273129" h="33224" extrusionOk="0">
                  <a:moveTo>
                    <a:pt x="0" y="0"/>
                  </a:moveTo>
                  <a:lnTo>
                    <a:pt x="0" y="33224"/>
                  </a:lnTo>
                  <a:lnTo>
                    <a:pt x="273129" y="33224"/>
                  </a:lnTo>
                  <a:lnTo>
                    <a:pt x="273129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3"/>
            <p:cNvGrpSpPr/>
            <p:nvPr/>
          </p:nvGrpSpPr>
          <p:grpSpPr>
            <a:xfrm>
              <a:off x="4301775" y="146750"/>
              <a:ext cx="562950" cy="263550"/>
              <a:chOff x="3674450" y="725950"/>
              <a:chExt cx="562950" cy="263550"/>
            </a:xfrm>
          </p:grpSpPr>
          <p:sp>
            <p:nvSpPr>
              <p:cNvPr id="57" name="Google Shape;57;p3"/>
              <p:cNvSpPr/>
              <p:nvPr/>
            </p:nvSpPr>
            <p:spPr>
              <a:xfrm>
                <a:off x="3674450" y="725950"/>
                <a:ext cx="562950" cy="208525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8341" extrusionOk="0">
                    <a:moveTo>
                      <a:pt x="11247" y="1"/>
                    </a:moveTo>
                    <a:cubicBezTo>
                      <a:pt x="7798" y="1"/>
                      <a:pt x="4354" y="668"/>
                      <a:pt x="1102" y="2002"/>
                    </a:cubicBezTo>
                    <a:lnTo>
                      <a:pt x="1" y="2436"/>
                    </a:lnTo>
                    <a:lnTo>
                      <a:pt x="1" y="8340"/>
                    </a:lnTo>
                    <a:lnTo>
                      <a:pt x="22517" y="8340"/>
                    </a:lnTo>
                    <a:lnTo>
                      <a:pt x="22517" y="2436"/>
                    </a:lnTo>
                    <a:lnTo>
                      <a:pt x="21416" y="2002"/>
                    </a:lnTo>
                    <a:cubicBezTo>
                      <a:pt x="18147" y="668"/>
                      <a:pt x="14695" y="1"/>
                      <a:pt x="11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3674450" y="879400"/>
                <a:ext cx="562950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4404" extrusionOk="0">
                    <a:moveTo>
                      <a:pt x="11242" y="1"/>
                    </a:moveTo>
                    <a:cubicBezTo>
                      <a:pt x="5038" y="1"/>
                      <a:pt x="1" y="1001"/>
                      <a:pt x="1" y="2202"/>
                    </a:cubicBezTo>
                    <a:cubicBezTo>
                      <a:pt x="1" y="3436"/>
                      <a:pt x="5038" y="4404"/>
                      <a:pt x="11242" y="4404"/>
                    </a:cubicBezTo>
                    <a:cubicBezTo>
                      <a:pt x="17480" y="4404"/>
                      <a:pt x="22517" y="3436"/>
                      <a:pt x="22517" y="2202"/>
                    </a:cubicBezTo>
                    <a:cubicBezTo>
                      <a:pt x="22517" y="1001"/>
                      <a:pt x="17480" y="1"/>
                      <a:pt x="112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3757850" y="896075"/>
                <a:ext cx="396150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15846" h="3104" extrusionOk="0">
                    <a:moveTo>
                      <a:pt x="7906" y="1"/>
                    </a:moveTo>
                    <a:cubicBezTo>
                      <a:pt x="3537" y="1"/>
                      <a:pt x="1" y="701"/>
                      <a:pt x="1" y="1535"/>
                    </a:cubicBezTo>
                    <a:cubicBezTo>
                      <a:pt x="1" y="2403"/>
                      <a:pt x="3537" y="3103"/>
                      <a:pt x="7906" y="3103"/>
                    </a:cubicBezTo>
                    <a:cubicBezTo>
                      <a:pt x="12309" y="3103"/>
                      <a:pt x="15845" y="2403"/>
                      <a:pt x="15845" y="1535"/>
                    </a:cubicBezTo>
                    <a:cubicBezTo>
                      <a:pt x="15845" y="701"/>
                      <a:pt x="12309" y="1"/>
                      <a:pt x="7906" y="1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1036300" y="208050"/>
              <a:ext cx="301075" cy="141375"/>
              <a:chOff x="2710450" y="787250"/>
              <a:chExt cx="301075" cy="141375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2710450" y="787250"/>
                <a:ext cx="30107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4488" extrusionOk="0">
                    <a:moveTo>
                      <a:pt x="6025" y="1"/>
                    </a:moveTo>
                    <a:cubicBezTo>
                      <a:pt x="4178" y="1"/>
                      <a:pt x="2335" y="351"/>
                      <a:pt x="601" y="1051"/>
                    </a:cubicBezTo>
                    <a:lnTo>
                      <a:pt x="0" y="1318"/>
                    </a:lnTo>
                    <a:lnTo>
                      <a:pt x="0" y="4487"/>
                    </a:lnTo>
                    <a:lnTo>
                      <a:pt x="12042" y="4487"/>
                    </a:lnTo>
                    <a:lnTo>
                      <a:pt x="12042" y="1318"/>
                    </a:lnTo>
                    <a:lnTo>
                      <a:pt x="11475" y="1051"/>
                    </a:lnTo>
                    <a:cubicBezTo>
                      <a:pt x="9724" y="351"/>
                      <a:pt x="7872" y="1"/>
                      <a:pt x="60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710450" y="788300"/>
                <a:ext cx="30107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4446" extrusionOk="0">
                    <a:moveTo>
                      <a:pt x="6021" y="0"/>
                    </a:moveTo>
                    <a:cubicBezTo>
                      <a:pt x="3970" y="0"/>
                      <a:pt x="1918" y="426"/>
                      <a:pt x="0" y="1276"/>
                    </a:cubicBezTo>
                    <a:lnTo>
                      <a:pt x="0" y="4445"/>
                    </a:lnTo>
                    <a:lnTo>
                      <a:pt x="12042" y="4445"/>
                    </a:lnTo>
                    <a:lnTo>
                      <a:pt x="12042" y="1276"/>
                    </a:lnTo>
                    <a:cubicBezTo>
                      <a:pt x="10124" y="426"/>
                      <a:pt x="8073" y="0"/>
                      <a:pt x="60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2710450" y="869400"/>
                <a:ext cx="3010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2369" extrusionOk="0">
                    <a:moveTo>
                      <a:pt x="6038" y="0"/>
                    </a:moveTo>
                    <a:cubicBezTo>
                      <a:pt x="2702" y="0"/>
                      <a:pt x="0" y="534"/>
                      <a:pt x="0" y="1201"/>
                    </a:cubicBezTo>
                    <a:cubicBezTo>
                      <a:pt x="0" y="1835"/>
                      <a:pt x="2702" y="2369"/>
                      <a:pt x="6038" y="2369"/>
                    </a:cubicBezTo>
                    <a:cubicBezTo>
                      <a:pt x="9340" y="2369"/>
                      <a:pt x="12042" y="1835"/>
                      <a:pt x="12042" y="1201"/>
                    </a:cubicBezTo>
                    <a:cubicBezTo>
                      <a:pt x="12042" y="534"/>
                      <a:pt x="9340" y="0"/>
                      <a:pt x="60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2754650" y="878575"/>
                <a:ext cx="21267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635" extrusionOk="0">
                    <a:moveTo>
                      <a:pt x="4270" y="0"/>
                    </a:moveTo>
                    <a:cubicBezTo>
                      <a:pt x="1901" y="0"/>
                      <a:pt x="0" y="367"/>
                      <a:pt x="0" y="834"/>
                    </a:cubicBezTo>
                    <a:cubicBezTo>
                      <a:pt x="0" y="1268"/>
                      <a:pt x="1901" y="1635"/>
                      <a:pt x="4270" y="1635"/>
                    </a:cubicBezTo>
                    <a:cubicBezTo>
                      <a:pt x="6605" y="1635"/>
                      <a:pt x="8506" y="1268"/>
                      <a:pt x="8506" y="834"/>
                    </a:cubicBezTo>
                    <a:cubicBezTo>
                      <a:pt x="8506" y="367"/>
                      <a:pt x="6605" y="0"/>
                      <a:pt x="4270" y="0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3"/>
            <p:cNvGrpSpPr/>
            <p:nvPr/>
          </p:nvGrpSpPr>
          <p:grpSpPr>
            <a:xfrm>
              <a:off x="7828275" y="208050"/>
              <a:ext cx="301925" cy="141375"/>
              <a:chOff x="4876975" y="787250"/>
              <a:chExt cx="301925" cy="1413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876975" y="787250"/>
                <a:ext cx="30192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4488" extrusionOk="0">
                    <a:moveTo>
                      <a:pt x="6026" y="1"/>
                    </a:moveTo>
                    <a:cubicBezTo>
                      <a:pt x="4179" y="1"/>
                      <a:pt x="2336" y="351"/>
                      <a:pt x="601" y="1051"/>
                    </a:cubicBezTo>
                    <a:lnTo>
                      <a:pt x="1" y="1318"/>
                    </a:lnTo>
                    <a:lnTo>
                      <a:pt x="1" y="4487"/>
                    </a:lnTo>
                    <a:lnTo>
                      <a:pt x="12076" y="4487"/>
                    </a:lnTo>
                    <a:lnTo>
                      <a:pt x="12076" y="1318"/>
                    </a:lnTo>
                    <a:lnTo>
                      <a:pt x="11476" y="1051"/>
                    </a:lnTo>
                    <a:cubicBezTo>
                      <a:pt x="9725" y="351"/>
                      <a:pt x="7873" y="1"/>
                      <a:pt x="60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876975" y="788300"/>
                <a:ext cx="30192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4446" extrusionOk="0">
                    <a:moveTo>
                      <a:pt x="6022" y="0"/>
                    </a:moveTo>
                    <a:cubicBezTo>
                      <a:pt x="3970" y="0"/>
                      <a:pt x="1919" y="426"/>
                      <a:pt x="1" y="1276"/>
                    </a:cubicBezTo>
                    <a:lnTo>
                      <a:pt x="1" y="4445"/>
                    </a:lnTo>
                    <a:lnTo>
                      <a:pt x="12076" y="4445"/>
                    </a:lnTo>
                    <a:lnTo>
                      <a:pt x="12076" y="1276"/>
                    </a:lnTo>
                    <a:lnTo>
                      <a:pt x="12043" y="1276"/>
                    </a:lnTo>
                    <a:cubicBezTo>
                      <a:pt x="10125" y="426"/>
                      <a:pt x="8073" y="0"/>
                      <a:pt x="60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4876975" y="869400"/>
                <a:ext cx="3019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2369" extrusionOk="0">
                    <a:moveTo>
                      <a:pt x="6039" y="0"/>
                    </a:moveTo>
                    <a:cubicBezTo>
                      <a:pt x="2703" y="0"/>
                      <a:pt x="1" y="534"/>
                      <a:pt x="1" y="1201"/>
                    </a:cubicBezTo>
                    <a:cubicBezTo>
                      <a:pt x="1" y="1835"/>
                      <a:pt x="2703" y="2369"/>
                      <a:pt x="6039" y="2369"/>
                    </a:cubicBezTo>
                    <a:cubicBezTo>
                      <a:pt x="9374" y="2369"/>
                      <a:pt x="12076" y="1835"/>
                      <a:pt x="12076" y="1201"/>
                    </a:cubicBezTo>
                    <a:cubicBezTo>
                      <a:pt x="12076" y="534"/>
                      <a:pt x="9374" y="0"/>
                      <a:pt x="60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4921175" y="878575"/>
                <a:ext cx="21267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635" extrusionOk="0">
                    <a:moveTo>
                      <a:pt x="4271" y="0"/>
                    </a:moveTo>
                    <a:cubicBezTo>
                      <a:pt x="1902" y="0"/>
                      <a:pt x="1" y="367"/>
                      <a:pt x="1" y="834"/>
                    </a:cubicBezTo>
                    <a:cubicBezTo>
                      <a:pt x="1" y="1268"/>
                      <a:pt x="1902" y="1635"/>
                      <a:pt x="4271" y="1635"/>
                    </a:cubicBezTo>
                    <a:cubicBezTo>
                      <a:pt x="6606" y="1635"/>
                      <a:pt x="8507" y="1268"/>
                      <a:pt x="8507" y="834"/>
                    </a:cubicBezTo>
                    <a:cubicBezTo>
                      <a:pt x="8507" y="367"/>
                      <a:pt x="6606" y="0"/>
                      <a:pt x="4271" y="0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2502463" y="1404500"/>
            <a:ext cx="2666400" cy="94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71" name="Google Shape;71;p3"/>
          <p:cNvSpPr txBox="1">
            <a:spLocks noGrp="1"/>
          </p:cNvSpPr>
          <p:nvPr>
            <p:ph type="title" idx="2" hasCustomPrompt="1"/>
          </p:nvPr>
        </p:nvSpPr>
        <p:spPr>
          <a:xfrm>
            <a:off x="1469188" y="1404500"/>
            <a:ext cx="914400" cy="94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72" name="Google Shape;72;p3"/>
          <p:cNvSpPr txBox="1">
            <a:spLocks noGrp="1"/>
          </p:cNvSpPr>
          <p:nvPr>
            <p:ph type="subTitle" idx="1"/>
          </p:nvPr>
        </p:nvSpPr>
        <p:spPr>
          <a:xfrm>
            <a:off x="1678000" y="2520375"/>
            <a:ext cx="3282000" cy="6909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518625" y="560400"/>
            <a:ext cx="8106900" cy="3922800"/>
          </a:xfrm>
          <a:prstGeom prst="roundRect">
            <a:avLst>
              <a:gd name="adj" fmla="val 4110"/>
            </a:avLst>
          </a:prstGeom>
          <a:solidFill>
            <a:schemeClr val="accent6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>
            <a:off x="-99798" y="4751992"/>
            <a:ext cx="9343743" cy="1136593"/>
            <a:chOff x="-717425" y="6512375"/>
            <a:chExt cx="6828225" cy="830600"/>
          </a:xfrm>
        </p:grpSpPr>
        <p:sp>
          <p:nvSpPr>
            <p:cNvPr id="108" name="Google Shape;108;p5"/>
            <p:cNvSpPr/>
            <p:nvPr/>
          </p:nvSpPr>
          <p:spPr>
            <a:xfrm>
              <a:off x="-717425" y="6512375"/>
              <a:ext cx="6828225" cy="830600"/>
            </a:xfrm>
            <a:custGeom>
              <a:avLst/>
              <a:gdLst/>
              <a:ahLst/>
              <a:cxnLst/>
              <a:rect l="l" t="t" r="r" b="b"/>
              <a:pathLst>
                <a:path w="273129" h="33224" extrusionOk="0">
                  <a:moveTo>
                    <a:pt x="0" y="0"/>
                  </a:moveTo>
                  <a:lnTo>
                    <a:pt x="0" y="33224"/>
                  </a:lnTo>
                  <a:lnTo>
                    <a:pt x="273129" y="33224"/>
                  </a:lnTo>
                  <a:lnTo>
                    <a:pt x="2731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5197625" y="6652475"/>
              <a:ext cx="913175" cy="275225"/>
            </a:xfrm>
            <a:custGeom>
              <a:avLst/>
              <a:gdLst/>
              <a:ahLst/>
              <a:cxnLst/>
              <a:rect l="l" t="t" r="r" b="b"/>
              <a:pathLst>
                <a:path w="36527" h="11009" extrusionOk="0">
                  <a:moveTo>
                    <a:pt x="1" y="0"/>
                  </a:moveTo>
                  <a:lnTo>
                    <a:pt x="21349" y="11008"/>
                  </a:lnTo>
                  <a:lnTo>
                    <a:pt x="36527" y="11008"/>
                  </a:lnTo>
                  <a:lnTo>
                    <a:pt x="36527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3977575" y="6512375"/>
              <a:ext cx="1220075" cy="140125"/>
            </a:xfrm>
            <a:custGeom>
              <a:avLst/>
              <a:gdLst/>
              <a:ahLst/>
              <a:cxnLst/>
              <a:rect l="l" t="t" r="r" b="b"/>
              <a:pathLst>
                <a:path w="48803" h="5605" extrusionOk="0">
                  <a:moveTo>
                    <a:pt x="1" y="0"/>
                  </a:moveTo>
                  <a:lnTo>
                    <a:pt x="7573" y="5604"/>
                  </a:lnTo>
                  <a:lnTo>
                    <a:pt x="48803" y="5604"/>
                  </a:lnTo>
                  <a:lnTo>
                    <a:pt x="37861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2223000" y="6512375"/>
              <a:ext cx="1090800" cy="140125"/>
            </a:xfrm>
            <a:custGeom>
              <a:avLst/>
              <a:gdLst/>
              <a:ahLst/>
              <a:cxnLst/>
              <a:rect l="l" t="t" r="r" b="b"/>
              <a:pathLst>
                <a:path w="43632" h="5605" extrusionOk="0">
                  <a:moveTo>
                    <a:pt x="4837" y="0"/>
                  </a:moveTo>
                  <a:lnTo>
                    <a:pt x="1" y="5604"/>
                  </a:lnTo>
                  <a:lnTo>
                    <a:pt x="43632" y="5604"/>
                  </a:lnTo>
                  <a:lnTo>
                    <a:pt x="38828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999625" y="6652475"/>
              <a:ext cx="1223400" cy="275225"/>
            </a:xfrm>
            <a:custGeom>
              <a:avLst/>
              <a:gdLst/>
              <a:ahLst/>
              <a:cxnLst/>
              <a:rect l="l" t="t" r="r" b="b"/>
              <a:pathLst>
                <a:path w="48936" h="11009" extrusionOk="0">
                  <a:moveTo>
                    <a:pt x="14845" y="0"/>
                  </a:moveTo>
                  <a:lnTo>
                    <a:pt x="1" y="11008"/>
                  </a:lnTo>
                  <a:lnTo>
                    <a:pt x="39529" y="11008"/>
                  </a:lnTo>
                  <a:lnTo>
                    <a:pt x="48936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3313775" y="6652475"/>
              <a:ext cx="1223400" cy="275225"/>
            </a:xfrm>
            <a:custGeom>
              <a:avLst/>
              <a:gdLst/>
              <a:ahLst/>
              <a:cxnLst/>
              <a:rect l="l" t="t" r="r" b="b"/>
              <a:pathLst>
                <a:path w="48936" h="11009" extrusionOk="0">
                  <a:moveTo>
                    <a:pt x="1" y="0"/>
                  </a:moveTo>
                  <a:lnTo>
                    <a:pt x="9441" y="11008"/>
                  </a:lnTo>
                  <a:lnTo>
                    <a:pt x="48936" y="11008"/>
                  </a:lnTo>
                  <a:lnTo>
                    <a:pt x="34125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631750" y="6927675"/>
              <a:ext cx="2273300" cy="415300"/>
            </a:xfrm>
            <a:custGeom>
              <a:avLst/>
              <a:gdLst/>
              <a:ahLst/>
              <a:cxnLst/>
              <a:rect l="l" t="t" r="r" b="b"/>
              <a:pathLst>
                <a:path w="90932" h="16612" extrusionOk="0">
                  <a:moveTo>
                    <a:pt x="14244" y="0"/>
                  </a:moveTo>
                  <a:lnTo>
                    <a:pt x="0" y="16612"/>
                  </a:lnTo>
                  <a:lnTo>
                    <a:pt x="90932" y="16612"/>
                  </a:lnTo>
                  <a:lnTo>
                    <a:pt x="76722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-717425" y="6927675"/>
              <a:ext cx="1717075" cy="415300"/>
            </a:xfrm>
            <a:custGeom>
              <a:avLst/>
              <a:gdLst/>
              <a:ahLst/>
              <a:cxnLst/>
              <a:rect l="l" t="t" r="r" b="b"/>
              <a:pathLst>
                <a:path w="68683" h="16612" extrusionOk="0">
                  <a:moveTo>
                    <a:pt x="20948" y="0"/>
                  </a:moveTo>
                  <a:lnTo>
                    <a:pt x="0" y="10774"/>
                  </a:lnTo>
                  <a:lnTo>
                    <a:pt x="0" y="16612"/>
                  </a:lnTo>
                  <a:lnTo>
                    <a:pt x="46300" y="16612"/>
                  </a:lnTo>
                  <a:lnTo>
                    <a:pt x="68683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4537150" y="6927675"/>
              <a:ext cx="1573650" cy="415300"/>
            </a:xfrm>
            <a:custGeom>
              <a:avLst/>
              <a:gdLst/>
              <a:ahLst/>
              <a:cxnLst/>
              <a:rect l="l" t="t" r="r" b="b"/>
              <a:pathLst>
                <a:path w="62946" h="16612" extrusionOk="0">
                  <a:moveTo>
                    <a:pt x="1" y="0"/>
                  </a:moveTo>
                  <a:lnTo>
                    <a:pt x="22417" y="16612"/>
                  </a:lnTo>
                  <a:lnTo>
                    <a:pt x="62946" y="16612"/>
                  </a:lnTo>
                  <a:lnTo>
                    <a:pt x="62946" y="7806"/>
                  </a:lnTo>
                  <a:lnTo>
                    <a:pt x="47768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340000" y="6512375"/>
              <a:ext cx="1220050" cy="140125"/>
            </a:xfrm>
            <a:custGeom>
              <a:avLst/>
              <a:gdLst/>
              <a:ahLst/>
              <a:cxnLst/>
              <a:rect l="l" t="t" r="r" b="b"/>
              <a:pathLst>
                <a:path w="48802" h="5605" extrusionOk="0">
                  <a:moveTo>
                    <a:pt x="10941" y="0"/>
                  </a:moveTo>
                  <a:lnTo>
                    <a:pt x="0" y="5604"/>
                  </a:lnTo>
                  <a:lnTo>
                    <a:pt x="41230" y="5604"/>
                  </a:lnTo>
                  <a:lnTo>
                    <a:pt x="48802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-717425" y="6652475"/>
              <a:ext cx="1057450" cy="275225"/>
            </a:xfrm>
            <a:custGeom>
              <a:avLst/>
              <a:gdLst/>
              <a:ahLst/>
              <a:cxnLst/>
              <a:rect l="l" t="t" r="r" b="b"/>
              <a:pathLst>
                <a:path w="42298" h="11009" extrusionOk="0">
                  <a:moveTo>
                    <a:pt x="0" y="0"/>
                  </a:moveTo>
                  <a:lnTo>
                    <a:pt x="0" y="11008"/>
                  </a:lnTo>
                  <a:lnTo>
                    <a:pt x="20948" y="11008"/>
                  </a:lnTo>
                  <a:lnTo>
                    <a:pt x="42297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5"/>
          <p:cNvGrpSpPr/>
          <p:nvPr/>
        </p:nvGrpSpPr>
        <p:grpSpPr>
          <a:xfrm>
            <a:off x="-99800" y="-531750"/>
            <a:ext cx="9343743" cy="942050"/>
            <a:chOff x="-99800" y="-531750"/>
            <a:chExt cx="9343743" cy="942050"/>
          </a:xfrm>
        </p:grpSpPr>
        <p:sp>
          <p:nvSpPr>
            <p:cNvPr id="120" name="Google Shape;120;p5"/>
            <p:cNvSpPr/>
            <p:nvPr/>
          </p:nvSpPr>
          <p:spPr>
            <a:xfrm>
              <a:off x="-99800" y="-531750"/>
              <a:ext cx="9343743" cy="830600"/>
            </a:xfrm>
            <a:custGeom>
              <a:avLst/>
              <a:gdLst/>
              <a:ahLst/>
              <a:cxnLst/>
              <a:rect l="l" t="t" r="r" b="b"/>
              <a:pathLst>
                <a:path w="273129" h="33224" extrusionOk="0">
                  <a:moveTo>
                    <a:pt x="0" y="0"/>
                  </a:moveTo>
                  <a:lnTo>
                    <a:pt x="0" y="33224"/>
                  </a:lnTo>
                  <a:lnTo>
                    <a:pt x="273129" y="33224"/>
                  </a:lnTo>
                  <a:lnTo>
                    <a:pt x="273129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5"/>
            <p:cNvGrpSpPr/>
            <p:nvPr/>
          </p:nvGrpSpPr>
          <p:grpSpPr>
            <a:xfrm>
              <a:off x="4301775" y="146750"/>
              <a:ext cx="562950" cy="263550"/>
              <a:chOff x="3674450" y="725950"/>
              <a:chExt cx="562950" cy="263550"/>
            </a:xfrm>
          </p:grpSpPr>
          <p:sp>
            <p:nvSpPr>
              <p:cNvPr id="122" name="Google Shape;122;p5"/>
              <p:cNvSpPr/>
              <p:nvPr/>
            </p:nvSpPr>
            <p:spPr>
              <a:xfrm>
                <a:off x="3674450" y="725950"/>
                <a:ext cx="562950" cy="208525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8341" extrusionOk="0">
                    <a:moveTo>
                      <a:pt x="11247" y="1"/>
                    </a:moveTo>
                    <a:cubicBezTo>
                      <a:pt x="7798" y="1"/>
                      <a:pt x="4354" y="668"/>
                      <a:pt x="1102" y="2002"/>
                    </a:cubicBezTo>
                    <a:lnTo>
                      <a:pt x="1" y="2436"/>
                    </a:lnTo>
                    <a:lnTo>
                      <a:pt x="1" y="8340"/>
                    </a:lnTo>
                    <a:lnTo>
                      <a:pt x="22517" y="8340"/>
                    </a:lnTo>
                    <a:lnTo>
                      <a:pt x="22517" y="2436"/>
                    </a:lnTo>
                    <a:lnTo>
                      <a:pt x="21416" y="2002"/>
                    </a:lnTo>
                    <a:cubicBezTo>
                      <a:pt x="18147" y="668"/>
                      <a:pt x="14695" y="1"/>
                      <a:pt x="11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3674450" y="879400"/>
                <a:ext cx="562950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4404" extrusionOk="0">
                    <a:moveTo>
                      <a:pt x="11242" y="1"/>
                    </a:moveTo>
                    <a:cubicBezTo>
                      <a:pt x="5038" y="1"/>
                      <a:pt x="1" y="1001"/>
                      <a:pt x="1" y="2202"/>
                    </a:cubicBezTo>
                    <a:cubicBezTo>
                      <a:pt x="1" y="3436"/>
                      <a:pt x="5038" y="4404"/>
                      <a:pt x="11242" y="4404"/>
                    </a:cubicBezTo>
                    <a:cubicBezTo>
                      <a:pt x="17480" y="4404"/>
                      <a:pt x="22517" y="3436"/>
                      <a:pt x="22517" y="2202"/>
                    </a:cubicBezTo>
                    <a:cubicBezTo>
                      <a:pt x="22517" y="1001"/>
                      <a:pt x="17480" y="1"/>
                      <a:pt x="112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3757850" y="896075"/>
                <a:ext cx="396150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15846" h="3104" extrusionOk="0">
                    <a:moveTo>
                      <a:pt x="7906" y="1"/>
                    </a:moveTo>
                    <a:cubicBezTo>
                      <a:pt x="3537" y="1"/>
                      <a:pt x="1" y="701"/>
                      <a:pt x="1" y="1535"/>
                    </a:cubicBezTo>
                    <a:cubicBezTo>
                      <a:pt x="1" y="2403"/>
                      <a:pt x="3537" y="3103"/>
                      <a:pt x="7906" y="3103"/>
                    </a:cubicBezTo>
                    <a:cubicBezTo>
                      <a:pt x="12309" y="3103"/>
                      <a:pt x="15845" y="2403"/>
                      <a:pt x="15845" y="1535"/>
                    </a:cubicBezTo>
                    <a:cubicBezTo>
                      <a:pt x="15845" y="701"/>
                      <a:pt x="12309" y="1"/>
                      <a:pt x="7906" y="1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5"/>
            <p:cNvGrpSpPr/>
            <p:nvPr/>
          </p:nvGrpSpPr>
          <p:grpSpPr>
            <a:xfrm>
              <a:off x="1036300" y="208050"/>
              <a:ext cx="301075" cy="141375"/>
              <a:chOff x="2710450" y="787250"/>
              <a:chExt cx="301075" cy="141375"/>
            </a:xfrm>
          </p:grpSpPr>
          <p:sp>
            <p:nvSpPr>
              <p:cNvPr id="126" name="Google Shape;126;p5"/>
              <p:cNvSpPr/>
              <p:nvPr/>
            </p:nvSpPr>
            <p:spPr>
              <a:xfrm>
                <a:off x="2710450" y="787250"/>
                <a:ext cx="30107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4488" extrusionOk="0">
                    <a:moveTo>
                      <a:pt x="6025" y="1"/>
                    </a:moveTo>
                    <a:cubicBezTo>
                      <a:pt x="4178" y="1"/>
                      <a:pt x="2335" y="351"/>
                      <a:pt x="601" y="1051"/>
                    </a:cubicBezTo>
                    <a:lnTo>
                      <a:pt x="0" y="1318"/>
                    </a:lnTo>
                    <a:lnTo>
                      <a:pt x="0" y="4487"/>
                    </a:lnTo>
                    <a:lnTo>
                      <a:pt x="12042" y="4487"/>
                    </a:lnTo>
                    <a:lnTo>
                      <a:pt x="12042" y="1318"/>
                    </a:lnTo>
                    <a:lnTo>
                      <a:pt x="11475" y="1051"/>
                    </a:lnTo>
                    <a:cubicBezTo>
                      <a:pt x="9724" y="351"/>
                      <a:pt x="7872" y="1"/>
                      <a:pt x="60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2710450" y="788300"/>
                <a:ext cx="30107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4446" extrusionOk="0">
                    <a:moveTo>
                      <a:pt x="6021" y="0"/>
                    </a:moveTo>
                    <a:cubicBezTo>
                      <a:pt x="3970" y="0"/>
                      <a:pt x="1918" y="426"/>
                      <a:pt x="0" y="1276"/>
                    </a:cubicBezTo>
                    <a:lnTo>
                      <a:pt x="0" y="4445"/>
                    </a:lnTo>
                    <a:lnTo>
                      <a:pt x="12042" y="4445"/>
                    </a:lnTo>
                    <a:lnTo>
                      <a:pt x="12042" y="1276"/>
                    </a:lnTo>
                    <a:cubicBezTo>
                      <a:pt x="10124" y="426"/>
                      <a:pt x="8073" y="0"/>
                      <a:pt x="60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710450" y="869400"/>
                <a:ext cx="3010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2369" extrusionOk="0">
                    <a:moveTo>
                      <a:pt x="6038" y="0"/>
                    </a:moveTo>
                    <a:cubicBezTo>
                      <a:pt x="2702" y="0"/>
                      <a:pt x="0" y="534"/>
                      <a:pt x="0" y="1201"/>
                    </a:cubicBezTo>
                    <a:cubicBezTo>
                      <a:pt x="0" y="1835"/>
                      <a:pt x="2702" y="2369"/>
                      <a:pt x="6038" y="2369"/>
                    </a:cubicBezTo>
                    <a:cubicBezTo>
                      <a:pt x="9340" y="2369"/>
                      <a:pt x="12042" y="1835"/>
                      <a:pt x="12042" y="1201"/>
                    </a:cubicBezTo>
                    <a:cubicBezTo>
                      <a:pt x="12042" y="534"/>
                      <a:pt x="9340" y="0"/>
                      <a:pt x="60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2754650" y="878575"/>
                <a:ext cx="21267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635" extrusionOk="0">
                    <a:moveTo>
                      <a:pt x="4270" y="0"/>
                    </a:moveTo>
                    <a:cubicBezTo>
                      <a:pt x="1901" y="0"/>
                      <a:pt x="0" y="367"/>
                      <a:pt x="0" y="834"/>
                    </a:cubicBezTo>
                    <a:cubicBezTo>
                      <a:pt x="0" y="1268"/>
                      <a:pt x="1901" y="1635"/>
                      <a:pt x="4270" y="1635"/>
                    </a:cubicBezTo>
                    <a:cubicBezTo>
                      <a:pt x="6605" y="1635"/>
                      <a:pt x="8506" y="1268"/>
                      <a:pt x="8506" y="834"/>
                    </a:cubicBezTo>
                    <a:cubicBezTo>
                      <a:pt x="8506" y="367"/>
                      <a:pt x="6605" y="0"/>
                      <a:pt x="4270" y="0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5"/>
            <p:cNvGrpSpPr/>
            <p:nvPr/>
          </p:nvGrpSpPr>
          <p:grpSpPr>
            <a:xfrm>
              <a:off x="7828275" y="208050"/>
              <a:ext cx="301925" cy="141375"/>
              <a:chOff x="4876975" y="787250"/>
              <a:chExt cx="301925" cy="141375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4876975" y="787250"/>
                <a:ext cx="30192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4488" extrusionOk="0">
                    <a:moveTo>
                      <a:pt x="6026" y="1"/>
                    </a:moveTo>
                    <a:cubicBezTo>
                      <a:pt x="4179" y="1"/>
                      <a:pt x="2336" y="351"/>
                      <a:pt x="601" y="1051"/>
                    </a:cubicBezTo>
                    <a:lnTo>
                      <a:pt x="1" y="1318"/>
                    </a:lnTo>
                    <a:lnTo>
                      <a:pt x="1" y="4487"/>
                    </a:lnTo>
                    <a:lnTo>
                      <a:pt x="12076" y="4487"/>
                    </a:lnTo>
                    <a:lnTo>
                      <a:pt x="12076" y="1318"/>
                    </a:lnTo>
                    <a:lnTo>
                      <a:pt x="11476" y="1051"/>
                    </a:lnTo>
                    <a:cubicBezTo>
                      <a:pt x="9725" y="351"/>
                      <a:pt x="7873" y="1"/>
                      <a:pt x="60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4876975" y="788300"/>
                <a:ext cx="30192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4446" extrusionOk="0">
                    <a:moveTo>
                      <a:pt x="6022" y="0"/>
                    </a:moveTo>
                    <a:cubicBezTo>
                      <a:pt x="3970" y="0"/>
                      <a:pt x="1919" y="426"/>
                      <a:pt x="1" y="1276"/>
                    </a:cubicBezTo>
                    <a:lnTo>
                      <a:pt x="1" y="4445"/>
                    </a:lnTo>
                    <a:lnTo>
                      <a:pt x="12076" y="4445"/>
                    </a:lnTo>
                    <a:lnTo>
                      <a:pt x="12076" y="1276"/>
                    </a:lnTo>
                    <a:lnTo>
                      <a:pt x="12043" y="1276"/>
                    </a:lnTo>
                    <a:cubicBezTo>
                      <a:pt x="10125" y="426"/>
                      <a:pt x="8073" y="0"/>
                      <a:pt x="60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4876975" y="869400"/>
                <a:ext cx="3019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2369" extrusionOk="0">
                    <a:moveTo>
                      <a:pt x="6039" y="0"/>
                    </a:moveTo>
                    <a:cubicBezTo>
                      <a:pt x="2703" y="0"/>
                      <a:pt x="1" y="534"/>
                      <a:pt x="1" y="1201"/>
                    </a:cubicBezTo>
                    <a:cubicBezTo>
                      <a:pt x="1" y="1835"/>
                      <a:pt x="2703" y="2369"/>
                      <a:pt x="6039" y="2369"/>
                    </a:cubicBezTo>
                    <a:cubicBezTo>
                      <a:pt x="9374" y="2369"/>
                      <a:pt x="12076" y="1835"/>
                      <a:pt x="12076" y="1201"/>
                    </a:cubicBezTo>
                    <a:cubicBezTo>
                      <a:pt x="12076" y="534"/>
                      <a:pt x="9374" y="0"/>
                      <a:pt x="60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4921175" y="878575"/>
                <a:ext cx="21267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635" extrusionOk="0">
                    <a:moveTo>
                      <a:pt x="4271" y="0"/>
                    </a:moveTo>
                    <a:cubicBezTo>
                      <a:pt x="1902" y="0"/>
                      <a:pt x="1" y="367"/>
                      <a:pt x="1" y="834"/>
                    </a:cubicBezTo>
                    <a:cubicBezTo>
                      <a:pt x="1" y="1268"/>
                      <a:pt x="1902" y="1635"/>
                      <a:pt x="4271" y="1635"/>
                    </a:cubicBezTo>
                    <a:cubicBezTo>
                      <a:pt x="6606" y="1635"/>
                      <a:pt x="8507" y="1268"/>
                      <a:pt x="8507" y="834"/>
                    </a:cubicBezTo>
                    <a:cubicBezTo>
                      <a:pt x="8507" y="367"/>
                      <a:pt x="6606" y="0"/>
                      <a:pt x="4271" y="0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1550410" y="2622325"/>
            <a:ext cx="2784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136" name="Google Shape;136;p5"/>
          <p:cNvSpPr txBox="1">
            <a:spLocks noGrp="1"/>
          </p:cNvSpPr>
          <p:nvPr>
            <p:ph type="title" idx="2"/>
          </p:nvPr>
        </p:nvSpPr>
        <p:spPr>
          <a:xfrm>
            <a:off x="4809288" y="2622325"/>
            <a:ext cx="2784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137" name="Google Shape;137;p5"/>
          <p:cNvSpPr txBox="1">
            <a:spLocks noGrp="1"/>
          </p:cNvSpPr>
          <p:nvPr>
            <p:ph type="subTitle" idx="1"/>
          </p:nvPr>
        </p:nvSpPr>
        <p:spPr>
          <a:xfrm>
            <a:off x="4809300" y="2894751"/>
            <a:ext cx="27846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subTitle" idx="3"/>
          </p:nvPr>
        </p:nvSpPr>
        <p:spPr>
          <a:xfrm>
            <a:off x="1550100" y="2894750"/>
            <a:ext cx="27846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 idx="4"/>
          </p:nvPr>
        </p:nvSpPr>
        <p:spPr>
          <a:xfrm>
            <a:off x="1359600" y="700245"/>
            <a:ext cx="64248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/>
          <p:nvPr/>
        </p:nvSpPr>
        <p:spPr>
          <a:xfrm>
            <a:off x="518625" y="560400"/>
            <a:ext cx="8106900" cy="3922800"/>
          </a:xfrm>
          <a:prstGeom prst="roundRect">
            <a:avLst>
              <a:gd name="adj" fmla="val 4110"/>
            </a:avLst>
          </a:prstGeom>
          <a:solidFill>
            <a:schemeClr val="accent6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-99798" y="4751992"/>
            <a:ext cx="9343743" cy="1136593"/>
            <a:chOff x="-717425" y="6512375"/>
            <a:chExt cx="6828225" cy="830600"/>
          </a:xfrm>
        </p:grpSpPr>
        <p:sp>
          <p:nvSpPr>
            <p:cNvPr id="206" name="Google Shape;206;p8"/>
            <p:cNvSpPr/>
            <p:nvPr/>
          </p:nvSpPr>
          <p:spPr>
            <a:xfrm>
              <a:off x="-717425" y="6512375"/>
              <a:ext cx="6828225" cy="830600"/>
            </a:xfrm>
            <a:custGeom>
              <a:avLst/>
              <a:gdLst/>
              <a:ahLst/>
              <a:cxnLst/>
              <a:rect l="l" t="t" r="r" b="b"/>
              <a:pathLst>
                <a:path w="273129" h="33224" extrusionOk="0">
                  <a:moveTo>
                    <a:pt x="0" y="0"/>
                  </a:moveTo>
                  <a:lnTo>
                    <a:pt x="0" y="33224"/>
                  </a:lnTo>
                  <a:lnTo>
                    <a:pt x="273129" y="33224"/>
                  </a:lnTo>
                  <a:lnTo>
                    <a:pt x="2731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5197625" y="6652475"/>
              <a:ext cx="913175" cy="275225"/>
            </a:xfrm>
            <a:custGeom>
              <a:avLst/>
              <a:gdLst/>
              <a:ahLst/>
              <a:cxnLst/>
              <a:rect l="l" t="t" r="r" b="b"/>
              <a:pathLst>
                <a:path w="36527" h="11009" extrusionOk="0">
                  <a:moveTo>
                    <a:pt x="1" y="0"/>
                  </a:moveTo>
                  <a:lnTo>
                    <a:pt x="21349" y="11008"/>
                  </a:lnTo>
                  <a:lnTo>
                    <a:pt x="36527" y="11008"/>
                  </a:lnTo>
                  <a:lnTo>
                    <a:pt x="36527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3977575" y="6512375"/>
              <a:ext cx="1220075" cy="140125"/>
            </a:xfrm>
            <a:custGeom>
              <a:avLst/>
              <a:gdLst/>
              <a:ahLst/>
              <a:cxnLst/>
              <a:rect l="l" t="t" r="r" b="b"/>
              <a:pathLst>
                <a:path w="48803" h="5605" extrusionOk="0">
                  <a:moveTo>
                    <a:pt x="1" y="0"/>
                  </a:moveTo>
                  <a:lnTo>
                    <a:pt x="7573" y="5604"/>
                  </a:lnTo>
                  <a:lnTo>
                    <a:pt x="48803" y="5604"/>
                  </a:lnTo>
                  <a:lnTo>
                    <a:pt x="37861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2223000" y="6512375"/>
              <a:ext cx="1090800" cy="140125"/>
            </a:xfrm>
            <a:custGeom>
              <a:avLst/>
              <a:gdLst/>
              <a:ahLst/>
              <a:cxnLst/>
              <a:rect l="l" t="t" r="r" b="b"/>
              <a:pathLst>
                <a:path w="43632" h="5605" extrusionOk="0">
                  <a:moveTo>
                    <a:pt x="4837" y="0"/>
                  </a:moveTo>
                  <a:lnTo>
                    <a:pt x="1" y="5604"/>
                  </a:lnTo>
                  <a:lnTo>
                    <a:pt x="43632" y="5604"/>
                  </a:lnTo>
                  <a:lnTo>
                    <a:pt x="38828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999625" y="6652475"/>
              <a:ext cx="1223400" cy="275225"/>
            </a:xfrm>
            <a:custGeom>
              <a:avLst/>
              <a:gdLst/>
              <a:ahLst/>
              <a:cxnLst/>
              <a:rect l="l" t="t" r="r" b="b"/>
              <a:pathLst>
                <a:path w="48936" h="11009" extrusionOk="0">
                  <a:moveTo>
                    <a:pt x="14845" y="0"/>
                  </a:moveTo>
                  <a:lnTo>
                    <a:pt x="1" y="11008"/>
                  </a:lnTo>
                  <a:lnTo>
                    <a:pt x="39529" y="11008"/>
                  </a:lnTo>
                  <a:lnTo>
                    <a:pt x="48936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3313775" y="6652475"/>
              <a:ext cx="1223400" cy="275225"/>
            </a:xfrm>
            <a:custGeom>
              <a:avLst/>
              <a:gdLst/>
              <a:ahLst/>
              <a:cxnLst/>
              <a:rect l="l" t="t" r="r" b="b"/>
              <a:pathLst>
                <a:path w="48936" h="11009" extrusionOk="0">
                  <a:moveTo>
                    <a:pt x="1" y="0"/>
                  </a:moveTo>
                  <a:lnTo>
                    <a:pt x="9441" y="11008"/>
                  </a:lnTo>
                  <a:lnTo>
                    <a:pt x="48936" y="11008"/>
                  </a:lnTo>
                  <a:lnTo>
                    <a:pt x="34125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631750" y="6927675"/>
              <a:ext cx="2273300" cy="415300"/>
            </a:xfrm>
            <a:custGeom>
              <a:avLst/>
              <a:gdLst/>
              <a:ahLst/>
              <a:cxnLst/>
              <a:rect l="l" t="t" r="r" b="b"/>
              <a:pathLst>
                <a:path w="90932" h="16612" extrusionOk="0">
                  <a:moveTo>
                    <a:pt x="14244" y="0"/>
                  </a:moveTo>
                  <a:lnTo>
                    <a:pt x="0" y="16612"/>
                  </a:lnTo>
                  <a:lnTo>
                    <a:pt x="90932" y="16612"/>
                  </a:lnTo>
                  <a:lnTo>
                    <a:pt x="76722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-717425" y="6927675"/>
              <a:ext cx="1717075" cy="415300"/>
            </a:xfrm>
            <a:custGeom>
              <a:avLst/>
              <a:gdLst/>
              <a:ahLst/>
              <a:cxnLst/>
              <a:rect l="l" t="t" r="r" b="b"/>
              <a:pathLst>
                <a:path w="68683" h="16612" extrusionOk="0">
                  <a:moveTo>
                    <a:pt x="20948" y="0"/>
                  </a:moveTo>
                  <a:lnTo>
                    <a:pt x="0" y="10774"/>
                  </a:lnTo>
                  <a:lnTo>
                    <a:pt x="0" y="16612"/>
                  </a:lnTo>
                  <a:lnTo>
                    <a:pt x="46300" y="16612"/>
                  </a:lnTo>
                  <a:lnTo>
                    <a:pt x="68683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4537150" y="6927675"/>
              <a:ext cx="1573650" cy="415300"/>
            </a:xfrm>
            <a:custGeom>
              <a:avLst/>
              <a:gdLst/>
              <a:ahLst/>
              <a:cxnLst/>
              <a:rect l="l" t="t" r="r" b="b"/>
              <a:pathLst>
                <a:path w="62946" h="16612" extrusionOk="0">
                  <a:moveTo>
                    <a:pt x="1" y="0"/>
                  </a:moveTo>
                  <a:lnTo>
                    <a:pt x="22417" y="16612"/>
                  </a:lnTo>
                  <a:lnTo>
                    <a:pt x="62946" y="16612"/>
                  </a:lnTo>
                  <a:lnTo>
                    <a:pt x="62946" y="7806"/>
                  </a:lnTo>
                  <a:lnTo>
                    <a:pt x="47768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340000" y="6512375"/>
              <a:ext cx="1220050" cy="140125"/>
            </a:xfrm>
            <a:custGeom>
              <a:avLst/>
              <a:gdLst/>
              <a:ahLst/>
              <a:cxnLst/>
              <a:rect l="l" t="t" r="r" b="b"/>
              <a:pathLst>
                <a:path w="48802" h="5605" extrusionOk="0">
                  <a:moveTo>
                    <a:pt x="10941" y="0"/>
                  </a:moveTo>
                  <a:lnTo>
                    <a:pt x="0" y="5604"/>
                  </a:lnTo>
                  <a:lnTo>
                    <a:pt x="41230" y="5604"/>
                  </a:lnTo>
                  <a:lnTo>
                    <a:pt x="48802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-717425" y="6652475"/>
              <a:ext cx="1057450" cy="275225"/>
            </a:xfrm>
            <a:custGeom>
              <a:avLst/>
              <a:gdLst/>
              <a:ahLst/>
              <a:cxnLst/>
              <a:rect l="l" t="t" r="r" b="b"/>
              <a:pathLst>
                <a:path w="42298" h="11009" extrusionOk="0">
                  <a:moveTo>
                    <a:pt x="0" y="0"/>
                  </a:moveTo>
                  <a:lnTo>
                    <a:pt x="0" y="11008"/>
                  </a:lnTo>
                  <a:lnTo>
                    <a:pt x="20948" y="11008"/>
                  </a:lnTo>
                  <a:lnTo>
                    <a:pt x="42297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8"/>
          <p:cNvGrpSpPr/>
          <p:nvPr/>
        </p:nvGrpSpPr>
        <p:grpSpPr>
          <a:xfrm>
            <a:off x="-99800" y="-531750"/>
            <a:ext cx="9343743" cy="942050"/>
            <a:chOff x="-99800" y="-531750"/>
            <a:chExt cx="9343743" cy="942050"/>
          </a:xfrm>
        </p:grpSpPr>
        <p:sp>
          <p:nvSpPr>
            <p:cNvPr id="218" name="Google Shape;218;p8"/>
            <p:cNvSpPr/>
            <p:nvPr/>
          </p:nvSpPr>
          <p:spPr>
            <a:xfrm>
              <a:off x="-99800" y="-531750"/>
              <a:ext cx="9343743" cy="830600"/>
            </a:xfrm>
            <a:custGeom>
              <a:avLst/>
              <a:gdLst/>
              <a:ahLst/>
              <a:cxnLst/>
              <a:rect l="l" t="t" r="r" b="b"/>
              <a:pathLst>
                <a:path w="273129" h="33224" extrusionOk="0">
                  <a:moveTo>
                    <a:pt x="0" y="0"/>
                  </a:moveTo>
                  <a:lnTo>
                    <a:pt x="0" y="33224"/>
                  </a:lnTo>
                  <a:lnTo>
                    <a:pt x="273129" y="33224"/>
                  </a:lnTo>
                  <a:lnTo>
                    <a:pt x="273129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8"/>
            <p:cNvGrpSpPr/>
            <p:nvPr/>
          </p:nvGrpSpPr>
          <p:grpSpPr>
            <a:xfrm>
              <a:off x="4301775" y="146750"/>
              <a:ext cx="562950" cy="263550"/>
              <a:chOff x="3674450" y="725950"/>
              <a:chExt cx="562950" cy="263550"/>
            </a:xfrm>
          </p:grpSpPr>
          <p:sp>
            <p:nvSpPr>
              <p:cNvPr id="220" name="Google Shape;220;p8"/>
              <p:cNvSpPr/>
              <p:nvPr/>
            </p:nvSpPr>
            <p:spPr>
              <a:xfrm>
                <a:off x="3674450" y="725950"/>
                <a:ext cx="562950" cy="208525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8341" extrusionOk="0">
                    <a:moveTo>
                      <a:pt x="11247" y="1"/>
                    </a:moveTo>
                    <a:cubicBezTo>
                      <a:pt x="7798" y="1"/>
                      <a:pt x="4354" y="668"/>
                      <a:pt x="1102" y="2002"/>
                    </a:cubicBezTo>
                    <a:lnTo>
                      <a:pt x="1" y="2436"/>
                    </a:lnTo>
                    <a:lnTo>
                      <a:pt x="1" y="8340"/>
                    </a:lnTo>
                    <a:lnTo>
                      <a:pt x="22517" y="8340"/>
                    </a:lnTo>
                    <a:lnTo>
                      <a:pt x="22517" y="2436"/>
                    </a:lnTo>
                    <a:lnTo>
                      <a:pt x="21416" y="2002"/>
                    </a:lnTo>
                    <a:cubicBezTo>
                      <a:pt x="18147" y="668"/>
                      <a:pt x="14695" y="1"/>
                      <a:pt x="11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3674450" y="879400"/>
                <a:ext cx="562950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4404" extrusionOk="0">
                    <a:moveTo>
                      <a:pt x="11242" y="1"/>
                    </a:moveTo>
                    <a:cubicBezTo>
                      <a:pt x="5038" y="1"/>
                      <a:pt x="1" y="1001"/>
                      <a:pt x="1" y="2202"/>
                    </a:cubicBezTo>
                    <a:cubicBezTo>
                      <a:pt x="1" y="3436"/>
                      <a:pt x="5038" y="4404"/>
                      <a:pt x="11242" y="4404"/>
                    </a:cubicBezTo>
                    <a:cubicBezTo>
                      <a:pt x="17480" y="4404"/>
                      <a:pt x="22517" y="3436"/>
                      <a:pt x="22517" y="2202"/>
                    </a:cubicBezTo>
                    <a:cubicBezTo>
                      <a:pt x="22517" y="1001"/>
                      <a:pt x="17480" y="1"/>
                      <a:pt x="112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3757850" y="896075"/>
                <a:ext cx="396150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15846" h="3104" extrusionOk="0">
                    <a:moveTo>
                      <a:pt x="7906" y="1"/>
                    </a:moveTo>
                    <a:cubicBezTo>
                      <a:pt x="3537" y="1"/>
                      <a:pt x="1" y="701"/>
                      <a:pt x="1" y="1535"/>
                    </a:cubicBezTo>
                    <a:cubicBezTo>
                      <a:pt x="1" y="2403"/>
                      <a:pt x="3537" y="3103"/>
                      <a:pt x="7906" y="3103"/>
                    </a:cubicBezTo>
                    <a:cubicBezTo>
                      <a:pt x="12309" y="3103"/>
                      <a:pt x="15845" y="2403"/>
                      <a:pt x="15845" y="1535"/>
                    </a:cubicBezTo>
                    <a:cubicBezTo>
                      <a:pt x="15845" y="701"/>
                      <a:pt x="12309" y="1"/>
                      <a:pt x="7906" y="1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8"/>
            <p:cNvGrpSpPr/>
            <p:nvPr/>
          </p:nvGrpSpPr>
          <p:grpSpPr>
            <a:xfrm>
              <a:off x="1036300" y="208050"/>
              <a:ext cx="301075" cy="141375"/>
              <a:chOff x="2710450" y="787250"/>
              <a:chExt cx="301075" cy="141375"/>
            </a:xfrm>
          </p:grpSpPr>
          <p:sp>
            <p:nvSpPr>
              <p:cNvPr id="224" name="Google Shape;224;p8"/>
              <p:cNvSpPr/>
              <p:nvPr/>
            </p:nvSpPr>
            <p:spPr>
              <a:xfrm>
                <a:off x="2710450" y="787250"/>
                <a:ext cx="30107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4488" extrusionOk="0">
                    <a:moveTo>
                      <a:pt x="6025" y="1"/>
                    </a:moveTo>
                    <a:cubicBezTo>
                      <a:pt x="4178" y="1"/>
                      <a:pt x="2335" y="351"/>
                      <a:pt x="601" y="1051"/>
                    </a:cubicBezTo>
                    <a:lnTo>
                      <a:pt x="0" y="1318"/>
                    </a:lnTo>
                    <a:lnTo>
                      <a:pt x="0" y="4487"/>
                    </a:lnTo>
                    <a:lnTo>
                      <a:pt x="12042" y="4487"/>
                    </a:lnTo>
                    <a:lnTo>
                      <a:pt x="12042" y="1318"/>
                    </a:lnTo>
                    <a:lnTo>
                      <a:pt x="11475" y="1051"/>
                    </a:lnTo>
                    <a:cubicBezTo>
                      <a:pt x="9724" y="351"/>
                      <a:pt x="7872" y="1"/>
                      <a:pt x="60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2710450" y="788300"/>
                <a:ext cx="30107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4446" extrusionOk="0">
                    <a:moveTo>
                      <a:pt x="6021" y="0"/>
                    </a:moveTo>
                    <a:cubicBezTo>
                      <a:pt x="3970" y="0"/>
                      <a:pt x="1918" y="426"/>
                      <a:pt x="0" y="1276"/>
                    </a:cubicBezTo>
                    <a:lnTo>
                      <a:pt x="0" y="4445"/>
                    </a:lnTo>
                    <a:lnTo>
                      <a:pt x="12042" y="4445"/>
                    </a:lnTo>
                    <a:lnTo>
                      <a:pt x="12042" y="1276"/>
                    </a:lnTo>
                    <a:cubicBezTo>
                      <a:pt x="10124" y="426"/>
                      <a:pt x="8073" y="0"/>
                      <a:pt x="60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710450" y="869400"/>
                <a:ext cx="3010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2369" extrusionOk="0">
                    <a:moveTo>
                      <a:pt x="6038" y="0"/>
                    </a:moveTo>
                    <a:cubicBezTo>
                      <a:pt x="2702" y="0"/>
                      <a:pt x="0" y="534"/>
                      <a:pt x="0" y="1201"/>
                    </a:cubicBezTo>
                    <a:cubicBezTo>
                      <a:pt x="0" y="1835"/>
                      <a:pt x="2702" y="2369"/>
                      <a:pt x="6038" y="2369"/>
                    </a:cubicBezTo>
                    <a:cubicBezTo>
                      <a:pt x="9340" y="2369"/>
                      <a:pt x="12042" y="1835"/>
                      <a:pt x="12042" y="1201"/>
                    </a:cubicBezTo>
                    <a:cubicBezTo>
                      <a:pt x="12042" y="534"/>
                      <a:pt x="9340" y="0"/>
                      <a:pt x="60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2754650" y="878575"/>
                <a:ext cx="21267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635" extrusionOk="0">
                    <a:moveTo>
                      <a:pt x="4270" y="0"/>
                    </a:moveTo>
                    <a:cubicBezTo>
                      <a:pt x="1901" y="0"/>
                      <a:pt x="0" y="367"/>
                      <a:pt x="0" y="834"/>
                    </a:cubicBezTo>
                    <a:cubicBezTo>
                      <a:pt x="0" y="1268"/>
                      <a:pt x="1901" y="1635"/>
                      <a:pt x="4270" y="1635"/>
                    </a:cubicBezTo>
                    <a:cubicBezTo>
                      <a:pt x="6605" y="1635"/>
                      <a:pt x="8506" y="1268"/>
                      <a:pt x="8506" y="834"/>
                    </a:cubicBezTo>
                    <a:cubicBezTo>
                      <a:pt x="8506" y="367"/>
                      <a:pt x="6605" y="0"/>
                      <a:pt x="4270" y="0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8"/>
            <p:cNvGrpSpPr/>
            <p:nvPr/>
          </p:nvGrpSpPr>
          <p:grpSpPr>
            <a:xfrm>
              <a:off x="7828275" y="208050"/>
              <a:ext cx="301925" cy="141375"/>
              <a:chOff x="4876975" y="787250"/>
              <a:chExt cx="301925" cy="141375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4876975" y="787250"/>
                <a:ext cx="30192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4488" extrusionOk="0">
                    <a:moveTo>
                      <a:pt x="6026" y="1"/>
                    </a:moveTo>
                    <a:cubicBezTo>
                      <a:pt x="4179" y="1"/>
                      <a:pt x="2336" y="351"/>
                      <a:pt x="601" y="1051"/>
                    </a:cubicBezTo>
                    <a:lnTo>
                      <a:pt x="1" y="1318"/>
                    </a:lnTo>
                    <a:lnTo>
                      <a:pt x="1" y="4487"/>
                    </a:lnTo>
                    <a:lnTo>
                      <a:pt x="12076" y="4487"/>
                    </a:lnTo>
                    <a:lnTo>
                      <a:pt x="12076" y="1318"/>
                    </a:lnTo>
                    <a:lnTo>
                      <a:pt x="11476" y="1051"/>
                    </a:lnTo>
                    <a:cubicBezTo>
                      <a:pt x="9725" y="351"/>
                      <a:pt x="7873" y="1"/>
                      <a:pt x="60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4876975" y="788300"/>
                <a:ext cx="30192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4446" extrusionOk="0">
                    <a:moveTo>
                      <a:pt x="6022" y="0"/>
                    </a:moveTo>
                    <a:cubicBezTo>
                      <a:pt x="3970" y="0"/>
                      <a:pt x="1919" y="426"/>
                      <a:pt x="1" y="1276"/>
                    </a:cubicBezTo>
                    <a:lnTo>
                      <a:pt x="1" y="4445"/>
                    </a:lnTo>
                    <a:lnTo>
                      <a:pt x="12076" y="4445"/>
                    </a:lnTo>
                    <a:lnTo>
                      <a:pt x="12076" y="1276"/>
                    </a:lnTo>
                    <a:lnTo>
                      <a:pt x="12043" y="1276"/>
                    </a:lnTo>
                    <a:cubicBezTo>
                      <a:pt x="10125" y="426"/>
                      <a:pt x="8073" y="0"/>
                      <a:pt x="60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4876975" y="869400"/>
                <a:ext cx="3019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2369" extrusionOk="0">
                    <a:moveTo>
                      <a:pt x="6039" y="0"/>
                    </a:moveTo>
                    <a:cubicBezTo>
                      <a:pt x="2703" y="0"/>
                      <a:pt x="1" y="534"/>
                      <a:pt x="1" y="1201"/>
                    </a:cubicBezTo>
                    <a:cubicBezTo>
                      <a:pt x="1" y="1835"/>
                      <a:pt x="2703" y="2369"/>
                      <a:pt x="6039" y="2369"/>
                    </a:cubicBezTo>
                    <a:cubicBezTo>
                      <a:pt x="9374" y="2369"/>
                      <a:pt x="12076" y="1835"/>
                      <a:pt x="12076" y="1201"/>
                    </a:cubicBezTo>
                    <a:cubicBezTo>
                      <a:pt x="12076" y="534"/>
                      <a:pt x="9374" y="0"/>
                      <a:pt x="60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4921175" y="878575"/>
                <a:ext cx="21267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635" extrusionOk="0">
                    <a:moveTo>
                      <a:pt x="4271" y="0"/>
                    </a:moveTo>
                    <a:cubicBezTo>
                      <a:pt x="1902" y="0"/>
                      <a:pt x="1" y="367"/>
                      <a:pt x="1" y="834"/>
                    </a:cubicBezTo>
                    <a:cubicBezTo>
                      <a:pt x="1" y="1268"/>
                      <a:pt x="1902" y="1635"/>
                      <a:pt x="4271" y="1635"/>
                    </a:cubicBezTo>
                    <a:cubicBezTo>
                      <a:pt x="6606" y="1635"/>
                      <a:pt x="8507" y="1268"/>
                      <a:pt x="8507" y="834"/>
                    </a:cubicBezTo>
                    <a:cubicBezTo>
                      <a:pt x="8507" y="367"/>
                      <a:pt x="6606" y="0"/>
                      <a:pt x="4271" y="0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3" name="Google Shape;233;p8"/>
          <p:cNvSpPr txBox="1">
            <a:spLocks noGrp="1"/>
          </p:cNvSpPr>
          <p:nvPr>
            <p:ph type="title"/>
          </p:nvPr>
        </p:nvSpPr>
        <p:spPr>
          <a:xfrm>
            <a:off x="1557575" y="1482300"/>
            <a:ext cx="6028800" cy="21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_1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5"/>
          <p:cNvSpPr/>
          <p:nvPr/>
        </p:nvSpPr>
        <p:spPr>
          <a:xfrm>
            <a:off x="518625" y="560400"/>
            <a:ext cx="8106900" cy="3922800"/>
          </a:xfrm>
          <a:prstGeom prst="roundRect">
            <a:avLst>
              <a:gd name="adj" fmla="val 4110"/>
            </a:avLst>
          </a:prstGeom>
          <a:solidFill>
            <a:schemeClr val="accent6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4" name="Google Shape;734;p25"/>
          <p:cNvGrpSpPr/>
          <p:nvPr/>
        </p:nvGrpSpPr>
        <p:grpSpPr>
          <a:xfrm>
            <a:off x="-99798" y="4751992"/>
            <a:ext cx="9343743" cy="1136593"/>
            <a:chOff x="-717425" y="6512375"/>
            <a:chExt cx="6828225" cy="830600"/>
          </a:xfrm>
        </p:grpSpPr>
        <p:sp>
          <p:nvSpPr>
            <p:cNvPr id="735" name="Google Shape;735;p25"/>
            <p:cNvSpPr/>
            <p:nvPr/>
          </p:nvSpPr>
          <p:spPr>
            <a:xfrm>
              <a:off x="-717425" y="6512375"/>
              <a:ext cx="6828225" cy="830600"/>
            </a:xfrm>
            <a:custGeom>
              <a:avLst/>
              <a:gdLst/>
              <a:ahLst/>
              <a:cxnLst/>
              <a:rect l="l" t="t" r="r" b="b"/>
              <a:pathLst>
                <a:path w="273129" h="33224" extrusionOk="0">
                  <a:moveTo>
                    <a:pt x="0" y="0"/>
                  </a:moveTo>
                  <a:lnTo>
                    <a:pt x="0" y="33224"/>
                  </a:lnTo>
                  <a:lnTo>
                    <a:pt x="273129" y="33224"/>
                  </a:lnTo>
                  <a:lnTo>
                    <a:pt x="2731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5197625" y="6652475"/>
              <a:ext cx="913175" cy="275225"/>
            </a:xfrm>
            <a:custGeom>
              <a:avLst/>
              <a:gdLst/>
              <a:ahLst/>
              <a:cxnLst/>
              <a:rect l="l" t="t" r="r" b="b"/>
              <a:pathLst>
                <a:path w="36527" h="11009" extrusionOk="0">
                  <a:moveTo>
                    <a:pt x="1" y="0"/>
                  </a:moveTo>
                  <a:lnTo>
                    <a:pt x="21349" y="11008"/>
                  </a:lnTo>
                  <a:lnTo>
                    <a:pt x="36527" y="11008"/>
                  </a:lnTo>
                  <a:lnTo>
                    <a:pt x="36527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3977575" y="6512375"/>
              <a:ext cx="1220075" cy="140125"/>
            </a:xfrm>
            <a:custGeom>
              <a:avLst/>
              <a:gdLst/>
              <a:ahLst/>
              <a:cxnLst/>
              <a:rect l="l" t="t" r="r" b="b"/>
              <a:pathLst>
                <a:path w="48803" h="5605" extrusionOk="0">
                  <a:moveTo>
                    <a:pt x="1" y="0"/>
                  </a:moveTo>
                  <a:lnTo>
                    <a:pt x="7573" y="5604"/>
                  </a:lnTo>
                  <a:lnTo>
                    <a:pt x="48803" y="5604"/>
                  </a:lnTo>
                  <a:lnTo>
                    <a:pt x="37861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2223000" y="6512375"/>
              <a:ext cx="1090800" cy="140125"/>
            </a:xfrm>
            <a:custGeom>
              <a:avLst/>
              <a:gdLst/>
              <a:ahLst/>
              <a:cxnLst/>
              <a:rect l="l" t="t" r="r" b="b"/>
              <a:pathLst>
                <a:path w="43632" h="5605" extrusionOk="0">
                  <a:moveTo>
                    <a:pt x="4837" y="0"/>
                  </a:moveTo>
                  <a:lnTo>
                    <a:pt x="1" y="5604"/>
                  </a:lnTo>
                  <a:lnTo>
                    <a:pt x="43632" y="5604"/>
                  </a:lnTo>
                  <a:lnTo>
                    <a:pt x="38828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999625" y="6652475"/>
              <a:ext cx="1223400" cy="275225"/>
            </a:xfrm>
            <a:custGeom>
              <a:avLst/>
              <a:gdLst/>
              <a:ahLst/>
              <a:cxnLst/>
              <a:rect l="l" t="t" r="r" b="b"/>
              <a:pathLst>
                <a:path w="48936" h="11009" extrusionOk="0">
                  <a:moveTo>
                    <a:pt x="14845" y="0"/>
                  </a:moveTo>
                  <a:lnTo>
                    <a:pt x="1" y="11008"/>
                  </a:lnTo>
                  <a:lnTo>
                    <a:pt x="39529" y="11008"/>
                  </a:lnTo>
                  <a:lnTo>
                    <a:pt x="48936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3313775" y="6652475"/>
              <a:ext cx="1223400" cy="275225"/>
            </a:xfrm>
            <a:custGeom>
              <a:avLst/>
              <a:gdLst/>
              <a:ahLst/>
              <a:cxnLst/>
              <a:rect l="l" t="t" r="r" b="b"/>
              <a:pathLst>
                <a:path w="48936" h="11009" extrusionOk="0">
                  <a:moveTo>
                    <a:pt x="1" y="0"/>
                  </a:moveTo>
                  <a:lnTo>
                    <a:pt x="9441" y="11008"/>
                  </a:lnTo>
                  <a:lnTo>
                    <a:pt x="48936" y="11008"/>
                  </a:lnTo>
                  <a:lnTo>
                    <a:pt x="34125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1631750" y="6927675"/>
              <a:ext cx="2273300" cy="415300"/>
            </a:xfrm>
            <a:custGeom>
              <a:avLst/>
              <a:gdLst/>
              <a:ahLst/>
              <a:cxnLst/>
              <a:rect l="l" t="t" r="r" b="b"/>
              <a:pathLst>
                <a:path w="90932" h="16612" extrusionOk="0">
                  <a:moveTo>
                    <a:pt x="14244" y="0"/>
                  </a:moveTo>
                  <a:lnTo>
                    <a:pt x="0" y="16612"/>
                  </a:lnTo>
                  <a:lnTo>
                    <a:pt x="90932" y="16612"/>
                  </a:lnTo>
                  <a:lnTo>
                    <a:pt x="76722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-717425" y="6927675"/>
              <a:ext cx="1717075" cy="415300"/>
            </a:xfrm>
            <a:custGeom>
              <a:avLst/>
              <a:gdLst/>
              <a:ahLst/>
              <a:cxnLst/>
              <a:rect l="l" t="t" r="r" b="b"/>
              <a:pathLst>
                <a:path w="68683" h="16612" extrusionOk="0">
                  <a:moveTo>
                    <a:pt x="20948" y="0"/>
                  </a:moveTo>
                  <a:lnTo>
                    <a:pt x="0" y="10774"/>
                  </a:lnTo>
                  <a:lnTo>
                    <a:pt x="0" y="16612"/>
                  </a:lnTo>
                  <a:lnTo>
                    <a:pt x="46300" y="16612"/>
                  </a:lnTo>
                  <a:lnTo>
                    <a:pt x="68683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4537150" y="6927675"/>
              <a:ext cx="1573650" cy="415300"/>
            </a:xfrm>
            <a:custGeom>
              <a:avLst/>
              <a:gdLst/>
              <a:ahLst/>
              <a:cxnLst/>
              <a:rect l="l" t="t" r="r" b="b"/>
              <a:pathLst>
                <a:path w="62946" h="16612" extrusionOk="0">
                  <a:moveTo>
                    <a:pt x="1" y="0"/>
                  </a:moveTo>
                  <a:lnTo>
                    <a:pt x="22417" y="16612"/>
                  </a:lnTo>
                  <a:lnTo>
                    <a:pt x="62946" y="16612"/>
                  </a:lnTo>
                  <a:lnTo>
                    <a:pt x="62946" y="7806"/>
                  </a:lnTo>
                  <a:lnTo>
                    <a:pt x="47768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340000" y="6512375"/>
              <a:ext cx="1220050" cy="140125"/>
            </a:xfrm>
            <a:custGeom>
              <a:avLst/>
              <a:gdLst/>
              <a:ahLst/>
              <a:cxnLst/>
              <a:rect l="l" t="t" r="r" b="b"/>
              <a:pathLst>
                <a:path w="48802" h="5605" extrusionOk="0">
                  <a:moveTo>
                    <a:pt x="10941" y="0"/>
                  </a:moveTo>
                  <a:lnTo>
                    <a:pt x="0" y="5604"/>
                  </a:lnTo>
                  <a:lnTo>
                    <a:pt x="41230" y="5604"/>
                  </a:lnTo>
                  <a:lnTo>
                    <a:pt x="48802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-717425" y="6652475"/>
              <a:ext cx="1057450" cy="275225"/>
            </a:xfrm>
            <a:custGeom>
              <a:avLst/>
              <a:gdLst/>
              <a:ahLst/>
              <a:cxnLst/>
              <a:rect l="l" t="t" r="r" b="b"/>
              <a:pathLst>
                <a:path w="42298" h="11009" extrusionOk="0">
                  <a:moveTo>
                    <a:pt x="0" y="0"/>
                  </a:moveTo>
                  <a:lnTo>
                    <a:pt x="0" y="11008"/>
                  </a:lnTo>
                  <a:lnTo>
                    <a:pt x="20948" y="11008"/>
                  </a:lnTo>
                  <a:lnTo>
                    <a:pt x="42297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25"/>
          <p:cNvGrpSpPr/>
          <p:nvPr/>
        </p:nvGrpSpPr>
        <p:grpSpPr>
          <a:xfrm>
            <a:off x="-99800" y="-531750"/>
            <a:ext cx="9343743" cy="942050"/>
            <a:chOff x="-99800" y="-531750"/>
            <a:chExt cx="9343743" cy="942050"/>
          </a:xfrm>
        </p:grpSpPr>
        <p:sp>
          <p:nvSpPr>
            <p:cNvPr id="747" name="Google Shape;747;p25"/>
            <p:cNvSpPr/>
            <p:nvPr/>
          </p:nvSpPr>
          <p:spPr>
            <a:xfrm>
              <a:off x="-99800" y="-531750"/>
              <a:ext cx="9343743" cy="830600"/>
            </a:xfrm>
            <a:custGeom>
              <a:avLst/>
              <a:gdLst/>
              <a:ahLst/>
              <a:cxnLst/>
              <a:rect l="l" t="t" r="r" b="b"/>
              <a:pathLst>
                <a:path w="273129" h="33224" extrusionOk="0">
                  <a:moveTo>
                    <a:pt x="0" y="0"/>
                  </a:moveTo>
                  <a:lnTo>
                    <a:pt x="0" y="33224"/>
                  </a:lnTo>
                  <a:lnTo>
                    <a:pt x="273129" y="33224"/>
                  </a:lnTo>
                  <a:lnTo>
                    <a:pt x="273129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8" name="Google Shape;748;p25"/>
            <p:cNvGrpSpPr/>
            <p:nvPr/>
          </p:nvGrpSpPr>
          <p:grpSpPr>
            <a:xfrm>
              <a:off x="4301775" y="146750"/>
              <a:ext cx="562950" cy="263550"/>
              <a:chOff x="3674450" y="725950"/>
              <a:chExt cx="562950" cy="263550"/>
            </a:xfrm>
          </p:grpSpPr>
          <p:sp>
            <p:nvSpPr>
              <p:cNvPr id="749" name="Google Shape;749;p25"/>
              <p:cNvSpPr/>
              <p:nvPr/>
            </p:nvSpPr>
            <p:spPr>
              <a:xfrm>
                <a:off x="3674450" y="725950"/>
                <a:ext cx="562950" cy="208525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8341" extrusionOk="0">
                    <a:moveTo>
                      <a:pt x="11247" y="1"/>
                    </a:moveTo>
                    <a:cubicBezTo>
                      <a:pt x="7798" y="1"/>
                      <a:pt x="4354" y="668"/>
                      <a:pt x="1102" y="2002"/>
                    </a:cubicBezTo>
                    <a:lnTo>
                      <a:pt x="1" y="2436"/>
                    </a:lnTo>
                    <a:lnTo>
                      <a:pt x="1" y="8340"/>
                    </a:lnTo>
                    <a:lnTo>
                      <a:pt x="22517" y="8340"/>
                    </a:lnTo>
                    <a:lnTo>
                      <a:pt x="22517" y="2436"/>
                    </a:lnTo>
                    <a:lnTo>
                      <a:pt x="21416" y="2002"/>
                    </a:lnTo>
                    <a:cubicBezTo>
                      <a:pt x="18147" y="668"/>
                      <a:pt x="14695" y="1"/>
                      <a:pt x="11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5"/>
              <p:cNvSpPr/>
              <p:nvPr/>
            </p:nvSpPr>
            <p:spPr>
              <a:xfrm>
                <a:off x="3674450" y="879400"/>
                <a:ext cx="562950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4404" extrusionOk="0">
                    <a:moveTo>
                      <a:pt x="11242" y="1"/>
                    </a:moveTo>
                    <a:cubicBezTo>
                      <a:pt x="5038" y="1"/>
                      <a:pt x="1" y="1001"/>
                      <a:pt x="1" y="2202"/>
                    </a:cubicBezTo>
                    <a:cubicBezTo>
                      <a:pt x="1" y="3436"/>
                      <a:pt x="5038" y="4404"/>
                      <a:pt x="11242" y="4404"/>
                    </a:cubicBezTo>
                    <a:cubicBezTo>
                      <a:pt x="17480" y="4404"/>
                      <a:pt x="22517" y="3436"/>
                      <a:pt x="22517" y="2202"/>
                    </a:cubicBezTo>
                    <a:cubicBezTo>
                      <a:pt x="22517" y="1001"/>
                      <a:pt x="17480" y="1"/>
                      <a:pt x="112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5"/>
              <p:cNvSpPr/>
              <p:nvPr/>
            </p:nvSpPr>
            <p:spPr>
              <a:xfrm>
                <a:off x="3757850" y="896075"/>
                <a:ext cx="396150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15846" h="3104" extrusionOk="0">
                    <a:moveTo>
                      <a:pt x="7906" y="1"/>
                    </a:moveTo>
                    <a:cubicBezTo>
                      <a:pt x="3537" y="1"/>
                      <a:pt x="1" y="701"/>
                      <a:pt x="1" y="1535"/>
                    </a:cubicBezTo>
                    <a:cubicBezTo>
                      <a:pt x="1" y="2403"/>
                      <a:pt x="3537" y="3103"/>
                      <a:pt x="7906" y="3103"/>
                    </a:cubicBezTo>
                    <a:cubicBezTo>
                      <a:pt x="12309" y="3103"/>
                      <a:pt x="15845" y="2403"/>
                      <a:pt x="15845" y="1535"/>
                    </a:cubicBezTo>
                    <a:cubicBezTo>
                      <a:pt x="15845" y="701"/>
                      <a:pt x="12309" y="1"/>
                      <a:pt x="7906" y="1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2" name="Google Shape;752;p25"/>
            <p:cNvGrpSpPr/>
            <p:nvPr/>
          </p:nvGrpSpPr>
          <p:grpSpPr>
            <a:xfrm>
              <a:off x="1036300" y="208050"/>
              <a:ext cx="301075" cy="141375"/>
              <a:chOff x="2710450" y="787250"/>
              <a:chExt cx="301075" cy="141375"/>
            </a:xfrm>
          </p:grpSpPr>
          <p:sp>
            <p:nvSpPr>
              <p:cNvPr id="753" name="Google Shape;753;p25"/>
              <p:cNvSpPr/>
              <p:nvPr/>
            </p:nvSpPr>
            <p:spPr>
              <a:xfrm>
                <a:off x="2710450" y="787250"/>
                <a:ext cx="30107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4488" extrusionOk="0">
                    <a:moveTo>
                      <a:pt x="6025" y="1"/>
                    </a:moveTo>
                    <a:cubicBezTo>
                      <a:pt x="4178" y="1"/>
                      <a:pt x="2335" y="351"/>
                      <a:pt x="601" y="1051"/>
                    </a:cubicBezTo>
                    <a:lnTo>
                      <a:pt x="0" y="1318"/>
                    </a:lnTo>
                    <a:lnTo>
                      <a:pt x="0" y="4487"/>
                    </a:lnTo>
                    <a:lnTo>
                      <a:pt x="12042" y="4487"/>
                    </a:lnTo>
                    <a:lnTo>
                      <a:pt x="12042" y="1318"/>
                    </a:lnTo>
                    <a:lnTo>
                      <a:pt x="11475" y="1051"/>
                    </a:lnTo>
                    <a:cubicBezTo>
                      <a:pt x="9724" y="351"/>
                      <a:pt x="7872" y="1"/>
                      <a:pt x="60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5"/>
              <p:cNvSpPr/>
              <p:nvPr/>
            </p:nvSpPr>
            <p:spPr>
              <a:xfrm>
                <a:off x="2710450" y="788300"/>
                <a:ext cx="30107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4446" extrusionOk="0">
                    <a:moveTo>
                      <a:pt x="6021" y="0"/>
                    </a:moveTo>
                    <a:cubicBezTo>
                      <a:pt x="3970" y="0"/>
                      <a:pt x="1918" y="426"/>
                      <a:pt x="0" y="1276"/>
                    </a:cubicBezTo>
                    <a:lnTo>
                      <a:pt x="0" y="4445"/>
                    </a:lnTo>
                    <a:lnTo>
                      <a:pt x="12042" y="4445"/>
                    </a:lnTo>
                    <a:lnTo>
                      <a:pt x="12042" y="1276"/>
                    </a:lnTo>
                    <a:cubicBezTo>
                      <a:pt x="10124" y="426"/>
                      <a:pt x="8073" y="0"/>
                      <a:pt x="60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5"/>
              <p:cNvSpPr/>
              <p:nvPr/>
            </p:nvSpPr>
            <p:spPr>
              <a:xfrm>
                <a:off x="2710450" y="869400"/>
                <a:ext cx="3010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2369" extrusionOk="0">
                    <a:moveTo>
                      <a:pt x="6038" y="0"/>
                    </a:moveTo>
                    <a:cubicBezTo>
                      <a:pt x="2702" y="0"/>
                      <a:pt x="0" y="534"/>
                      <a:pt x="0" y="1201"/>
                    </a:cubicBezTo>
                    <a:cubicBezTo>
                      <a:pt x="0" y="1835"/>
                      <a:pt x="2702" y="2369"/>
                      <a:pt x="6038" y="2369"/>
                    </a:cubicBezTo>
                    <a:cubicBezTo>
                      <a:pt x="9340" y="2369"/>
                      <a:pt x="12042" y="1835"/>
                      <a:pt x="12042" y="1201"/>
                    </a:cubicBezTo>
                    <a:cubicBezTo>
                      <a:pt x="12042" y="534"/>
                      <a:pt x="9340" y="0"/>
                      <a:pt x="60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5"/>
              <p:cNvSpPr/>
              <p:nvPr/>
            </p:nvSpPr>
            <p:spPr>
              <a:xfrm>
                <a:off x="2754650" y="878575"/>
                <a:ext cx="21267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635" extrusionOk="0">
                    <a:moveTo>
                      <a:pt x="4270" y="0"/>
                    </a:moveTo>
                    <a:cubicBezTo>
                      <a:pt x="1901" y="0"/>
                      <a:pt x="0" y="367"/>
                      <a:pt x="0" y="834"/>
                    </a:cubicBezTo>
                    <a:cubicBezTo>
                      <a:pt x="0" y="1268"/>
                      <a:pt x="1901" y="1635"/>
                      <a:pt x="4270" y="1635"/>
                    </a:cubicBezTo>
                    <a:cubicBezTo>
                      <a:pt x="6605" y="1635"/>
                      <a:pt x="8506" y="1268"/>
                      <a:pt x="8506" y="834"/>
                    </a:cubicBezTo>
                    <a:cubicBezTo>
                      <a:pt x="8506" y="367"/>
                      <a:pt x="6605" y="0"/>
                      <a:pt x="4270" y="0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7" name="Google Shape;757;p25"/>
            <p:cNvGrpSpPr/>
            <p:nvPr/>
          </p:nvGrpSpPr>
          <p:grpSpPr>
            <a:xfrm>
              <a:off x="7828275" y="208050"/>
              <a:ext cx="301925" cy="141375"/>
              <a:chOff x="4876975" y="787250"/>
              <a:chExt cx="301925" cy="141375"/>
            </a:xfrm>
          </p:grpSpPr>
          <p:sp>
            <p:nvSpPr>
              <p:cNvPr id="758" name="Google Shape;758;p25"/>
              <p:cNvSpPr/>
              <p:nvPr/>
            </p:nvSpPr>
            <p:spPr>
              <a:xfrm>
                <a:off x="4876975" y="787250"/>
                <a:ext cx="30192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4488" extrusionOk="0">
                    <a:moveTo>
                      <a:pt x="6026" y="1"/>
                    </a:moveTo>
                    <a:cubicBezTo>
                      <a:pt x="4179" y="1"/>
                      <a:pt x="2336" y="351"/>
                      <a:pt x="601" y="1051"/>
                    </a:cubicBezTo>
                    <a:lnTo>
                      <a:pt x="1" y="1318"/>
                    </a:lnTo>
                    <a:lnTo>
                      <a:pt x="1" y="4487"/>
                    </a:lnTo>
                    <a:lnTo>
                      <a:pt x="12076" y="4487"/>
                    </a:lnTo>
                    <a:lnTo>
                      <a:pt x="12076" y="1318"/>
                    </a:lnTo>
                    <a:lnTo>
                      <a:pt x="11476" y="1051"/>
                    </a:lnTo>
                    <a:cubicBezTo>
                      <a:pt x="9725" y="351"/>
                      <a:pt x="7873" y="1"/>
                      <a:pt x="60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5"/>
              <p:cNvSpPr/>
              <p:nvPr/>
            </p:nvSpPr>
            <p:spPr>
              <a:xfrm>
                <a:off x="4876975" y="788300"/>
                <a:ext cx="30192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4446" extrusionOk="0">
                    <a:moveTo>
                      <a:pt x="6022" y="0"/>
                    </a:moveTo>
                    <a:cubicBezTo>
                      <a:pt x="3970" y="0"/>
                      <a:pt x="1919" y="426"/>
                      <a:pt x="1" y="1276"/>
                    </a:cubicBezTo>
                    <a:lnTo>
                      <a:pt x="1" y="4445"/>
                    </a:lnTo>
                    <a:lnTo>
                      <a:pt x="12076" y="4445"/>
                    </a:lnTo>
                    <a:lnTo>
                      <a:pt x="12076" y="1276"/>
                    </a:lnTo>
                    <a:lnTo>
                      <a:pt x="12043" y="1276"/>
                    </a:lnTo>
                    <a:cubicBezTo>
                      <a:pt x="10125" y="426"/>
                      <a:pt x="8073" y="0"/>
                      <a:pt x="60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5"/>
              <p:cNvSpPr/>
              <p:nvPr/>
            </p:nvSpPr>
            <p:spPr>
              <a:xfrm>
                <a:off x="4876975" y="869400"/>
                <a:ext cx="3019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2369" extrusionOk="0">
                    <a:moveTo>
                      <a:pt x="6039" y="0"/>
                    </a:moveTo>
                    <a:cubicBezTo>
                      <a:pt x="2703" y="0"/>
                      <a:pt x="1" y="534"/>
                      <a:pt x="1" y="1201"/>
                    </a:cubicBezTo>
                    <a:cubicBezTo>
                      <a:pt x="1" y="1835"/>
                      <a:pt x="2703" y="2369"/>
                      <a:pt x="6039" y="2369"/>
                    </a:cubicBezTo>
                    <a:cubicBezTo>
                      <a:pt x="9374" y="2369"/>
                      <a:pt x="12076" y="1835"/>
                      <a:pt x="12076" y="1201"/>
                    </a:cubicBezTo>
                    <a:cubicBezTo>
                      <a:pt x="12076" y="534"/>
                      <a:pt x="9374" y="0"/>
                      <a:pt x="60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5"/>
              <p:cNvSpPr/>
              <p:nvPr/>
            </p:nvSpPr>
            <p:spPr>
              <a:xfrm>
                <a:off x="4921175" y="878575"/>
                <a:ext cx="21267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635" extrusionOk="0">
                    <a:moveTo>
                      <a:pt x="4271" y="0"/>
                    </a:moveTo>
                    <a:cubicBezTo>
                      <a:pt x="1902" y="0"/>
                      <a:pt x="1" y="367"/>
                      <a:pt x="1" y="834"/>
                    </a:cubicBezTo>
                    <a:cubicBezTo>
                      <a:pt x="1" y="1268"/>
                      <a:pt x="1902" y="1635"/>
                      <a:pt x="4271" y="1635"/>
                    </a:cubicBezTo>
                    <a:cubicBezTo>
                      <a:pt x="6606" y="1635"/>
                      <a:pt x="8507" y="1268"/>
                      <a:pt x="8507" y="834"/>
                    </a:cubicBezTo>
                    <a:cubicBezTo>
                      <a:pt x="8507" y="367"/>
                      <a:pt x="6606" y="0"/>
                      <a:pt x="4271" y="0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2" name="Google Shape;762;p25"/>
          <p:cNvSpPr txBox="1">
            <a:spLocks noGrp="1"/>
          </p:cNvSpPr>
          <p:nvPr>
            <p:ph type="subTitle" idx="1"/>
          </p:nvPr>
        </p:nvSpPr>
        <p:spPr>
          <a:xfrm>
            <a:off x="1252950" y="2824478"/>
            <a:ext cx="19191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63" name="Google Shape;763;p25"/>
          <p:cNvSpPr txBox="1">
            <a:spLocks noGrp="1"/>
          </p:cNvSpPr>
          <p:nvPr>
            <p:ph type="subTitle" idx="2"/>
          </p:nvPr>
        </p:nvSpPr>
        <p:spPr>
          <a:xfrm>
            <a:off x="3610577" y="2824474"/>
            <a:ext cx="19227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64" name="Google Shape;764;p25"/>
          <p:cNvSpPr txBox="1">
            <a:spLocks noGrp="1"/>
          </p:cNvSpPr>
          <p:nvPr>
            <p:ph type="subTitle" idx="3"/>
          </p:nvPr>
        </p:nvSpPr>
        <p:spPr>
          <a:xfrm>
            <a:off x="5969998" y="2824474"/>
            <a:ext cx="19227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65" name="Google Shape;765;p25"/>
          <p:cNvSpPr txBox="1">
            <a:spLocks noGrp="1"/>
          </p:cNvSpPr>
          <p:nvPr>
            <p:ph type="title"/>
          </p:nvPr>
        </p:nvSpPr>
        <p:spPr>
          <a:xfrm>
            <a:off x="1251150" y="2567828"/>
            <a:ext cx="19227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766" name="Google Shape;766;p25"/>
          <p:cNvSpPr txBox="1">
            <a:spLocks noGrp="1"/>
          </p:cNvSpPr>
          <p:nvPr>
            <p:ph type="title" idx="4"/>
          </p:nvPr>
        </p:nvSpPr>
        <p:spPr>
          <a:xfrm>
            <a:off x="3610575" y="2567828"/>
            <a:ext cx="19227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767" name="Google Shape;767;p25"/>
          <p:cNvSpPr txBox="1">
            <a:spLocks noGrp="1"/>
          </p:cNvSpPr>
          <p:nvPr>
            <p:ph type="title" idx="5"/>
          </p:nvPr>
        </p:nvSpPr>
        <p:spPr>
          <a:xfrm>
            <a:off x="5969994" y="2567828"/>
            <a:ext cx="19227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768" name="Google Shape;768;p25"/>
          <p:cNvSpPr txBox="1">
            <a:spLocks noGrp="1"/>
          </p:cNvSpPr>
          <p:nvPr>
            <p:ph type="title" idx="6"/>
          </p:nvPr>
        </p:nvSpPr>
        <p:spPr>
          <a:xfrm>
            <a:off x="1359600" y="700245"/>
            <a:ext cx="64248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1"/>
          <p:cNvSpPr/>
          <p:nvPr/>
        </p:nvSpPr>
        <p:spPr>
          <a:xfrm>
            <a:off x="518625" y="560400"/>
            <a:ext cx="8106900" cy="3922800"/>
          </a:xfrm>
          <a:prstGeom prst="roundRect">
            <a:avLst>
              <a:gd name="adj" fmla="val 4110"/>
            </a:avLst>
          </a:prstGeom>
          <a:solidFill>
            <a:schemeClr val="accent6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0" name="Google Shape;960;p31"/>
          <p:cNvGrpSpPr/>
          <p:nvPr/>
        </p:nvGrpSpPr>
        <p:grpSpPr>
          <a:xfrm>
            <a:off x="-99798" y="4751992"/>
            <a:ext cx="9343743" cy="1136593"/>
            <a:chOff x="-717425" y="6512375"/>
            <a:chExt cx="6828225" cy="830600"/>
          </a:xfrm>
        </p:grpSpPr>
        <p:sp>
          <p:nvSpPr>
            <p:cNvPr id="961" name="Google Shape;961;p31"/>
            <p:cNvSpPr/>
            <p:nvPr/>
          </p:nvSpPr>
          <p:spPr>
            <a:xfrm>
              <a:off x="-717425" y="6512375"/>
              <a:ext cx="6828225" cy="830600"/>
            </a:xfrm>
            <a:custGeom>
              <a:avLst/>
              <a:gdLst/>
              <a:ahLst/>
              <a:cxnLst/>
              <a:rect l="l" t="t" r="r" b="b"/>
              <a:pathLst>
                <a:path w="273129" h="33224" extrusionOk="0">
                  <a:moveTo>
                    <a:pt x="0" y="0"/>
                  </a:moveTo>
                  <a:lnTo>
                    <a:pt x="0" y="33224"/>
                  </a:lnTo>
                  <a:lnTo>
                    <a:pt x="273129" y="33224"/>
                  </a:lnTo>
                  <a:lnTo>
                    <a:pt x="2731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5197625" y="6652475"/>
              <a:ext cx="913175" cy="275225"/>
            </a:xfrm>
            <a:custGeom>
              <a:avLst/>
              <a:gdLst/>
              <a:ahLst/>
              <a:cxnLst/>
              <a:rect l="l" t="t" r="r" b="b"/>
              <a:pathLst>
                <a:path w="36527" h="11009" extrusionOk="0">
                  <a:moveTo>
                    <a:pt x="1" y="0"/>
                  </a:moveTo>
                  <a:lnTo>
                    <a:pt x="21349" y="11008"/>
                  </a:lnTo>
                  <a:lnTo>
                    <a:pt x="36527" y="11008"/>
                  </a:lnTo>
                  <a:lnTo>
                    <a:pt x="36527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3977575" y="6512375"/>
              <a:ext cx="1220075" cy="140125"/>
            </a:xfrm>
            <a:custGeom>
              <a:avLst/>
              <a:gdLst/>
              <a:ahLst/>
              <a:cxnLst/>
              <a:rect l="l" t="t" r="r" b="b"/>
              <a:pathLst>
                <a:path w="48803" h="5605" extrusionOk="0">
                  <a:moveTo>
                    <a:pt x="1" y="0"/>
                  </a:moveTo>
                  <a:lnTo>
                    <a:pt x="7573" y="5604"/>
                  </a:lnTo>
                  <a:lnTo>
                    <a:pt x="48803" y="5604"/>
                  </a:lnTo>
                  <a:lnTo>
                    <a:pt x="37861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2223000" y="6512375"/>
              <a:ext cx="1090800" cy="140125"/>
            </a:xfrm>
            <a:custGeom>
              <a:avLst/>
              <a:gdLst/>
              <a:ahLst/>
              <a:cxnLst/>
              <a:rect l="l" t="t" r="r" b="b"/>
              <a:pathLst>
                <a:path w="43632" h="5605" extrusionOk="0">
                  <a:moveTo>
                    <a:pt x="4837" y="0"/>
                  </a:moveTo>
                  <a:lnTo>
                    <a:pt x="1" y="5604"/>
                  </a:lnTo>
                  <a:lnTo>
                    <a:pt x="43632" y="5604"/>
                  </a:lnTo>
                  <a:lnTo>
                    <a:pt x="38828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999625" y="6652475"/>
              <a:ext cx="1223400" cy="275225"/>
            </a:xfrm>
            <a:custGeom>
              <a:avLst/>
              <a:gdLst/>
              <a:ahLst/>
              <a:cxnLst/>
              <a:rect l="l" t="t" r="r" b="b"/>
              <a:pathLst>
                <a:path w="48936" h="11009" extrusionOk="0">
                  <a:moveTo>
                    <a:pt x="14845" y="0"/>
                  </a:moveTo>
                  <a:lnTo>
                    <a:pt x="1" y="11008"/>
                  </a:lnTo>
                  <a:lnTo>
                    <a:pt x="39529" y="11008"/>
                  </a:lnTo>
                  <a:lnTo>
                    <a:pt x="48936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3313775" y="6652475"/>
              <a:ext cx="1223400" cy="275225"/>
            </a:xfrm>
            <a:custGeom>
              <a:avLst/>
              <a:gdLst/>
              <a:ahLst/>
              <a:cxnLst/>
              <a:rect l="l" t="t" r="r" b="b"/>
              <a:pathLst>
                <a:path w="48936" h="11009" extrusionOk="0">
                  <a:moveTo>
                    <a:pt x="1" y="0"/>
                  </a:moveTo>
                  <a:lnTo>
                    <a:pt x="9441" y="11008"/>
                  </a:lnTo>
                  <a:lnTo>
                    <a:pt x="48936" y="11008"/>
                  </a:lnTo>
                  <a:lnTo>
                    <a:pt x="34125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1"/>
            <p:cNvSpPr/>
            <p:nvPr/>
          </p:nvSpPr>
          <p:spPr>
            <a:xfrm>
              <a:off x="1631750" y="6927675"/>
              <a:ext cx="2273300" cy="415300"/>
            </a:xfrm>
            <a:custGeom>
              <a:avLst/>
              <a:gdLst/>
              <a:ahLst/>
              <a:cxnLst/>
              <a:rect l="l" t="t" r="r" b="b"/>
              <a:pathLst>
                <a:path w="90932" h="16612" extrusionOk="0">
                  <a:moveTo>
                    <a:pt x="14244" y="0"/>
                  </a:moveTo>
                  <a:lnTo>
                    <a:pt x="0" y="16612"/>
                  </a:lnTo>
                  <a:lnTo>
                    <a:pt x="90932" y="16612"/>
                  </a:lnTo>
                  <a:lnTo>
                    <a:pt x="76722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1"/>
            <p:cNvSpPr/>
            <p:nvPr/>
          </p:nvSpPr>
          <p:spPr>
            <a:xfrm>
              <a:off x="-717425" y="6927675"/>
              <a:ext cx="1717075" cy="415300"/>
            </a:xfrm>
            <a:custGeom>
              <a:avLst/>
              <a:gdLst/>
              <a:ahLst/>
              <a:cxnLst/>
              <a:rect l="l" t="t" r="r" b="b"/>
              <a:pathLst>
                <a:path w="68683" h="16612" extrusionOk="0">
                  <a:moveTo>
                    <a:pt x="20948" y="0"/>
                  </a:moveTo>
                  <a:lnTo>
                    <a:pt x="0" y="10774"/>
                  </a:lnTo>
                  <a:lnTo>
                    <a:pt x="0" y="16612"/>
                  </a:lnTo>
                  <a:lnTo>
                    <a:pt x="46300" y="16612"/>
                  </a:lnTo>
                  <a:lnTo>
                    <a:pt x="68683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1"/>
            <p:cNvSpPr/>
            <p:nvPr/>
          </p:nvSpPr>
          <p:spPr>
            <a:xfrm>
              <a:off x="4537150" y="6927675"/>
              <a:ext cx="1573650" cy="415300"/>
            </a:xfrm>
            <a:custGeom>
              <a:avLst/>
              <a:gdLst/>
              <a:ahLst/>
              <a:cxnLst/>
              <a:rect l="l" t="t" r="r" b="b"/>
              <a:pathLst>
                <a:path w="62946" h="16612" extrusionOk="0">
                  <a:moveTo>
                    <a:pt x="1" y="0"/>
                  </a:moveTo>
                  <a:lnTo>
                    <a:pt x="22417" y="16612"/>
                  </a:lnTo>
                  <a:lnTo>
                    <a:pt x="62946" y="16612"/>
                  </a:lnTo>
                  <a:lnTo>
                    <a:pt x="62946" y="7806"/>
                  </a:lnTo>
                  <a:lnTo>
                    <a:pt x="47768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1"/>
            <p:cNvSpPr/>
            <p:nvPr/>
          </p:nvSpPr>
          <p:spPr>
            <a:xfrm>
              <a:off x="340000" y="6512375"/>
              <a:ext cx="1220050" cy="140125"/>
            </a:xfrm>
            <a:custGeom>
              <a:avLst/>
              <a:gdLst/>
              <a:ahLst/>
              <a:cxnLst/>
              <a:rect l="l" t="t" r="r" b="b"/>
              <a:pathLst>
                <a:path w="48802" h="5605" extrusionOk="0">
                  <a:moveTo>
                    <a:pt x="10941" y="0"/>
                  </a:moveTo>
                  <a:lnTo>
                    <a:pt x="0" y="5604"/>
                  </a:lnTo>
                  <a:lnTo>
                    <a:pt x="41230" y="5604"/>
                  </a:lnTo>
                  <a:lnTo>
                    <a:pt x="48802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1"/>
            <p:cNvSpPr/>
            <p:nvPr/>
          </p:nvSpPr>
          <p:spPr>
            <a:xfrm>
              <a:off x="-717425" y="6652475"/>
              <a:ext cx="1057450" cy="275225"/>
            </a:xfrm>
            <a:custGeom>
              <a:avLst/>
              <a:gdLst/>
              <a:ahLst/>
              <a:cxnLst/>
              <a:rect l="l" t="t" r="r" b="b"/>
              <a:pathLst>
                <a:path w="42298" h="11009" extrusionOk="0">
                  <a:moveTo>
                    <a:pt x="0" y="0"/>
                  </a:moveTo>
                  <a:lnTo>
                    <a:pt x="0" y="11008"/>
                  </a:lnTo>
                  <a:lnTo>
                    <a:pt x="20948" y="11008"/>
                  </a:lnTo>
                  <a:lnTo>
                    <a:pt x="42297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31"/>
          <p:cNvGrpSpPr/>
          <p:nvPr/>
        </p:nvGrpSpPr>
        <p:grpSpPr>
          <a:xfrm>
            <a:off x="-99800" y="-531750"/>
            <a:ext cx="9343743" cy="942050"/>
            <a:chOff x="-99800" y="-531750"/>
            <a:chExt cx="9343743" cy="942050"/>
          </a:xfrm>
        </p:grpSpPr>
        <p:sp>
          <p:nvSpPr>
            <p:cNvPr id="973" name="Google Shape;973;p31"/>
            <p:cNvSpPr/>
            <p:nvPr/>
          </p:nvSpPr>
          <p:spPr>
            <a:xfrm>
              <a:off x="-99800" y="-531750"/>
              <a:ext cx="9343743" cy="830600"/>
            </a:xfrm>
            <a:custGeom>
              <a:avLst/>
              <a:gdLst/>
              <a:ahLst/>
              <a:cxnLst/>
              <a:rect l="l" t="t" r="r" b="b"/>
              <a:pathLst>
                <a:path w="273129" h="33224" extrusionOk="0">
                  <a:moveTo>
                    <a:pt x="0" y="0"/>
                  </a:moveTo>
                  <a:lnTo>
                    <a:pt x="0" y="33224"/>
                  </a:lnTo>
                  <a:lnTo>
                    <a:pt x="273129" y="33224"/>
                  </a:lnTo>
                  <a:lnTo>
                    <a:pt x="273129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4" name="Google Shape;974;p31"/>
            <p:cNvGrpSpPr/>
            <p:nvPr/>
          </p:nvGrpSpPr>
          <p:grpSpPr>
            <a:xfrm>
              <a:off x="4301775" y="146750"/>
              <a:ext cx="562950" cy="263550"/>
              <a:chOff x="3674450" y="725950"/>
              <a:chExt cx="562950" cy="263550"/>
            </a:xfrm>
          </p:grpSpPr>
          <p:sp>
            <p:nvSpPr>
              <p:cNvPr id="975" name="Google Shape;975;p31"/>
              <p:cNvSpPr/>
              <p:nvPr/>
            </p:nvSpPr>
            <p:spPr>
              <a:xfrm>
                <a:off x="3674450" y="725950"/>
                <a:ext cx="562950" cy="208525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8341" extrusionOk="0">
                    <a:moveTo>
                      <a:pt x="11247" y="1"/>
                    </a:moveTo>
                    <a:cubicBezTo>
                      <a:pt x="7798" y="1"/>
                      <a:pt x="4354" y="668"/>
                      <a:pt x="1102" y="2002"/>
                    </a:cubicBezTo>
                    <a:lnTo>
                      <a:pt x="1" y="2436"/>
                    </a:lnTo>
                    <a:lnTo>
                      <a:pt x="1" y="8340"/>
                    </a:lnTo>
                    <a:lnTo>
                      <a:pt x="22517" y="8340"/>
                    </a:lnTo>
                    <a:lnTo>
                      <a:pt x="22517" y="2436"/>
                    </a:lnTo>
                    <a:lnTo>
                      <a:pt x="21416" y="2002"/>
                    </a:lnTo>
                    <a:cubicBezTo>
                      <a:pt x="18147" y="668"/>
                      <a:pt x="14695" y="1"/>
                      <a:pt x="11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1"/>
              <p:cNvSpPr/>
              <p:nvPr/>
            </p:nvSpPr>
            <p:spPr>
              <a:xfrm>
                <a:off x="3674450" y="879400"/>
                <a:ext cx="562950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4404" extrusionOk="0">
                    <a:moveTo>
                      <a:pt x="11242" y="1"/>
                    </a:moveTo>
                    <a:cubicBezTo>
                      <a:pt x="5038" y="1"/>
                      <a:pt x="1" y="1001"/>
                      <a:pt x="1" y="2202"/>
                    </a:cubicBezTo>
                    <a:cubicBezTo>
                      <a:pt x="1" y="3436"/>
                      <a:pt x="5038" y="4404"/>
                      <a:pt x="11242" y="4404"/>
                    </a:cubicBezTo>
                    <a:cubicBezTo>
                      <a:pt x="17480" y="4404"/>
                      <a:pt x="22517" y="3436"/>
                      <a:pt x="22517" y="2202"/>
                    </a:cubicBezTo>
                    <a:cubicBezTo>
                      <a:pt x="22517" y="1001"/>
                      <a:pt x="17480" y="1"/>
                      <a:pt x="112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1"/>
              <p:cNvSpPr/>
              <p:nvPr/>
            </p:nvSpPr>
            <p:spPr>
              <a:xfrm>
                <a:off x="3757850" y="896075"/>
                <a:ext cx="396150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15846" h="3104" extrusionOk="0">
                    <a:moveTo>
                      <a:pt x="7906" y="1"/>
                    </a:moveTo>
                    <a:cubicBezTo>
                      <a:pt x="3537" y="1"/>
                      <a:pt x="1" y="701"/>
                      <a:pt x="1" y="1535"/>
                    </a:cubicBezTo>
                    <a:cubicBezTo>
                      <a:pt x="1" y="2403"/>
                      <a:pt x="3537" y="3103"/>
                      <a:pt x="7906" y="3103"/>
                    </a:cubicBezTo>
                    <a:cubicBezTo>
                      <a:pt x="12309" y="3103"/>
                      <a:pt x="15845" y="2403"/>
                      <a:pt x="15845" y="1535"/>
                    </a:cubicBezTo>
                    <a:cubicBezTo>
                      <a:pt x="15845" y="701"/>
                      <a:pt x="12309" y="1"/>
                      <a:pt x="7906" y="1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8" name="Google Shape;978;p31"/>
            <p:cNvGrpSpPr/>
            <p:nvPr/>
          </p:nvGrpSpPr>
          <p:grpSpPr>
            <a:xfrm>
              <a:off x="1036300" y="208050"/>
              <a:ext cx="301075" cy="141375"/>
              <a:chOff x="2710450" y="787250"/>
              <a:chExt cx="301075" cy="141375"/>
            </a:xfrm>
          </p:grpSpPr>
          <p:sp>
            <p:nvSpPr>
              <p:cNvPr id="979" name="Google Shape;979;p31"/>
              <p:cNvSpPr/>
              <p:nvPr/>
            </p:nvSpPr>
            <p:spPr>
              <a:xfrm>
                <a:off x="2710450" y="787250"/>
                <a:ext cx="30107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4488" extrusionOk="0">
                    <a:moveTo>
                      <a:pt x="6025" y="1"/>
                    </a:moveTo>
                    <a:cubicBezTo>
                      <a:pt x="4178" y="1"/>
                      <a:pt x="2335" y="351"/>
                      <a:pt x="601" y="1051"/>
                    </a:cubicBezTo>
                    <a:lnTo>
                      <a:pt x="0" y="1318"/>
                    </a:lnTo>
                    <a:lnTo>
                      <a:pt x="0" y="4487"/>
                    </a:lnTo>
                    <a:lnTo>
                      <a:pt x="12042" y="4487"/>
                    </a:lnTo>
                    <a:lnTo>
                      <a:pt x="12042" y="1318"/>
                    </a:lnTo>
                    <a:lnTo>
                      <a:pt x="11475" y="1051"/>
                    </a:lnTo>
                    <a:cubicBezTo>
                      <a:pt x="9724" y="351"/>
                      <a:pt x="7872" y="1"/>
                      <a:pt x="60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1"/>
              <p:cNvSpPr/>
              <p:nvPr/>
            </p:nvSpPr>
            <p:spPr>
              <a:xfrm>
                <a:off x="2710450" y="788300"/>
                <a:ext cx="30107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4446" extrusionOk="0">
                    <a:moveTo>
                      <a:pt x="6021" y="0"/>
                    </a:moveTo>
                    <a:cubicBezTo>
                      <a:pt x="3970" y="0"/>
                      <a:pt x="1918" y="426"/>
                      <a:pt x="0" y="1276"/>
                    </a:cubicBezTo>
                    <a:lnTo>
                      <a:pt x="0" y="4445"/>
                    </a:lnTo>
                    <a:lnTo>
                      <a:pt x="12042" y="4445"/>
                    </a:lnTo>
                    <a:lnTo>
                      <a:pt x="12042" y="1276"/>
                    </a:lnTo>
                    <a:cubicBezTo>
                      <a:pt x="10124" y="426"/>
                      <a:pt x="8073" y="0"/>
                      <a:pt x="60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1"/>
              <p:cNvSpPr/>
              <p:nvPr/>
            </p:nvSpPr>
            <p:spPr>
              <a:xfrm>
                <a:off x="2710450" y="869400"/>
                <a:ext cx="3010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2369" extrusionOk="0">
                    <a:moveTo>
                      <a:pt x="6038" y="0"/>
                    </a:moveTo>
                    <a:cubicBezTo>
                      <a:pt x="2702" y="0"/>
                      <a:pt x="0" y="534"/>
                      <a:pt x="0" y="1201"/>
                    </a:cubicBezTo>
                    <a:cubicBezTo>
                      <a:pt x="0" y="1835"/>
                      <a:pt x="2702" y="2369"/>
                      <a:pt x="6038" y="2369"/>
                    </a:cubicBezTo>
                    <a:cubicBezTo>
                      <a:pt x="9340" y="2369"/>
                      <a:pt x="12042" y="1835"/>
                      <a:pt x="12042" y="1201"/>
                    </a:cubicBezTo>
                    <a:cubicBezTo>
                      <a:pt x="12042" y="534"/>
                      <a:pt x="9340" y="0"/>
                      <a:pt x="60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1"/>
              <p:cNvSpPr/>
              <p:nvPr/>
            </p:nvSpPr>
            <p:spPr>
              <a:xfrm>
                <a:off x="2754650" y="878575"/>
                <a:ext cx="21267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635" extrusionOk="0">
                    <a:moveTo>
                      <a:pt x="4270" y="0"/>
                    </a:moveTo>
                    <a:cubicBezTo>
                      <a:pt x="1901" y="0"/>
                      <a:pt x="0" y="367"/>
                      <a:pt x="0" y="834"/>
                    </a:cubicBezTo>
                    <a:cubicBezTo>
                      <a:pt x="0" y="1268"/>
                      <a:pt x="1901" y="1635"/>
                      <a:pt x="4270" y="1635"/>
                    </a:cubicBezTo>
                    <a:cubicBezTo>
                      <a:pt x="6605" y="1635"/>
                      <a:pt x="8506" y="1268"/>
                      <a:pt x="8506" y="834"/>
                    </a:cubicBezTo>
                    <a:cubicBezTo>
                      <a:pt x="8506" y="367"/>
                      <a:pt x="6605" y="0"/>
                      <a:pt x="4270" y="0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3" name="Google Shape;983;p31"/>
            <p:cNvGrpSpPr/>
            <p:nvPr/>
          </p:nvGrpSpPr>
          <p:grpSpPr>
            <a:xfrm>
              <a:off x="7828275" y="208050"/>
              <a:ext cx="301925" cy="141375"/>
              <a:chOff x="4876975" y="787250"/>
              <a:chExt cx="301925" cy="141375"/>
            </a:xfrm>
          </p:grpSpPr>
          <p:sp>
            <p:nvSpPr>
              <p:cNvPr id="984" name="Google Shape;984;p31"/>
              <p:cNvSpPr/>
              <p:nvPr/>
            </p:nvSpPr>
            <p:spPr>
              <a:xfrm>
                <a:off x="4876975" y="787250"/>
                <a:ext cx="30192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4488" extrusionOk="0">
                    <a:moveTo>
                      <a:pt x="6026" y="1"/>
                    </a:moveTo>
                    <a:cubicBezTo>
                      <a:pt x="4179" y="1"/>
                      <a:pt x="2336" y="351"/>
                      <a:pt x="601" y="1051"/>
                    </a:cubicBezTo>
                    <a:lnTo>
                      <a:pt x="1" y="1318"/>
                    </a:lnTo>
                    <a:lnTo>
                      <a:pt x="1" y="4487"/>
                    </a:lnTo>
                    <a:lnTo>
                      <a:pt x="12076" y="4487"/>
                    </a:lnTo>
                    <a:lnTo>
                      <a:pt x="12076" y="1318"/>
                    </a:lnTo>
                    <a:lnTo>
                      <a:pt x="11476" y="1051"/>
                    </a:lnTo>
                    <a:cubicBezTo>
                      <a:pt x="9725" y="351"/>
                      <a:pt x="7873" y="1"/>
                      <a:pt x="60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1"/>
              <p:cNvSpPr/>
              <p:nvPr/>
            </p:nvSpPr>
            <p:spPr>
              <a:xfrm>
                <a:off x="4876975" y="788300"/>
                <a:ext cx="30192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4446" extrusionOk="0">
                    <a:moveTo>
                      <a:pt x="6022" y="0"/>
                    </a:moveTo>
                    <a:cubicBezTo>
                      <a:pt x="3970" y="0"/>
                      <a:pt x="1919" y="426"/>
                      <a:pt x="1" y="1276"/>
                    </a:cubicBezTo>
                    <a:lnTo>
                      <a:pt x="1" y="4445"/>
                    </a:lnTo>
                    <a:lnTo>
                      <a:pt x="12076" y="4445"/>
                    </a:lnTo>
                    <a:lnTo>
                      <a:pt x="12076" y="1276"/>
                    </a:lnTo>
                    <a:lnTo>
                      <a:pt x="12043" y="1276"/>
                    </a:lnTo>
                    <a:cubicBezTo>
                      <a:pt x="10125" y="426"/>
                      <a:pt x="8073" y="0"/>
                      <a:pt x="60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1"/>
              <p:cNvSpPr/>
              <p:nvPr/>
            </p:nvSpPr>
            <p:spPr>
              <a:xfrm>
                <a:off x="4876975" y="869400"/>
                <a:ext cx="3019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2369" extrusionOk="0">
                    <a:moveTo>
                      <a:pt x="6039" y="0"/>
                    </a:moveTo>
                    <a:cubicBezTo>
                      <a:pt x="2703" y="0"/>
                      <a:pt x="1" y="534"/>
                      <a:pt x="1" y="1201"/>
                    </a:cubicBezTo>
                    <a:cubicBezTo>
                      <a:pt x="1" y="1835"/>
                      <a:pt x="2703" y="2369"/>
                      <a:pt x="6039" y="2369"/>
                    </a:cubicBezTo>
                    <a:cubicBezTo>
                      <a:pt x="9374" y="2369"/>
                      <a:pt x="12076" y="1835"/>
                      <a:pt x="12076" y="1201"/>
                    </a:cubicBezTo>
                    <a:cubicBezTo>
                      <a:pt x="12076" y="534"/>
                      <a:pt x="9374" y="0"/>
                      <a:pt x="60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1"/>
              <p:cNvSpPr/>
              <p:nvPr/>
            </p:nvSpPr>
            <p:spPr>
              <a:xfrm>
                <a:off x="4921175" y="878575"/>
                <a:ext cx="21267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635" extrusionOk="0">
                    <a:moveTo>
                      <a:pt x="4271" y="0"/>
                    </a:moveTo>
                    <a:cubicBezTo>
                      <a:pt x="1902" y="0"/>
                      <a:pt x="1" y="367"/>
                      <a:pt x="1" y="834"/>
                    </a:cubicBezTo>
                    <a:cubicBezTo>
                      <a:pt x="1" y="1268"/>
                      <a:pt x="1902" y="1635"/>
                      <a:pt x="4271" y="1635"/>
                    </a:cubicBezTo>
                    <a:cubicBezTo>
                      <a:pt x="6606" y="1635"/>
                      <a:pt x="8507" y="1268"/>
                      <a:pt x="8507" y="834"/>
                    </a:cubicBezTo>
                    <a:cubicBezTo>
                      <a:pt x="8507" y="367"/>
                      <a:pt x="6606" y="0"/>
                      <a:pt x="4271" y="0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2"/>
          <p:cNvSpPr/>
          <p:nvPr/>
        </p:nvSpPr>
        <p:spPr>
          <a:xfrm>
            <a:off x="518625" y="560400"/>
            <a:ext cx="8106900" cy="3922800"/>
          </a:xfrm>
          <a:prstGeom prst="roundRect">
            <a:avLst>
              <a:gd name="adj" fmla="val 4110"/>
            </a:avLst>
          </a:prstGeom>
          <a:solidFill>
            <a:schemeClr val="accent6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0" name="Google Shape;990;p32"/>
          <p:cNvGrpSpPr/>
          <p:nvPr/>
        </p:nvGrpSpPr>
        <p:grpSpPr>
          <a:xfrm>
            <a:off x="-99798" y="4751992"/>
            <a:ext cx="9343743" cy="1136593"/>
            <a:chOff x="-717425" y="6512375"/>
            <a:chExt cx="6828225" cy="830600"/>
          </a:xfrm>
        </p:grpSpPr>
        <p:sp>
          <p:nvSpPr>
            <p:cNvPr id="991" name="Google Shape;991;p32"/>
            <p:cNvSpPr/>
            <p:nvPr/>
          </p:nvSpPr>
          <p:spPr>
            <a:xfrm>
              <a:off x="-717425" y="6512375"/>
              <a:ext cx="6828225" cy="830600"/>
            </a:xfrm>
            <a:custGeom>
              <a:avLst/>
              <a:gdLst/>
              <a:ahLst/>
              <a:cxnLst/>
              <a:rect l="l" t="t" r="r" b="b"/>
              <a:pathLst>
                <a:path w="273129" h="33224" extrusionOk="0">
                  <a:moveTo>
                    <a:pt x="0" y="0"/>
                  </a:moveTo>
                  <a:lnTo>
                    <a:pt x="0" y="33224"/>
                  </a:lnTo>
                  <a:lnTo>
                    <a:pt x="273129" y="33224"/>
                  </a:lnTo>
                  <a:lnTo>
                    <a:pt x="2731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5197625" y="6652475"/>
              <a:ext cx="913175" cy="275225"/>
            </a:xfrm>
            <a:custGeom>
              <a:avLst/>
              <a:gdLst/>
              <a:ahLst/>
              <a:cxnLst/>
              <a:rect l="l" t="t" r="r" b="b"/>
              <a:pathLst>
                <a:path w="36527" h="11009" extrusionOk="0">
                  <a:moveTo>
                    <a:pt x="1" y="0"/>
                  </a:moveTo>
                  <a:lnTo>
                    <a:pt x="21349" y="11008"/>
                  </a:lnTo>
                  <a:lnTo>
                    <a:pt x="36527" y="11008"/>
                  </a:lnTo>
                  <a:lnTo>
                    <a:pt x="36527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3977575" y="6512375"/>
              <a:ext cx="1220075" cy="140125"/>
            </a:xfrm>
            <a:custGeom>
              <a:avLst/>
              <a:gdLst/>
              <a:ahLst/>
              <a:cxnLst/>
              <a:rect l="l" t="t" r="r" b="b"/>
              <a:pathLst>
                <a:path w="48803" h="5605" extrusionOk="0">
                  <a:moveTo>
                    <a:pt x="1" y="0"/>
                  </a:moveTo>
                  <a:lnTo>
                    <a:pt x="7573" y="5604"/>
                  </a:lnTo>
                  <a:lnTo>
                    <a:pt x="48803" y="5604"/>
                  </a:lnTo>
                  <a:lnTo>
                    <a:pt x="37861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2223000" y="6512375"/>
              <a:ext cx="1090800" cy="140125"/>
            </a:xfrm>
            <a:custGeom>
              <a:avLst/>
              <a:gdLst/>
              <a:ahLst/>
              <a:cxnLst/>
              <a:rect l="l" t="t" r="r" b="b"/>
              <a:pathLst>
                <a:path w="43632" h="5605" extrusionOk="0">
                  <a:moveTo>
                    <a:pt x="4837" y="0"/>
                  </a:moveTo>
                  <a:lnTo>
                    <a:pt x="1" y="5604"/>
                  </a:lnTo>
                  <a:lnTo>
                    <a:pt x="43632" y="5604"/>
                  </a:lnTo>
                  <a:lnTo>
                    <a:pt x="38828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999625" y="6652475"/>
              <a:ext cx="1223400" cy="275225"/>
            </a:xfrm>
            <a:custGeom>
              <a:avLst/>
              <a:gdLst/>
              <a:ahLst/>
              <a:cxnLst/>
              <a:rect l="l" t="t" r="r" b="b"/>
              <a:pathLst>
                <a:path w="48936" h="11009" extrusionOk="0">
                  <a:moveTo>
                    <a:pt x="14845" y="0"/>
                  </a:moveTo>
                  <a:lnTo>
                    <a:pt x="1" y="11008"/>
                  </a:lnTo>
                  <a:lnTo>
                    <a:pt x="39529" y="11008"/>
                  </a:lnTo>
                  <a:lnTo>
                    <a:pt x="48936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3313775" y="6652475"/>
              <a:ext cx="1223400" cy="275225"/>
            </a:xfrm>
            <a:custGeom>
              <a:avLst/>
              <a:gdLst/>
              <a:ahLst/>
              <a:cxnLst/>
              <a:rect l="l" t="t" r="r" b="b"/>
              <a:pathLst>
                <a:path w="48936" h="11009" extrusionOk="0">
                  <a:moveTo>
                    <a:pt x="1" y="0"/>
                  </a:moveTo>
                  <a:lnTo>
                    <a:pt x="9441" y="11008"/>
                  </a:lnTo>
                  <a:lnTo>
                    <a:pt x="48936" y="11008"/>
                  </a:lnTo>
                  <a:lnTo>
                    <a:pt x="34125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1631750" y="6927675"/>
              <a:ext cx="2273300" cy="415300"/>
            </a:xfrm>
            <a:custGeom>
              <a:avLst/>
              <a:gdLst/>
              <a:ahLst/>
              <a:cxnLst/>
              <a:rect l="l" t="t" r="r" b="b"/>
              <a:pathLst>
                <a:path w="90932" h="16612" extrusionOk="0">
                  <a:moveTo>
                    <a:pt x="14244" y="0"/>
                  </a:moveTo>
                  <a:lnTo>
                    <a:pt x="0" y="16612"/>
                  </a:lnTo>
                  <a:lnTo>
                    <a:pt x="90932" y="16612"/>
                  </a:lnTo>
                  <a:lnTo>
                    <a:pt x="76722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-717425" y="6927675"/>
              <a:ext cx="1717075" cy="415300"/>
            </a:xfrm>
            <a:custGeom>
              <a:avLst/>
              <a:gdLst/>
              <a:ahLst/>
              <a:cxnLst/>
              <a:rect l="l" t="t" r="r" b="b"/>
              <a:pathLst>
                <a:path w="68683" h="16612" extrusionOk="0">
                  <a:moveTo>
                    <a:pt x="20948" y="0"/>
                  </a:moveTo>
                  <a:lnTo>
                    <a:pt x="0" y="10774"/>
                  </a:lnTo>
                  <a:lnTo>
                    <a:pt x="0" y="16612"/>
                  </a:lnTo>
                  <a:lnTo>
                    <a:pt x="46300" y="16612"/>
                  </a:lnTo>
                  <a:lnTo>
                    <a:pt x="68683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4537150" y="6927675"/>
              <a:ext cx="1573650" cy="415300"/>
            </a:xfrm>
            <a:custGeom>
              <a:avLst/>
              <a:gdLst/>
              <a:ahLst/>
              <a:cxnLst/>
              <a:rect l="l" t="t" r="r" b="b"/>
              <a:pathLst>
                <a:path w="62946" h="16612" extrusionOk="0">
                  <a:moveTo>
                    <a:pt x="1" y="0"/>
                  </a:moveTo>
                  <a:lnTo>
                    <a:pt x="22417" y="16612"/>
                  </a:lnTo>
                  <a:lnTo>
                    <a:pt x="62946" y="16612"/>
                  </a:lnTo>
                  <a:lnTo>
                    <a:pt x="62946" y="7806"/>
                  </a:lnTo>
                  <a:lnTo>
                    <a:pt x="47768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340000" y="6512375"/>
              <a:ext cx="1220050" cy="140125"/>
            </a:xfrm>
            <a:custGeom>
              <a:avLst/>
              <a:gdLst/>
              <a:ahLst/>
              <a:cxnLst/>
              <a:rect l="l" t="t" r="r" b="b"/>
              <a:pathLst>
                <a:path w="48802" h="5605" extrusionOk="0">
                  <a:moveTo>
                    <a:pt x="10941" y="0"/>
                  </a:moveTo>
                  <a:lnTo>
                    <a:pt x="0" y="5604"/>
                  </a:lnTo>
                  <a:lnTo>
                    <a:pt x="41230" y="5604"/>
                  </a:lnTo>
                  <a:lnTo>
                    <a:pt x="48802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-717425" y="6652475"/>
              <a:ext cx="1057450" cy="275225"/>
            </a:xfrm>
            <a:custGeom>
              <a:avLst/>
              <a:gdLst/>
              <a:ahLst/>
              <a:cxnLst/>
              <a:rect l="l" t="t" r="r" b="b"/>
              <a:pathLst>
                <a:path w="42298" h="11009" extrusionOk="0">
                  <a:moveTo>
                    <a:pt x="0" y="0"/>
                  </a:moveTo>
                  <a:lnTo>
                    <a:pt x="0" y="11008"/>
                  </a:lnTo>
                  <a:lnTo>
                    <a:pt x="20948" y="11008"/>
                  </a:lnTo>
                  <a:lnTo>
                    <a:pt x="42297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32"/>
          <p:cNvGrpSpPr/>
          <p:nvPr/>
        </p:nvGrpSpPr>
        <p:grpSpPr>
          <a:xfrm>
            <a:off x="-99800" y="-531750"/>
            <a:ext cx="9343743" cy="942050"/>
            <a:chOff x="-99800" y="-531750"/>
            <a:chExt cx="9343743" cy="942050"/>
          </a:xfrm>
        </p:grpSpPr>
        <p:sp>
          <p:nvSpPr>
            <p:cNvPr id="1003" name="Google Shape;1003;p32"/>
            <p:cNvSpPr/>
            <p:nvPr/>
          </p:nvSpPr>
          <p:spPr>
            <a:xfrm>
              <a:off x="-99800" y="-531750"/>
              <a:ext cx="9343743" cy="830600"/>
            </a:xfrm>
            <a:custGeom>
              <a:avLst/>
              <a:gdLst/>
              <a:ahLst/>
              <a:cxnLst/>
              <a:rect l="l" t="t" r="r" b="b"/>
              <a:pathLst>
                <a:path w="273129" h="33224" extrusionOk="0">
                  <a:moveTo>
                    <a:pt x="0" y="0"/>
                  </a:moveTo>
                  <a:lnTo>
                    <a:pt x="0" y="33224"/>
                  </a:lnTo>
                  <a:lnTo>
                    <a:pt x="273129" y="33224"/>
                  </a:lnTo>
                  <a:lnTo>
                    <a:pt x="273129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4" name="Google Shape;1004;p32"/>
            <p:cNvGrpSpPr/>
            <p:nvPr/>
          </p:nvGrpSpPr>
          <p:grpSpPr>
            <a:xfrm>
              <a:off x="4301775" y="146750"/>
              <a:ext cx="562950" cy="263550"/>
              <a:chOff x="3674450" y="725950"/>
              <a:chExt cx="562950" cy="263550"/>
            </a:xfrm>
          </p:grpSpPr>
          <p:sp>
            <p:nvSpPr>
              <p:cNvPr id="1005" name="Google Shape;1005;p32"/>
              <p:cNvSpPr/>
              <p:nvPr/>
            </p:nvSpPr>
            <p:spPr>
              <a:xfrm>
                <a:off x="3674450" y="725950"/>
                <a:ext cx="562950" cy="208525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8341" extrusionOk="0">
                    <a:moveTo>
                      <a:pt x="11247" y="1"/>
                    </a:moveTo>
                    <a:cubicBezTo>
                      <a:pt x="7798" y="1"/>
                      <a:pt x="4354" y="668"/>
                      <a:pt x="1102" y="2002"/>
                    </a:cubicBezTo>
                    <a:lnTo>
                      <a:pt x="1" y="2436"/>
                    </a:lnTo>
                    <a:lnTo>
                      <a:pt x="1" y="8340"/>
                    </a:lnTo>
                    <a:lnTo>
                      <a:pt x="22517" y="8340"/>
                    </a:lnTo>
                    <a:lnTo>
                      <a:pt x="22517" y="2436"/>
                    </a:lnTo>
                    <a:lnTo>
                      <a:pt x="21416" y="2002"/>
                    </a:lnTo>
                    <a:cubicBezTo>
                      <a:pt x="18147" y="668"/>
                      <a:pt x="14695" y="1"/>
                      <a:pt x="11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2"/>
              <p:cNvSpPr/>
              <p:nvPr/>
            </p:nvSpPr>
            <p:spPr>
              <a:xfrm>
                <a:off x="3674450" y="879400"/>
                <a:ext cx="562950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4404" extrusionOk="0">
                    <a:moveTo>
                      <a:pt x="11242" y="1"/>
                    </a:moveTo>
                    <a:cubicBezTo>
                      <a:pt x="5038" y="1"/>
                      <a:pt x="1" y="1001"/>
                      <a:pt x="1" y="2202"/>
                    </a:cubicBezTo>
                    <a:cubicBezTo>
                      <a:pt x="1" y="3436"/>
                      <a:pt x="5038" y="4404"/>
                      <a:pt x="11242" y="4404"/>
                    </a:cubicBezTo>
                    <a:cubicBezTo>
                      <a:pt x="17480" y="4404"/>
                      <a:pt x="22517" y="3436"/>
                      <a:pt x="22517" y="2202"/>
                    </a:cubicBezTo>
                    <a:cubicBezTo>
                      <a:pt x="22517" y="1001"/>
                      <a:pt x="17480" y="1"/>
                      <a:pt x="112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2"/>
              <p:cNvSpPr/>
              <p:nvPr/>
            </p:nvSpPr>
            <p:spPr>
              <a:xfrm>
                <a:off x="3757850" y="896075"/>
                <a:ext cx="396150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15846" h="3104" extrusionOk="0">
                    <a:moveTo>
                      <a:pt x="7906" y="1"/>
                    </a:moveTo>
                    <a:cubicBezTo>
                      <a:pt x="3537" y="1"/>
                      <a:pt x="1" y="701"/>
                      <a:pt x="1" y="1535"/>
                    </a:cubicBezTo>
                    <a:cubicBezTo>
                      <a:pt x="1" y="2403"/>
                      <a:pt x="3537" y="3103"/>
                      <a:pt x="7906" y="3103"/>
                    </a:cubicBezTo>
                    <a:cubicBezTo>
                      <a:pt x="12309" y="3103"/>
                      <a:pt x="15845" y="2403"/>
                      <a:pt x="15845" y="1535"/>
                    </a:cubicBezTo>
                    <a:cubicBezTo>
                      <a:pt x="15845" y="701"/>
                      <a:pt x="12309" y="1"/>
                      <a:pt x="7906" y="1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8" name="Google Shape;1008;p32"/>
            <p:cNvGrpSpPr/>
            <p:nvPr/>
          </p:nvGrpSpPr>
          <p:grpSpPr>
            <a:xfrm>
              <a:off x="1036300" y="208050"/>
              <a:ext cx="301075" cy="141375"/>
              <a:chOff x="2710450" y="787250"/>
              <a:chExt cx="301075" cy="141375"/>
            </a:xfrm>
          </p:grpSpPr>
          <p:sp>
            <p:nvSpPr>
              <p:cNvPr id="1009" name="Google Shape;1009;p32"/>
              <p:cNvSpPr/>
              <p:nvPr/>
            </p:nvSpPr>
            <p:spPr>
              <a:xfrm>
                <a:off x="2710450" y="787250"/>
                <a:ext cx="30107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4488" extrusionOk="0">
                    <a:moveTo>
                      <a:pt x="6025" y="1"/>
                    </a:moveTo>
                    <a:cubicBezTo>
                      <a:pt x="4178" y="1"/>
                      <a:pt x="2335" y="351"/>
                      <a:pt x="601" y="1051"/>
                    </a:cubicBezTo>
                    <a:lnTo>
                      <a:pt x="0" y="1318"/>
                    </a:lnTo>
                    <a:lnTo>
                      <a:pt x="0" y="4487"/>
                    </a:lnTo>
                    <a:lnTo>
                      <a:pt x="12042" y="4487"/>
                    </a:lnTo>
                    <a:lnTo>
                      <a:pt x="12042" y="1318"/>
                    </a:lnTo>
                    <a:lnTo>
                      <a:pt x="11475" y="1051"/>
                    </a:lnTo>
                    <a:cubicBezTo>
                      <a:pt x="9724" y="351"/>
                      <a:pt x="7872" y="1"/>
                      <a:pt x="60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2"/>
              <p:cNvSpPr/>
              <p:nvPr/>
            </p:nvSpPr>
            <p:spPr>
              <a:xfrm>
                <a:off x="2710450" y="788300"/>
                <a:ext cx="30107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4446" extrusionOk="0">
                    <a:moveTo>
                      <a:pt x="6021" y="0"/>
                    </a:moveTo>
                    <a:cubicBezTo>
                      <a:pt x="3970" y="0"/>
                      <a:pt x="1918" y="426"/>
                      <a:pt x="0" y="1276"/>
                    </a:cubicBezTo>
                    <a:lnTo>
                      <a:pt x="0" y="4445"/>
                    </a:lnTo>
                    <a:lnTo>
                      <a:pt x="12042" y="4445"/>
                    </a:lnTo>
                    <a:lnTo>
                      <a:pt x="12042" y="1276"/>
                    </a:lnTo>
                    <a:cubicBezTo>
                      <a:pt x="10124" y="426"/>
                      <a:pt x="8073" y="0"/>
                      <a:pt x="60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2"/>
              <p:cNvSpPr/>
              <p:nvPr/>
            </p:nvSpPr>
            <p:spPr>
              <a:xfrm>
                <a:off x="2710450" y="869400"/>
                <a:ext cx="3010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2369" extrusionOk="0">
                    <a:moveTo>
                      <a:pt x="6038" y="0"/>
                    </a:moveTo>
                    <a:cubicBezTo>
                      <a:pt x="2702" y="0"/>
                      <a:pt x="0" y="534"/>
                      <a:pt x="0" y="1201"/>
                    </a:cubicBezTo>
                    <a:cubicBezTo>
                      <a:pt x="0" y="1835"/>
                      <a:pt x="2702" y="2369"/>
                      <a:pt x="6038" y="2369"/>
                    </a:cubicBezTo>
                    <a:cubicBezTo>
                      <a:pt x="9340" y="2369"/>
                      <a:pt x="12042" y="1835"/>
                      <a:pt x="12042" y="1201"/>
                    </a:cubicBezTo>
                    <a:cubicBezTo>
                      <a:pt x="12042" y="534"/>
                      <a:pt x="9340" y="0"/>
                      <a:pt x="60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2"/>
              <p:cNvSpPr/>
              <p:nvPr/>
            </p:nvSpPr>
            <p:spPr>
              <a:xfrm>
                <a:off x="2754650" y="878575"/>
                <a:ext cx="21267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635" extrusionOk="0">
                    <a:moveTo>
                      <a:pt x="4270" y="0"/>
                    </a:moveTo>
                    <a:cubicBezTo>
                      <a:pt x="1901" y="0"/>
                      <a:pt x="0" y="367"/>
                      <a:pt x="0" y="834"/>
                    </a:cubicBezTo>
                    <a:cubicBezTo>
                      <a:pt x="0" y="1268"/>
                      <a:pt x="1901" y="1635"/>
                      <a:pt x="4270" y="1635"/>
                    </a:cubicBezTo>
                    <a:cubicBezTo>
                      <a:pt x="6605" y="1635"/>
                      <a:pt x="8506" y="1268"/>
                      <a:pt x="8506" y="834"/>
                    </a:cubicBezTo>
                    <a:cubicBezTo>
                      <a:pt x="8506" y="367"/>
                      <a:pt x="6605" y="0"/>
                      <a:pt x="4270" y="0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3" name="Google Shape;1013;p32"/>
            <p:cNvGrpSpPr/>
            <p:nvPr/>
          </p:nvGrpSpPr>
          <p:grpSpPr>
            <a:xfrm>
              <a:off x="7828275" y="208050"/>
              <a:ext cx="301925" cy="141375"/>
              <a:chOff x="4876975" y="787250"/>
              <a:chExt cx="301925" cy="141375"/>
            </a:xfrm>
          </p:grpSpPr>
          <p:sp>
            <p:nvSpPr>
              <p:cNvPr id="1014" name="Google Shape;1014;p32"/>
              <p:cNvSpPr/>
              <p:nvPr/>
            </p:nvSpPr>
            <p:spPr>
              <a:xfrm>
                <a:off x="4876975" y="787250"/>
                <a:ext cx="30192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4488" extrusionOk="0">
                    <a:moveTo>
                      <a:pt x="6026" y="1"/>
                    </a:moveTo>
                    <a:cubicBezTo>
                      <a:pt x="4179" y="1"/>
                      <a:pt x="2336" y="351"/>
                      <a:pt x="601" y="1051"/>
                    </a:cubicBezTo>
                    <a:lnTo>
                      <a:pt x="1" y="1318"/>
                    </a:lnTo>
                    <a:lnTo>
                      <a:pt x="1" y="4487"/>
                    </a:lnTo>
                    <a:lnTo>
                      <a:pt x="12076" y="4487"/>
                    </a:lnTo>
                    <a:lnTo>
                      <a:pt x="12076" y="1318"/>
                    </a:lnTo>
                    <a:lnTo>
                      <a:pt x="11476" y="1051"/>
                    </a:lnTo>
                    <a:cubicBezTo>
                      <a:pt x="9725" y="351"/>
                      <a:pt x="7873" y="1"/>
                      <a:pt x="60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2"/>
              <p:cNvSpPr/>
              <p:nvPr/>
            </p:nvSpPr>
            <p:spPr>
              <a:xfrm>
                <a:off x="4876975" y="788300"/>
                <a:ext cx="30192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4446" extrusionOk="0">
                    <a:moveTo>
                      <a:pt x="6022" y="0"/>
                    </a:moveTo>
                    <a:cubicBezTo>
                      <a:pt x="3970" y="0"/>
                      <a:pt x="1919" y="426"/>
                      <a:pt x="1" y="1276"/>
                    </a:cubicBezTo>
                    <a:lnTo>
                      <a:pt x="1" y="4445"/>
                    </a:lnTo>
                    <a:lnTo>
                      <a:pt x="12076" y="4445"/>
                    </a:lnTo>
                    <a:lnTo>
                      <a:pt x="12076" y="1276"/>
                    </a:lnTo>
                    <a:lnTo>
                      <a:pt x="12043" y="1276"/>
                    </a:lnTo>
                    <a:cubicBezTo>
                      <a:pt x="10125" y="426"/>
                      <a:pt x="8073" y="0"/>
                      <a:pt x="60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2"/>
              <p:cNvSpPr/>
              <p:nvPr/>
            </p:nvSpPr>
            <p:spPr>
              <a:xfrm>
                <a:off x="4876975" y="869400"/>
                <a:ext cx="3019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2369" extrusionOk="0">
                    <a:moveTo>
                      <a:pt x="6039" y="0"/>
                    </a:moveTo>
                    <a:cubicBezTo>
                      <a:pt x="2703" y="0"/>
                      <a:pt x="1" y="534"/>
                      <a:pt x="1" y="1201"/>
                    </a:cubicBezTo>
                    <a:cubicBezTo>
                      <a:pt x="1" y="1835"/>
                      <a:pt x="2703" y="2369"/>
                      <a:pt x="6039" y="2369"/>
                    </a:cubicBezTo>
                    <a:cubicBezTo>
                      <a:pt x="9374" y="2369"/>
                      <a:pt x="12076" y="1835"/>
                      <a:pt x="12076" y="1201"/>
                    </a:cubicBezTo>
                    <a:cubicBezTo>
                      <a:pt x="12076" y="534"/>
                      <a:pt x="9374" y="0"/>
                      <a:pt x="60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2"/>
              <p:cNvSpPr/>
              <p:nvPr/>
            </p:nvSpPr>
            <p:spPr>
              <a:xfrm>
                <a:off x="4921175" y="878575"/>
                <a:ext cx="21267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635" extrusionOk="0">
                    <a:moveTo>
                      <a:pt x="4271" y="0"/>
                    </a:moveTo>
                    <a:cubicBezTo>
                      <a:pt x="1902" y="0"/>
                      <a:pt x="1" y="367"/>
                      <a:pt x="1" y="834"/>
                    </a:cubicBezTo>
                    <a:cubicBezTo>
                      <a:pt x="1" y="1268"/>
                      <a:pt x="1902" y="1635"/>
                      <a:pt x="4271" y="1635"/>
                    </a:cubicBezTo>
                    <a:cubicBezTo>
                      <a:pt x="6606" y="1635"/>
                      <a:pt x="8507" y="1268"/>
                      <a:pt x="8507" y="834"/>
                    </a:cubicBezTo>
                    <a:cubicBezTo>
                      <a:pt x="8507" y="367"/>
                      <a:pt x="6606" y="0"/>
                      <a:pt x="4271" y="0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1_Table of conten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 hasCustomPrompt="1"/>
          </p:nvPr>
        </p:nvSpPr>
        <p:spPr>
          <a:xfrm flipH="1">
            <a:off x="800100" y="1307500"/>
            <a:ext cx="986100" cy="560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800100" y="3886625"/>
            <a:ext cx="986100" cy="560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800100" y="2167208"/>
            <a:ext cx="986100" cy="560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800100" y="3026917"/>
            <a:ext cx="986100" cy="560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 flipH="1">
            <a:off x="1866600" y="1307500"/>
            <a:ext cx="42207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nek Malay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 flipH="1">
            <a:off x="1866600" y="3026917"/>
            <a:ext cx="42207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nek Malay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6"/>
          </p:nvPr>
        </p:nvSpPr>
        <p:spPr>
          <a:xfrm flipH="1">
            <a:off x="1866600" y="2167208"/>
            <a:ext cx="42207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nek Malay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7"/>
          </p:nvPr>
        </p:nvSpPr>
        <p:spPr>
          <a:xfrm flipH="1">
            <a:off x="1866600" y="3886625"/>
            <a:ext cx="42207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nek Malay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8"/>
          </p:nvPr>
        </p:nvSpPr>
        <p:spPr>
          <a:xfrm>
            <a:off x="713225" y="310900"/>
            <a:ext cx="77175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grpSp>
        <p:nvGrpSpPr>
          <p:cNvPr id="89" name="Google Shape;89;p13"/>
          <p:cNvGrpSpPr/>
          <p:nvPr/>
        </p:nvGrpSpPr>
        <p:grpSpPr>
          <a:xfrm>
            <a:off x="6580400" y="3282188"/>
            <a:ext cx="3295853" cy="2765027"/>
            <a:chOff x="6504200" y="3129788"/>
            <a:chExt cx="3295853" cy="2765027"/>
          </a:xfrm>
        </p:grpSpPr>
        <p:pic>
          <p:nvPicPr>
            <p:cNvPr id="90" name="Google Shape;90;p13"/>
            <p:cNvPicPr preferRelativeResize="0"/>
            <p:nvPr/>
          </p:nvPicPr>
          <p:blipFill rotWithShape="1">
            <a:blip r:embed="rId2">
              <a:alphaModFix/>
            </a:blip>
            <a:srcRect l="5612" t="20821" r="18943" b="12185"/>
            <a:stretch/>
          </p:blipFill>
          <p:spPr>
            <a:xfrm rot="-705638">
              <a:off x="6610909" y="4422529"/>
              <a:ext cx="2140028" cy="12674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3"/>
            <p:cNvPicPr preferRelativeResize="0"/>
            <p:nvPr/>
          </p:nvPicPr>
          <p:blipFill rotWithShape="1">
            <a:blip r:embed="rId2">
              <a:alphaModFix/>
            </a:blip>
            <a:srcRect l="5612" t="20821" r="18943" b="12185"/>
            <a:stretch/>
          </p:blipFill>
          <p:spPr>
            <a:xfrm rot="4694362">
              <a:off x="7891500" y="3672763"/>
              <a:ext cx="2140028" cy="126749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Google Shape;92;p13"/>
          <p:cNvGrpSpPr/>
          <p:nvPr/>
        </p:nvGrpSpPr>
        <p:grpSpPr>
          <a:xfrm>
            <a:off x="7547075" y="-674870"/>
            <a:ext cx="2176777" cy="3110292"/>
            <a:chOff x="7547075" y="-674870"/>
            <a:chExt cx="2176777" cy="3110292"/>
          </a:xfrm>
        </p:grpSpPr>
        <p:pic>
          <p:nvPicPr>
            <p:cNvPr id="93" name="Google Shape;93;p13"/>
            <p:cNvPicPr preferRelativeResize="0"/>
            <p:nvPr/>
          </p:nvPicPr>
          <p:blipFill rotWithShape="1">
            <a:blip r:embed="rId2">
              <a:alphaModFix/>
            </a:blip>
            <a:srcRect l="5612" t="20821" r="18943" b="12185"/>
            <a:stretch/>
          </p:blipFill>
          <p:spPr>
            <a:xfrm rot="-5400008">
              <a:off x="8020090" y="731661"/>
              <a:ext cx="2140027" cy="1267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3"/>
            <p:cNvPicPr preferRelativeResize="0"/>
            <p:nvPr/>
          </p:nvPicPr>
          <p:blipFill rotWithShape="1">
            <a:blip r:embed="rId2">
              <a:alphaModFix/>
            </a:blip>
            <a:srcRect l="5612" t="20821" r="18943" b="12185"/>
            <a:stretch/>
          </p:blipFill>
          <p:spPr>
            <a:xfrm rot="-8">
              <a:off x="7547075" y="-674868"/>
              <a:ext cx="2140027" cy="126749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3219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365760"/>
            <a:ext cx="770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  <p:sldLayoutId id="2147483671" r:id="rId6"/>
    <p:sldLayoutId id="2147483677" r:id="rId7"/>
    <p:sldLayoutId id="2147483678" r:id="rId8"/>
    <p:sldLayoutId id="214748368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9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oogle Shape;1028;p36"/>
          <p:cNvGrpSpPr/>
          <p:nvPr/>
        </p:nvGrpSpPr>
        <p:grpSpPr>
          <a:xfrm>
            <a:off x="7586460" y="760919"/>
            <a:ext cx="602274" cy="606133"/>
            <a:chOff x="2269300" y="1358925"/>
            <a:chExt cx="413650" cy="416300"/>
          </a:xfrm>
        </p:grpSpPr>
        <p:sp>
          <p:nvSpPr>
            <p:cNvPr id="1029" name="Google Shape;1029;p36"/>
            <p:cNvSpPr/>
            <p:nvPr/>
          </p:nvSpPr>
          <p:spPr>
            <a:xfrm>
              <a:off x="2358525" y="1358925"/>
              <a:ext cx="235200" cy="406975"/>
            </a:xfrm>
            <a:custGeom>
              <a:avLst/>
              <a:gdLst/>
              <a:ahLst/>
              <a:cxnLst/>
              <a:rect l="l" t="t" r="r" b="b"/>
              <a:pathLst>
                <a:path w="9408" h="16279" fill="none" extrusionOk="0">
                  <a:moveTo>
                    <a:pt x="7873" y="667"/>
                  </a:moveTo>
                  <a:cubicBezTo>
                    <a:pt x="9407" y="1301"/>
                    <a:pt x="9240" y="5170"/>
                    <a:pt x="7472" y="9307"/>
                  </a:cubicBezTo>
                  <a:cubicBezTo>
                    <a:pt x="5704" y="13443"/>
                    <a:pt x="3069" y="16278"/>
                    <a:pt x="1535" y="15611"/>
                  </a:cubicBezTo>
                  <a:cubicBezTo>
                    <a:pt x="0" y="14977"/>
                    <a:pt x="201" y="11108"/>
                    <a:pt x="1935" y="6972"/>
                  </a:cubicBezTo>
                  <a:cubicBezTo>
                    <a:pt x="3703" y="2835"/>
                    <a:pt x="6372" y="0"/>
                    <a:pt x="7873" y="667"/>
                  </a:cubicBezTo>
                  <a:close/>
                </a:path>
              </a:pathLst>
            </a:custGeom>
            <a:noFill/>
            <a:ln w="10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2269300" y="1474000"/>
              <a:ext cx="413650" cy="176825"/>
            </a:xfrm>
            <a:custGeom>
              <a:avLst/>
              <a:gdLst/>
              <a:ahLst/>
              <a:cxnLst/>
              <a:rect l="l" t="t" r="r" b="b"/>
              <a:pathLst>
                <a:path w="16546" h="7073" fill="none" extrusionOk="0">
                  <a:moveTo>
                    <a:pt x="8640" y="6505"/>
                  </a:moveTo>
                  <a:cubicBezTo>
                    <a:pt x="4203" y="7072"/>
                    <a:pt x="400" y="6171"/>
                    <a:pt x="200" y="4537"/>
                  </a:cubicBezTo>
                  <a:cubicBezTo>
                    <a:pt x="0" y="2869"/>
                    <a:pt x="3469" y="1101"/>
                    <a:pt x="7906" y="567"/>
                  </a:cubicBezTo>
                  <a:cubicBezTo>
                    <a:pt x="12376" y="0"/>
                    <a:pt x="16145" y="901"/>
                    <a:pt x="16345" y="2536"/>
                  </a:cubicBezTo>
                  <a:cubicBezTo>
                    <a:pt x="16545" y="4203"/>
                    <a:pt x="13110" y="5971"/>
                    <a:pt x="8640" y="650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2321000" y="1375600"/>
              <a:ext cx="310250" cy="374450"/>
            </a:xfrm>
            <a:custGeom>
              <a:avLst/>
              <a:gdLst/>
              <a:ahLst/>
              <a:cxnLst/>
              <a:rect l="l" t="t" r="r" b="b"/>
              <a:pathLst>
                <a:path w="12410" h="14978" fill="none" extrusionOk="0">
                  <a:moveTo>
                    <a:pt x="8606" y="5671"/>
                  </a:moveTo>
                  <a:cubicBezTo>
                    <a:pt x="11308" y="9240"/>
                    <a:pt x="12409" y="12976"/>
                    <a:pt x="11108" y="13977"/>
                  </a:cubicBezTo>
                  <a:cubicBezTo>
                    <a:pt x="9774" y="14978"/>
                    <a:pt x="6505" y="12876"/>
                    <a:pt x="3803" y="9274"/>
                  </a:cubicBezTo>
                  <a:cubicBezTo>
                    <a:pt x="1101" y="5704"/>
                    <a:pt x="0" y="1968"/>
                    <a:pt x="1335" y="968"/>
                  </a:cubicBezTo>
                  <a:cubicBezTo>
                    <a:pt x="2636" y="0"/>
                    <a:pt x="5905" y="2068"/>
                    <a:pt x="8606" y="567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2434400" y="1520700"/>
              <a:ext cx="83425" cy="83425"/>
            </a:xfrm>
            <a:custGeom>
              <a:avLst/>
              <a:gdLst/>
              <a:ahLst/>
              <a:cxnLst/>
              <a:rect l="l" t="t" r="r" b="b"/>
              <a:pathLst>
                <a:path w="3337" h="3337" fill="none" extrusionOk="0">
                  <a:moveTo>
                    <a:pt x="3036" y="2235"/>
                  </a:moveTo>
                  <a:cubicBezTo>
                    <a:pt x="2703" y="3003"/>
                    <a:pt x="1836" y="3336"/>
                    <a:pt x="1102" y="3036"/>
                  </a:cubicBezTo>
                  <a:cubicBezTo>
                    <a:pt x="334" y="2702"/>
                    <a:pt x="1" y="1835"/>
                    <a:pt x="334" y="1101"/>
                  </a:cubicBezTo>
                  <a:cubicBezTo>
                    <a:pt x="635" y="334"/>
                    <a:pt x="1502" y="0"/>
                    <a:pt x="2236" y="301"/>
                  </a:cubicBezTo>
                  <a:cubicBezTo>
                    <a:pt x="3003" y="634"/>
                    <a:pt x="3337" y="1501"/>
                    <a:pt x="3036" y="223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2632050" y="1490400"/>
              <a:ext cx="50900" cy="45125"/>
            </a:xfrm>
            <a:custGeom>
              <a:avLst/>
              <a:gdLst/>
              <a:ahLst/>
              <a:cxnLst/>
              <a:rect l="l" t="t" r="r" b="b"/>
              <a:pathLst>
                <a:path w="2036" h="1805" extrusionOk="0">
                  <a:moveTo>
                    <a:pt x="995" y="1"/>
                  </a:moveTo>
                  <a:cubicBezTo>
                    <a:pt x="645" y="1"/>
                    <a:pt x="315" y="200"/>
                    <a:pt x="167" y="545"/>
                  </a:cubicBezTo>
                  <a:cubicBezTo>
                    <a:pt x="1" y="1012"/>
                    <a:pt x="201" y="1546"/>
                    <a:pt x="668" y="1746"/>
                  </a:cubicBezTo>
                  <a:cubicBezTo>
                    <a:pt x="769" y="1785"/>
                    <a:pt x="877" y="1804"/>
                    <a:pt x="984" y="1804"/>
                  </a:cubicBezTo>
                  <a:cubicBezTo>
                    <a:pt x="1334" y="1804"/>
                    <a:pt x="1682" y="1603"/>
                    <a:pt x="1835" y="1246"/>
                  </a:cubicBezTo>
                  <a:cubicBezTo>
                    <a:pt x="2035" y="812"/>
                    <a:pt x="1835" y="278"/>
                    <a:pt x="1368" y="78"/>
                  </a:cubicBezTo>
                  <a:cubicBezTo>
                    <a:pt x="1246" y="26"/>
                    <a:pt x="1119" y="1"/>
                    <a:pt x="995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2328500" y="1377475"/>
              <a:ext cx="50900" cy="45100"/>
            </a:xfrm>
            <a:custGeom>
              <a:avLst/>
              <a:gdLst/>
              <a:ahLst/>
              <a:cxnLst/>
              <a:rect l="l" t="t" r="r" b="b"/>
              <a:pathLst>
                <a:path w="2036" h="1804" extrusionOk="0">
                  <a:moveTo>
                    <a:pt x="1038" y="1"/>
                  </a:moveTo>
                  <a:cubicBezTo>
                    <a:pt x="683" y="1"/>
                    <a:pt x="354" y="202"/>
                    <a:pt x="201" y="559"/>
                  </a:cubicBezTo>
                  <a:cubicBezTo>
                    <a:pt x="1" y="1026"/>
                    <a:pt x="201" y="1526"/>
                    <a:pt x="668" y="1727"/>
                  </a:cubicBezTo>
                  <a:cubicBezTo>
                    <a:pt x="790" y="1779"/>
                    <a:pt x="916" y="1804"/>
                    <a:pt x="1040" y="1804"/>
                  </a:cubicBezTo>
                  <a:cubicBezTo>
                    <a:pt x="1391" y="1804"/>
                    <a:pt x="1721" y="1604"/>
                    <a:pt x="1869" y="1260"/>
                  </a:cubicBezTo>
                  <a:cubicBezTo>
                    <a:pt x="2035" y="793"/>
                    <a:pt x="1835" y="259"/>
                    <a:pt x="1368" y="59"/>
                  </a:cubicBezTo>
                  <a:cubicBezTo>
                    <a:pt x="1259" y="20"/>
                    <a:pt x="1147" y="1"/>
                    <a:pt x="1038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2379375" y="1729875"/>
              <a:ext cx="50900" cy="45350"/>
            </a:xfrm>
            <a:custGeom>
              <a:avLst/>
              <a:gdLst/>
              <a:ahLst/>
              <a:cxnLst/>
              <a:rect l="l" t="t" r="r" b="b"/>
              <a:pathLst>
                <a:path w="2036" h="1814" extrusionOk="0">
                  <a:moveTo>
                    <a:pt x="1019" y="1"/>
                  </a:moveTo>
                  <a:cubicBezTo>
                    <a:pt x="660" y="1"/>
                    <a:pt x="318" y="220"/>
                    <a:pt x="167" y="573"/>
                  </a:cubicBezTo>
                  <a:cubicBezTo>
                    <a:pt x="0" y="1007"/>
                    <a:pt x="200" y="1540"/>
                    <a:pt x="667" y="1741"/>
                  </a:cubicBezTo>
                  <a:cubicBezTo>
                    <a:pt x="783" y="1790"/>
                    <a:pt x="900" y="1813"/>
                    <a:pt x="1015" y="1813"/>
                  </a:cubicBezTo>
                  <a:cubicBezTo>
                    <a:pt x="1364" y="1813"/>
                    <a:pt x="1684" y="1600"/>
                    <a:pt x="1835" y="1274"/>
                  </a:cubicBezTo>
                  <a:cubicBezTo>
                    <a:pt x="2035" y="807"/>
                    <a:pt x="1835" y="273"/>
                    <a:pt x="1368" y="73"/>
                  </a:cubicBezTo>
                  <a:cubicBezTo>
                    <a:pt x="1254" y="24"/>
                    <a:pt x="1136" y="1"/>
                    <a:pt x="1019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36"/>
          <p:cNvGrpSpPr/>
          <p:nvPr/>
        </p:nvGrpSpPr>
        <p:grpSpPr>
          <a:xfrm>
            <a:off x="8298071" y="760920"/>
            <a:ext cx="1683142" cy="647299"/>
            <a:chOff x="1616325" y="1685825"/>
            <a:chExt cx="1470250" cy="565425"/>
          </a:xfrm>
        </p:grpSpPr>
        <p:sp>
          <p:nvSpPr>
            <p:cNvPr id="1037" name="Google Shape;1037;p36"/>
            <p:cNvSpPr/>
            <p:nvPr/>
          </p:nvSpPr>
          <p:spPr>
            <a:xfrm>
              <a:off x="1972425" y="2032725"/>
              <a:ext cx="758900" cy="125125"/>
            </a:xfrm>
            <a:custGeom>
              <a:avLst/>
              <a:gdLst/>
              <a:ahLst/>
              <a:cxnLst/>
              <a:rect l="l" t="t" r="r" b="b"/>
              <a:pathLst>
                <a:path w="30356" h="5005" extrusionOk="0">
                  <a:moveTo>
                    <a:pt x="0" y="1"/>
                  </a:moveTo>
                  <a:cubicBezTo>
                    <a:pt x="0" y="1"/>
                    <a:pt x="167" y="334"/>
                    <a:pt x="334" y="935"/>
                  </a:cubicBezTo>
                  <a:cubicBezTo>
                    <a:pt x="434" y="1302"/>
                    <a:pt x="500" y="1769"/>
                    <a:pt x="500" y="2336"/>
                  </a:cubicBezTo>
                  <a:cubicBezTo>
                    <a:pt x="500" y="3870"/>
                    <a:pt x="0" y="5004"/>
                    <a:pt x="0" y="5004"/>
                  </a:cubicBezTo>
                  <a:lnTo>
                    <a:pt x="29554" y="5004"/>
                  </a:lnTo>
                  <a:cubicBezTo>
                    <a:pt x="29821" y="5004"/>
                    <a:pt x="30055" y="4871"/>
                    <a:pt x="30188" y="4671"/>
                  </a:cubicBezTo>
                  <a:cubicBezTo>
                    <a:pt x="30288" y="4537"/>
                    <a:pt x="30355" y="4371"/>
                    <a:pt x="30355" y="4204"/>
                  </a:cubicBezTo>
                  <a:lnTo>
                    <a:pt x="30355" y="1001"/>
                  </a:lnTo>
                  <a:cubicBezTo>
                    <a:pt x="30355" y="434"/>
                    <a:pt x="29921" y="1"/>
                    <a:pt x="29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1961575" y="2023550"/>
              <a:ext cx="778900" cy="143475"/>
            </a:xfrm>
            <a:custGeom>
              <a:avLst/>
              <a:gdLst/>
              <a:ahLst/>
              <a:cxnLst/>
              <a:rect l="l" t="t" r="r" b="b"/>
              <a:pathLst>
                <a:path w="31156" h="5739" extrusionOk="0">
                  <a:moveTo>
                    <a:pt x="29788" y="768"/>
                  </a:moveTo>
                  <a:cubicBezTo>
                    <a:pt x="30122" y="768"/>
                    <a:pt x="30389" y="1035"/>
                    <a:pt x="30389" y="1368"/>
                  </a:cubicBezTo>
                  <a:lnTo>
                    <a:pt x="30389" y="4571"/>
                  </a:lnTo>
                  <a:cubicBezTo>
                    <a:pt x="30389" y="4671"/>
                    <a:pt x="30355" y="4738"/>
                    <a:pt x="30322" y="4804"/>
                  </a:cubicBezTo>
                  <a:cubicBezTo>
                    <a:pt x="30255" y="4904"/>
                    <a:pt x="30122" y="4971"/>
                    <a:pt x="29988" y="4971"/>
                  </a:cubicBezTo>
                  <a:lnTo>
                    <a:pt x="968" y="4971"/>
                  </a:lnTo>
                  <a:cubicBezTo>
                    <a:pt x="1135" y="4471"/>
                    <a:pt x="1335" y="3670"/>
                    <a:pt x="1335" y="2703"/>
                  </a:cubicBezTo>
                  <a:cubicBezTo>
                    <a:pt x="1335" y="2169"/>
                    <a:pt x="1268" y="1669"/>
                    <a:pt x="1135" y="1202"/>
                  </a:cubicBezTo>
                  <a:cubicBezTo>
                    <a:pt x="1101" y="1035"/>
                    <a:pt x="1034" y="901"/>
                    <a:pt x="1001" y="768"/>
                  </a:cubicBezTo>
                  <a:close/>
                  <a:moveTo>
                    <a:pt x="434" y="1"/>
                  </a:moveTo>
                  <a:cubicBezTo>
                    <a:pt x="267" y="1"/>
                    <a:pt x="167" y="68"/>
                    <a:pt x="100" y="168"/>
                  </a:cubicBezTo>
                  <a:cubicBezTo>
                    <a:pt x="0" y="301"/>
                    <a:pt x="0" y="434"/>
                    <a:pt x="100" y="568"/>
                  </a:cubicBezTo>
                  <a:cubicBezTo>
                    <a:pt x="100" y="568"/>
                    <a:pt x="267" y="868"/>
                    <a:pt x="401" y="1402"/>
                  </a:cubicBezTo>
                  <a:cubicBezTo>
                    <a:pt x="501" y="1802"/>
                    <a:pt x="567" y="2236"/>
                    <a:pt x="567" y="2703"/>
                  </a:cubicBezTo>
                  <a:cubicBezTo>
                    <a:pt x="567" y="4137"/>
                    <a:pt x="67" y="5171"/>
                    <a:pt x="67" y="5205"/>
                  </a:cubicBezTo>
                  <a:cubicBezTo>
                    <a:pt x="0" y="5305"/>
                    <a:pt x="34" y="5471"/>
                    <a:pt x="100" y="5571"/>
                  </a:cubicBezTo>
                  <a:cubicBezTo>
                    <a:pt x="167" y="5672"/>
                    <a:pt x="301" y="5738"/>
                    <a:pt x="434" y="5738"/>
                  </a:cubicBezTo>
                  <a:lnTo>
                    <a:pt x="29988" y="5738"/>
                  </a:lnTo>
                  <a:cubicBezTo>
                    <a:pt x="30389" y="5738"/>
                    <a:pt x="30756" y="5571"/>
                    <a:pt x="30956" y="5238"/>
                  </a:cubicBezTo>
                  <a:cubicBezTo>
                    <a:pt x="31089" y="5071"/>
                    <a:pt x="31156" y="4838"/>
                    <a:pt x="31156" y="4571"/>
                  </a:cubicBezTo>
                  <a:lnTo>
                    <a:pt x="31156" y="1368"/>
                  </a:lnTo>
                  <a:cubicBezTo>
                    <a:pt x="31156" y="601"/>
                    <a:pt x="30556" y="1"/>
                    <a:pt x="29788" y="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2292650" y="2088600"/>
              <a:ext cx="394475" cy="11700"/>
            </a:xfrm>
            <a:custGeom>
              <a:avLst/>
              <a:gdLst/>
              <a:ahLst/>
              <a:cxnLst/>
              <a:rect l="l" t="t" r="r" b="b"/>
              <a:pathLst>
                <a:path w="15779" h="468" extrusionOk="0">
                  <a:moveTo>
                    <a:pt x="0" y="234"/>
                  </a:moveTo>
                  <a:cubicBezTo>
                    <a:pt x="0" y="167"/>
                    <a:pt x="5704" y="34"/>
                    <a:pt x="9273" y="1"/>
                  </a:cubicBezTo>
                  <a:cubicBezTo>
                    <a:pt x="12909" y="1"/>
                    <a:pt x="15778" y="101"/>
                    <a:pt x="15778" y="234"/>
                  </a:cubicBezTo>
                  <a:cubicBezTo>
                    <a:pt x="15778" y="368"/>
                    <a:pt x="12976" y="434"/>
                    <a:pt x="9307" y="434"/>
                  </a:cubicBezTo>
                  <a:cubicBezTo>
                    <a:pt x="5738" y="468"/>
                    <a:pt x="0" y="334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1989925" y="2112800"/>
              <a:ext cx="394475" cy="10850"/>
            </a:xfrm>
            <a:custGeom>
              <a:avLst/>
              <a:gdLst/>
              <a:ahLst/>
              <a:cxnLst/>
              <a:rect l="l" t="t" r="r" b="b"/>
              <a:pathLst>
                <a:path w="15779" h="434" extrusionOk="0">
                  <a:moveTo>
                    <a:pt x="1" y="234"/>
                  </a:moveTo>
                  <a:cubicBezTo>
                    <a:pt x="1" y="133"/>
                    <a:pt x="5705" y="33"/>
                    <a:pt x="9274" y="0"/>
                  </a:cubicBezTo>
                  <a:cubicBezTo>
                    <a:pt x="12910" y="0"/>
                    <a:pt x="15778" y="100"/>
                    <a:pt x="15778" y="234"/>
                  </a:cubicBezTo>
                  <a:cubicBezTo>
                    <a:pt x="15778" y="367"/>
                    <a:pt x="12976" y="434"/>
                    <a:pt x="9307" y="434"/>
                  </a:cubicBezTo>
                  <a:cubicBezTo>
                    <a:pt x="5738" y="434"/>
                    <a:pt x="1" y="334"/>
                    <a:pt x="1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2411900" y="2112800"/>
              <a:ext cx="271050" cy="10850"/>
            </a:xfrm>
            <a:custGeom>
              <a:avLst/>
              <a:gdLst/>
              <a:ahLst/>
              <a:cxnLst/>
              <a:rect l="l" t="t" r="r" b="b"/>
              <a:pathLst>
                <a:path w="10842" h="434" extrusionOk="0">
                  <a:moveTo>
                    <a:pt x="0" y="234"/>
                  </a:moveTo>
                  <a:cubicBezTo>
                    <a:pt x="0" y="133"/>
                    <a:pt x="3936" y="33"/>
                    <a:pt x="6371" y="0"/>
                  </a:cubicBezTo>
                  <a:cubicBezTo>
                    <a:pt x="8873" y="0"/>
                    <a:pt x="10841" y="100"/>
                    <a:pt x="10841" y="234"/>
                  </a:cubicBezTo>
                  <a:cubicBezTo>
                    <a:pt x="10841" y="367"/>
                    <a:pt x="8907" y="434"/>
                    <a:pt x="6405" y="434"/>
                  </a:cubicBezTo>
                  <a:cubicBezTo>
                    <a:pt x="3936" y="434"/>
                    <a:pt x="0" y="334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2093325" y="2060250"/>
              <a:ext cx="585450" cy="11700"/>
            </a:xfrm>
            <a:custGeom>
              <a:avLst/>
              <a:gdLst/>
              <a:ahLst/>
              <a:cxnLst/>
              <a:rect l="l" t="t" r="r" b="b"/>
              <a:pathLst>
                <a:path w="23418" h="468" extrusionOk="0">
                  <a:moveTo>
                    <a:pt x="23418" y="201"/>
                  </a:moveTo>
                  <a:cubicBezTo>
                    <a:pt x="23418" y="301"/>
                    <a:pt x="14945" y="401"/>
                    <a:pt x="9674" y="434"/>
                  </a:cubicBezTo>
                  <a:cubicBezTo>
                    <a:pt x="4271" y="468"/>
                    <a:pt x="1" y="334"/>
                    <a:pt x="1" y="201"/>
                  </a:cubicBezTo>
                  <a:cubicBezTo>
                    <a:pt x="1" y="67"/>
                    <a:pt x="4204" y="1"/>
                    <a:pt x="9608" y="1"/>
                  </a:cubicBezTo>
                  <a:cubicBezTo>
                    <a:pt x="14878" y="1"/>
                    <a:pt x="23418" y="134"/>
                    <a:pt x="23418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2009100" y="2069425"/>
              <a:ext cx="529575" cy="11700"/>
            </a:xfrm>
            <a:custGeom>
              <a:avLst/>
              <a:gdLst/>
              <a:ahLst/>
              <a:cxnLst/>
              <a:rect l="l" t="t" r="r" b="b"/>
              <a:pathLst>
                <a:path w="21183" h="468" extrusionOk="0">
                  <a:moveTo>
                    <a:pt x="21183" y="201"/>
                  </a:moveTo>
                  <a:cubicBezTo>
                    <a:pt x="21183" y="301"/>
                    <a:pt x="13510" y="401"/>
                    <a:pt x="8740" y="434"/>
                  </a:cubicBezTo>
                  <a:cubicBezTo>
                    <a:pt x="3870" y="467"/>
                    <a:pt x="1" y="334"/>
                    <a:pt x="1" y="201"/>
                  </a:cubicBezTo>
                  <a:cubicBezTo>
                    <a:pt x="1" y="67"/>
                    <a:pt x="3770" y="0"/>
                    <a:pt x="8674" y="0"/>
                  </a:cubicBezTo>
                  <a:cubicBezTo>
                    <a:pt x="13444" y="0"/>
                    <a:pt x="21183" y="134"/>
                    <a:pt x="21183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1972425" y="2032725"/>
              <a:ext cx="758900" cy="125125"/>
            </a:xfrm>
            <a:custGeom>
              <a:avLst/>
              <a:gdLst/>
              <a:ahLst/>
              <a:cxnLst/>
              <a:rect l="l" t="t" r="r" b="b"/>
              <a:pathLst>
                <a:path w="30356" h="5005" extrusionOk="0">
                  <a:moveTo>
                    <a:pt x="0" y="1"/>
                  </a:moveTo>
                  <a:cubicBezTo>
                    <a:pt x="0" y="1"/>
                    <a:pt x="167" y="334"/>
                    <a:pt x="334" y="935"/>
                  </a:cubicBezTo>
                  <a:cubicBezTo>
                    <a:pt x="6426" y="716"/>
                    <a:pt x="12535" y="498"/>
                    <a:pt x="18637" y="498"/>
                  </a:cubicBezTo>
                  <a:cubicBezTo>
                    <a:pt x="20921" y="498"/>
                    <a:pt x="23204" y="528"/>
                    <a:pt x="25485" y="601"/>
                  </a:cubicBezTo>
                  <a:cubicBezTo>
                    <a:pt x="26352" y="635"/>
                    <a:pt x="27320" y="735"/>
                    <a:pt x="27787" y="1468"/>
                  </a:cubicBezTo>
                  <a:cubicBezTo>
                    <a:pt x="28153" y="2069"/>
                    <a:pt x="27987" y="2903"/>
                    <a:pt x="27520" y="3470"/>
                  </a:cubicBezTo>
                  <a:cubicBezTo>
                    <a:pt x="27086" y="4037"/>
                    <a:pt x="26452" y="4371"/>
                    <a:pt x="25818" y="4737"/>
                  </a:cubicBezTo>
                  <a:cubicBezTo>
                    <a:pt x="26019" y="4838"/>
                    <a:pt x="26219" y="4904"/>
                    <a:pt x="26452" y="5004"/>
                  </a:cubicBezTo>
                  <a:lnTo>
                    <a:pt x="29521" y="5004"/>
                  </a:lnTo>
                  <a:cubicBezTo>
                    <a:pt x="29755" y="4904"/>
                    <a:pt x="29988" y="4804"/>
                    <a:pt x="30188" y="4671"/>
                  </a:cubicBezTo>
                  <a:cubicBezTo>
                    <a:pt x="30288" y="4537"/>
                    <a:pt x="30355" y="4371"/>
                    <a:pt x="30355" y="4204"/>
                  </a:cubicBezTo>
                  <a:lnTo>
                    <a:pt x="30355" y="1001"/>
                  </a:lnTo>
                  <a:cubicBezTo>
                    <a:pt x="30355" y="434"/>
                    <a:pt x="29921" y="1"/>
                    <a:pt x="29354" y="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1954075" y="2011875"/>
              <a:ext cx="794750" cy="164325"/>
            </a:xfrm>
            <a:custGeom>
              <a:avLst/>
              <a:gdLst/>
              <a:ahLst/>
              <a:cxnLst/>
              <a:rect l="l" t="t" r="r" b="b"/>
              <a:pathLst>
                <a:path w="31790" h="6573" extrusionOk="0">
                  <a:moveTo>
                    <a:pt x="29555" y="1"/>
                  </a:moveTo>
                  <a:cubicBezTo>
                    <a:pt x="29288" y="1"/>
                    <a:pt x="29021" y="68"/>
                    <a:pt x="28787" y="201"/>
                  </a:cubicBezTo>
                  <a:lnTo>
                    <a:pt x="0" y="201"/>
                  </a:lnTo>
                  <a:lnTo>
                    <a:pt x="0" y="1168"/>
                  </a:lnTo>
                  <a:lnTo>
                    <a:pt x="28921" y="1168"/>
                  </a:lnTo>
                  <a:cubicBezTo>
                    <a:pt x="29088" y="1035"/>
                    <a:pt x="29254" y="935"/>
                    <a:pt x="29421" y="901"/>
                  </a:cubicBezTo>
                  <a:cubicBezTo>
                    <a:pt x="29455" y="868"/>
                    <a:pt x="29521" y="868"/>
                    <a:pt x="29555" y="868"/>
                  </a:cubicBezTo>
                  <a:cubicBezTo>
                    <a:pt x="30288" y="868"/>
                    <a:pt x="30922" y="1969"/>
                    <a:pt x="30922" y="3303"/>
                  </a:cubicBezTo>
                  <a:cubicBezTo>
                    <a:pt x="30922" y="4604"/>
                    <a:pt x="30288" y="5705"/>
                    <a:pt x="29555" y="5705"/>
                  </a:cubicBezTo>
                  <a:lnTo>
                    <a:pt x="29421" y="5705"/>
                  </a:lnTo>
                  <a:cubicBezTo>
                    <a:pt x="29254" y="5672"/>
                    <a:pt x="29088" y="5571"/>
                    <a:pt x="28921" y="5438"/>
                  </a:cubicBezTo>
                  <a:lnTo>
                    <a:pt x="0" y="5438"/>
                  </a:lnTo>
                  <a:lnTo>
                    <a:pt x="0" y="6405"/>
                  </a:lnTo>
                  <a:lnTo>
                    <a:pt x="28787" y="6405"/>
                  </a:lnTo>
                  <a:cubicBezTo>
                    <a:pt x="29021" y="6505"/>
                    <a:pt x="29288" y="6572"/>
                    <a:pt x="29555" y="6572"/>
                  </a:cubicBezTo>
                  <a:cubicBezTo>
                    <a:pt x="30789" y="6572"/>
                    <a:pt x="31790" y="5138"/>
                    <a:pt x="31790" y="3303"/>
                  </a:cubicBezTo>
                  <a:cubicBezTo>
                    <a:pt x="31790" y="1469"/>
                    <a:pt x="30789" y="1"/>
                    <a:pt x="29555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2487775" y="1860100"/>
              <a:ext cx="229350" cy="143475"/>
            </a:xfrm>
            <a:custGeom>
              <a:avLst/>
              <a:gdLst/>
              <a:ahLst/>
              <a:cxnLst/>
              <a:rect l="l" t="t" r="r" b="b"/>
              <a:pathLst>
                <a:path w="9174" h="5739" extrusionOk="0">
                  <a:moveTo>
                    <a:pt x="1" y="1"/>
                  </a:moveTo>
                  <a:lnTo>
                    <a:pt x="1" y="5738"/>
                  </a:lnTo>
                  <a:lnTo>
                    <a:pt x="7940" y="5738"/>
                  </a:lnTo>
                  <a:cubicBezTo>
                    <a:pt x="8173" y="5505"/>
                    <a:pt x="8774" y="4771"/>
                    <a:pt x="9041" y="3737"/>
                  </a:cubicBezTo>
                  <a:cubicBezTo>
                    <a:pt x="9141" y="3403"/>
                    <a:pt x="9174" y="3070"/>
                    <a:pt x="9174" y="2769"/>
                  </a:cubicBezTo>
                  <a:cubicBezTo>
                    <a:pt x="9174" y="1268"/>
                    <a:pt x="8273" y="301"/>
                    <a:pt x="7973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2477775" y="1850925"/>
              <a:ext cx="248525" cy="162650"/>
            </a:xfrm>
            <a:custGeom>
              <a:avLst/>
              <a:gdLst/>
              <a:ahLst/>
              <a:cxnLst/>
              <a:rect l="l" t="t" r="r" b="b"/>
              <a:pathLst>
                <a:path w="9941" h="6506" extrusionOk="0">
                  <a:moveTo>
                    <a:pt x="8206" y="768"/>
                  </a:moveTo>
                  <a:cubicBezTo>
                    <a:pt x="8540" y="1102"/>
                    <a:pt x="9174" y="1902"/>
                    <a:pt x="9174" y="3136"/>
                  </a:cubicBezTo>
                  <a:cubicBezTo>
                    <a:pt x="9174" y="3403"/>
                    <a:pt x="9140" y="3704"/>
                    <a:pt x="9074" y="4004"/>
                  </a:cubicBezTo>
                  <a:cubicBezTo>
                    <a:pt x="8873" y="4838"/>
                    <a:pt x="8440" y="5438"/>
                    <a:pt x="8173" y="5738"/>
                  </a:cubicBezTo>
                  <a:lnTo>
                    <a:pt x="768" y="5738"/>
                  </a:lnTo>
                  <a:lnTo>
                    <a:pt x="768" y="768"/>
                  </a:lnTo>
                  <a:close/>
                  <a:moveTo>
                    <a:pt x="0" y="1"/>
                  </a:moveTo>
                  <a:lnTo>
                    <a:pt x="0" y="6506"/>
                  </a:lnTo>
                  <a:lnTo>
                    <a:pt x="8507" y="6506"/>
                  </a:lnTo>
                  <a:cubicBezTo>
                    <a:pt x="8507" y="6506"/>
                    <a:pt x="9474" y="5638"/>
                    <a:pt x="9807" y="4204"/>
                  </a:cubicBezTo>
                  <a:cubicBezTo>
                    <a:pt x="9908" y="3870"/>
                    <a:pt x="9941" y="3503"/>
                    <a:pt x="9941" y="3136"/>
                  </a:cubicBezTo>
                  <a:cubicBezTo>
                    <a:pt x="9941" y="1135"/>
                    <a:pt x="8507" y="1"/>
                    <a:pt x="8507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2477775" y="1850925"/>
              <a:ext cx="245200" cy="162650"/>
            </a:xfrm>
            <a:custGeom>
              <a:avLst/>
              <a:gdLst/>
              <a:ahLst/>
              <a:cxnLst/>
              <a:rect l="l" t="t" r="r" b="b"/>
              <a:pathLst>
                <a:path w="9808" h="6506" extrusionOk="0">
                  <a:moveTo>
                    <a:pt x="568" y="1"/>
                  </a:moveTo>
                  <a:cubicBezTo>
                    <a:pt x="367" y="334"/>
                    <a:pt x="167" y="701"/>
                    <a:pt x="0" y="1068"/>
                  </a:cubicBezTo>
                  <a:lnTo>
                    <a:pt x="0" y="6506"/>
                  </a:lnTo>
                  <a:lnTo>
                    <a:pt x="8507" y="6506"/>
                  </a:lnTo>
                  <a:cubicBezTo>
                    <a:pt x="8507" y="6506"/>
                    <a:pt x="9474" y="5638"/>
                    <a:pt x="9807" y="4204"/>
                  </a:cubicBezTo>
                  <a:lnTo>
                    <a:pt x="9807" y="4204"/>
                  </a:lnTo>
                  <a:cubicBezTo>
                    <a:pt x="9541" y="4504"/>
                    <a:pt x="9074" y="4638"/>
                    <a:pt x="8807" y="4938"/>
                  </a:cubicBezTo>
                  <a:cubicBezTo>
                    <a:pt x="8343" y="5438"/>
                    <a:pt x="7550" y="5743"/>
                    <a:pt x="6672" y="5743"/>
                  </a:cubicBezTo>
                  <a:cubicBezTo>
                    <a:pt x="5972" y="5743"/>
                    <a:pt x="5218" y="5549"/>
                    <a:pt x="4537" y="5105"/>
                  </a:cubicBezTo>
                  <a:cubicBezTo>
                    <a:pt x="3703" y="4571"/>
                    <a:pt x="3403" y="3437"/>
                    <a:pt x="3470" y="2436"/>
                  </a:cubicBezTo>
                  <a:cubicBezTo>
                    <a:pt x="3536" y="1602"/>
                    <a:pt x="3837" y="768"/>
                    <a:pt x="4170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2003275" y="1870950"/>
              <a:ext cx="517900" cy="124275"/>
            </a:xfrm>
            <a:custGeom>
              <a:avLst/>
              <a:gdLst/>
              <a:ahLst/>
              <a:cxnLst/>
              <a:rect l="l" t="t" r="r" b="b"/>
              <a:pathLst>
                <a:path w="20716" h="4971" extrusionOk="0">
                  <a:moveTo>
                    <a:pt x="0" y="0"/>
                  </a:moveTo>
                  <a:cubicBezTo>
                    <a:pt x="0" y="0"/>
                    <a:pt x="34" y="0"/>
                    <a:pt x="34" y="34"/>
                  </a:cubicBezTo>
                  <a:cubicBezTo>
                    <a:pt x="100" y="134"/>
                    <a:pt x="234" y="434"/>
                    <a:pt x="334" y="834"/>
                  </a:cubicBezTo>
                  <a:cubicBezTo>
                    <a:pt x="434" y="1235"/>
                    <a:pt x="534" y="1735"/>
                    <a:pt x="534" y="2335"/>
                  </a:cubicBezTo>
                  <a:cubicBezTo>
                    <a:pt x="534" y="3837"/>
                    <a:pt x="0" y="4971"/>
                    <a:pt x="0" y="4971"/>
                  </a:cubicBezTo>
                  <a:lnTo>
                    <a:pt x="19948" y="4971"/>
                  </a:lnTo>
                  <a:cubicBezTo>
                    <a:pt x="20081" y="4971"/>
                    <a:pt x="20215" y="4937"/>
                    <a:pt x="20348" y="4871"/>
                  </a:cubicBezTo>
                  <a:cubicBezTo>
                    <a:pt x="20582" y="4737"/>
                    <a:pt x="20715" y="4470"/>
                    <a:pt x="20715" y="4203"/>
                  </a:cubicBezTo>
                  <a:lnTo>
                    <a:pt x="20715" y="968"/>
                  </a:lnTo>
                  <a:cubicBezTo>
                    <a:pt x="20715" y="434"/>
                    <a:pt x="20281" y="0"/>
                    <a:pt x="19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1993250" y="1860950"/>
              <a:ext cx="537925" cy="144275"/>
            </a:xfrm>
            <a:custGeom>
              <a:avLst/>
              <a:gdLst/>
              <a:ahLst/>
              <a:cxnLst/>
              <a:rect l="l" t="t" r="r" b="b"/>
              <a:pathLst>
                <a:path w="21517" h="5771" extrusionOk="0">
                  <a:moveTo>
                    <a:pt x="20149" y="767"/>
                  </a:moveTo>
                  <a:cubicBezTo>
                    <a:pt x="20482" y="767"/>
                    <a:pt x="20749" y="1034"/>
                    <a:pt x="20749" y="1368"/>
                  </a:cubicBezTo>
                  <a:lnTo>
                    <a:pt x="20749" y="4603"/>
                  </a:lnTo>
                  <a:cubicBezTo>
                    <a:pt x="20749" y="4737"/>
                    <a:pt x="20682" y="4870"/>
                    <a:pt x="20549" y="4937"/>
                  </a:cubicBezTo>
                  <a:lnTo>
                    <a:pt x="20516" y="4937"/>
                  </a:lnTo>
                  <a:cubicBezTo>
                    <a:pt x="20482" y="4970"/>
                    <a:pt x="20416" y="5004"/>
                    <a:pt x="20349" y="5004"/>
                  </a:cubicBezTo>
                  <a:lnTo>
                    <a:pt x="968" y="5004"/>
                  </a:lnTo>
                  <a:cubicBezTo>
                    <a:pt x="1135" y="4503"/>
                    <a:pt x="1335" y="3669"/>
                    <a:pt x="1335" y="2735"/>
                  </a:cubicBezTo>
                  <a:cubicBezTo>
                    <a:pt x="1335" y="2168"/>
                    <a:pt x="1269" y="1635"/>
                    <a:pt x="1102" y="1134"/>
                  </a:cubicBezTo>
                  <a:cubicBezTo>
                    <a:pt x="1068" y="1034"/>
                    <a:pt x="1035" y="901"/>
                    <a:pt x="1002" y="767"/>
                  </a:cubicBezTo>
                  <a:close/>
                  <a:moveTo>
                    <a:pt x="401" y="0"/>
                  </a:moveTo>
                  <a:cubicBezTo>
                    <a:pt x="268" y="0"/>
                    <a:pt x="134" y="100"/>
                    <a:pt x="68" y="234"/>
                  </a:cubicBezTo>
                  <a:cubicBezTo>
                    <a:pt x="34" y="334"/>
                    <a:pt x="34" y="467"/>
                    <a:pt x="101" y="601"/>
                  </a:cubicBezTo>
                  <a:cubicBezTo>
                    <a:pt x="201" y="834"/>
                    <a:pt x="301" y="1068"/>
                    <a:pt x="368" y="1368"/>
                  </a:cubicBezTo>
                  <a:cubicBezTo>
                    <a:pt x="501" y="1768"/>
                    <a:pt x="535" y="2235"/>
                    <a:pt x="535" y="2735"/>
                  </a:cubicBezTo>
                  <a:cubicBezTo>
                    <a:pt x="535" y="4136"/>
                    <a:pt x="68" y="5204"/>
                    <a:pt x="68" y="5204"/>
                  </a:cubicBezTo>
                  <a:cubicBezTo>
                    <a:pt x="1" y="5337"/>
                    <a:pt x="34" y="5471"/>
                    <a:pt x="101" y="5571"/>
                  </a:cubicBezTo>
                  <a:cubicBezTo>
                    <a:pt x="168" y="5704"/>
                    <a:pt x="268" y="5771"/>
                    <a:pt x="401" y="5771"/>
                  </a:cubicBezTo>
                  <a:lnTo>
                    <a:pt x="20349" y="5771"/>
                  </a:lnTo>
                  <a:cubicBezTo>
                    <a:pt x="20549" y="5771"/>
                    <a:pt x="20749" y="5704"/>
                    <a:pt x="20949" y="5604"/>
                  </a:cubicBezTo>
                  <a:cubicBezTo>
                    <a:pt x="20949" y="5604"/>
                    <a:pt x="20949" y="5604"/>
                    <a:pt x="20949" y="5571"/>
                  </a:cubicBezTo>
                  <a:cubicBezTo>
                    <a:pt x="21283" y="5371"/>
                    <a:pt x="21516" y="5004"/>
                    <a:pt x="21516" y="4603"/>
                  </a:cubicBezTo>
                  <a:lnTo>
                    <a:pt x="21516" y="1368"/>
                  </a:lnTo>
                  <a:cubicBezTo>
                    <a:pt x="21516" y="634"/>
                    <a:pt x="20916" y="0"/>
                    <a:pt x="20149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2004100" y="1870950"/>
              <a:ext cx="517075" cy="134000"/>
            </a:xfrm>
            <a:custGeom>
              <a:avLst/>
              <a:gdLst/>
              <a:ahLst/>
              <a:cxnLst/>
              <a:rect l="l" t="t" r="r" b="b"/>
              <a:pathLst>
                <a:path w="20683" h="5360" extrusionOk="0">
                  <a:moveTo>
                    <a:pt x="134" y="0"/>
                  </a:moveTo>
                  <a:cubicBezTo>
                    <a:pt x="101" y="0"/>
                    <a:pt x="67" y="0"/>
                    <a:pt x="1" y="34"/>
                  </a:cubicBezTo>
                  <a:cubicBezTo>
                    <a:pt x="67" y="134"/>
                    <a:pt x="201" y="434"/>
                    <a:pt x="301" y="834"/>
                  </a:cubicBezTo>
                  <a:cubicBezTo>
                    <a:pt x="734" y="834"/>
                    <a:pt x="1201" y="768"/>
                    <a:pt x="1368" y="768"/>
                  </a:cubicBezTo>
                  <a:cubicBezTo>
                    <a:pt x="2736" y="768"/>
                    <a:pt x="4104" y="768"/>
                    <a:pt x="5438" y="801"/>
                  </a:cubicBezTo>
                  <a:cubicBezTo>
                    <a:pt x="8206" y="801"/>
                    <a:pt x="10975" y="834"/>
                    <a:pt x="13744" y="834"/>
                  </a:cubicBezTo>
                  <a:cubicBezTo>
                    <a:pt x="14578" y="868"/>
                    <a:pt x="15412" y="868"/>
                    <a:pt x="16212" y="1135"/>
                  </a:cubicBezTo>
                  <a:cubicBezTo>
                    <a:pt x="17013" y="1368"/>
                    <a:pt x="17747" y="1935"/>
                    <a:pt x="18013" y="2736"/>
                  </a:cubicBezTo>
                  <a:cubicBezTo>
                    <a:pt x="18147" y="3203"/>
                    <a:pt x="18147" y="3703"/>
                    <a:pt x="18214" y="4170"/>
                  </a:cubicBezTo>
                  <a:cubicBezTo>
                    <a:pt x="18280" y="4437"/>
                    <a:pt x="18380" y="4737"/>
                    <a:pt x="18547" y="4971"/>
                  </a:cubicBezTo>
                  <a:cubicBezTo>
                    <a:pt x="18681" y="5104"/>
                    <a:pt x="18814" y="5238"/>
                    <a:pt x="18981" y="5304"/>
                  </a:cubicBezTo>
                  <a:cubicBezTo>
                    <a:pt x="19086" y="5342"/>
                    <a:pt x="19195" y="5359"/>
                    <a:pt x="19303" y="5359"/>
                  </a:cubicBezTo>
                  <a:cubicBezTo>
                    <a:pt x="19678" y="5359"/>
                    <a:pt x="20057" y="5155"/>
                    <a:pt x="20315" y="4871"/>
                  </a:cubicBezTo>
                  <a:cubicBezTo>
                    <a:pt x="20482" y="4670"/>
                    <a:pt x="20615" y="4437"/>
                    <a:pt x="20682" y="4203"/>
                  </a:cubicBezTo>
                  <a:lnTo>
                    <a:pt x="20682" y="968"/>
                  </a:lnTo>
                  <a:cubicBezTo>
                    <a:pt x="20682" y="434"/>
                    <a:pt x="20248" y="0"/>
                    <a:pt x="1971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1985750" y="1850100"/>
              <a:ext cx="552925" cy="164300"/>
            </a:xfrm>
            <a:custGeom>
              <a:avLst/>
              <a:gdLst/>
              <a:ahLst/>
              <a:cxnLst/>
              <a:rect l="l" t="t" r="r" b="b"/>
              <a:pathLst>
                <a:path w="22117" h="6572" extrusionOk="0">
                  <a:moveTo>
                    <a:pt x="19915" y="0"/>
                  </a:moveTo>
                  <a:cubicBezTo>
                    <a:pt x="19648" y="0"/>
                    <a:pt x="19381" y="67"/>
                    <a:pt x="19148" y="167"/>
                  </a:cubicBezTo>
                  <a:lnTo>
                    <a:pt x="1" y="167"/>
                  </a:lnTo>
                  <a:lnTo>
                    <a:pt x="1" y="1135"/>
                  </a:lnTo>
                  <a:lnTo>
                    <a:pt x="19281" y="1135"/>
                  </a:lnTo>
                  <a:cubicBezTo>
                    <a:pt x="19415" y="1001"/>
                    <a:pt x="19581" y="901"/>
                    <a:pt x="19782" y="868"/>
                  </a:cubicBezTo>
                  <a:lnTo>
                    <a:pt x="19915" y="868"/>
                  </a:lnTo>
                  <a:cubicBezTo>
                    <a:pt x="20649" y="868"/>
                    <a:pt x="21249" y="1969"/>
                    <a:pt x="21249" y="3269"/>
                  </a:cubicBezTo>
                  <a:cubicBezTo>
                    <a:pt x="21249" y="4570"/>
                    <a:pt x="20649" y="5705"/>
                    <a:pt x="19915" y="5705"/>
                  </a:cubicBezTo>
                  <a:cubicBezTo>
                    <a:pt x="19848" y="5705"/>
                    <a:pt x="19815" y="5705"/>
                    <a:pt x="19782" y="5671"/>
                  </a:cubicBezTo>
                  <a:cubicBezTo>
                    <a:pt x="19581" y="5638"/>
                    <a:pt x="19415" y="5538"/>
                    <a:pt x="19281" y="5404"/>
                  </a:cubicBezTo>
                  <a:lnTo>
                    <a:pt x="1" y="5404"/>
                  </a:lnTo>
                  <a:lnTo>
                    <a:pt x="1" y="6372"/>
                  </a:lnTo>
                  <a:lnTo>
                    <a:pt x="19148" y="6372"/>
                  </a:lnTo>
                  <a:cubicBezTo>
                    <a:pt x="19381" y="6505"/>
                    <a:pt x="19648" y="6572"/>
                    <a:pt x="19915" y="6572"/>
                  </a:cubicBezTo>
                  <a:cubicBezTo>
                    <a:pt x="21149" y="6572"/>
                    <a:pt x="22117" y="5104"/>
                    <a:pt x="22117" y="3269"/>
                  </a:cubicBezTo>
                  <a:cubicBezTo>
                    <a:pt x="22117" y="1435"/>
                    <a:pt x="21149" y="0"/>
                    <a:pt x="19915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6"/>
            <p:cNvSpPr/>
            <p:nvPr/>
          </p:nvSpPr>
          <p:spPr>
            <a:xfrm>
              <a:off x="1975750" y="1840100"/>
              <a:ext cx="572925" cy="183475"/>
            </a:xfrm>
            <a:custGeom>
              <a:avLst/>
              <a:gdLst/>
              <a:ahLst/>
              <a:cxnLst/>
              <a:rect l="l" t="t" r="r" b="b"/>
              <a:pathLst>
                <a:path w="22917" h="7339" extrusionOk="0">
                  <a:moveTo>
                    <a:pt x="20315" y="767"/>
                  </a:moveTo>
                  <a:cubicBezTo>
                    <a:pt x="21316" y="767"/>
                    <a:pt x="22150" y="2068"/>
                    <a:pt x="22150" y="3669"/>
                  </a:cubicBezTo>
                  <a:cubicBezTo>
                    <a:pt x="22150" y="5271"/>
                    <a:pt x="21316" y="6572"/>
                    <a:pt x="20315" y="6572"/>
                  </a:cubicBezTo>
                  <a:cubicBezTo>
                    <a:pt x="20115" y="6572"/>
                    <a:pt x="19915" y="6538"/>
                    <a:pt x="19715" y="6438"/>
                  </a:cubicBezTo>
                  <a:cubicBezTo>
                    <a:pt x="19681" y="6405"/>
                    <a:pt x="19614" y="6371"/>
                    <a:pt x="19548" y="6371"/>
                  </a:cubicBezTo>
                  <a:lnTo>
                    <a:pt x="768" y="6371"/>
                  </a:lnTo>
                  <a:lnTo>
                    <a:pt x="768" y="6205"/>
                  </a:lnTo>
                  <a:lnTo>
                    <a:pt x="19514" y="6205"/>
                  </a:lnTo>
                  <a:cubicBezTo>
                    <a:pt x="19715" y="6338"/>
                    <a:pt x="19881" y="6438"/>
                    <a:pt x="20081" y="6472"/>
                  </a:cubicBezTo>
                  <a:lnTo>
                    <a:pt x="20315" y="6472"/>
                  </a:lnTo>
                  <a:cubicBezTo>
                    <a:pt x="21282" y="6472"/>
                    <a:pt x="22050" y="5237"/>
                    <a:pt x="22050" y="3669"/>
                  </a:cubicBezTo>
                  <a:cubicBezTo>
                    <a:pt x="22050" y="2135"/>
                    <a:pt x="21282" y="867"/>
                    <a:pt x="20315" y="867"/>
                  </a:cubicBezTo>
                  <a:cubicBezTo>
                    <a:pt x="20215" y="867"/>
                    <a:pt x="20148" y="867"/>
                    <a:pt x="20081" y="901"/>
                  </a:cubicBezTo>
                  <a:cubicBezTo>
                    <a:pt x="19915" y="934"/>
                    <a:pt x="19715" y="1001"/>
                    <a:pt x="19514" y="1168"/>
                  </a:cubicBezTo>
                  <a:lnTo>
                    <a:pt x="768" y="1168"/>
                  </a:lnTo>
                  <a:lnTo>
                    <a:pt x="768" y="968"/>
                  </a:lnTo>
                  <a:lnTo>
                    <a:pt x="19548" y="968"/>
                  </a:lnTo>
                  <a:cubicBezTo>
                    <a:pt x="19614" y="968"/>
                    <a:pt x="19681" y="934"/>
                    <a:pt x="19715" y="934"/>
                  </a:cubicBezTo>
                  <a:cubicBezTo>
                    <a:pt x="19915" y="834"/>
                    <a:pt x="20115" y="767"/>
                    <a:pt x="20315" y="767"/>
                  </a:cubicBezTo>
                  <a:close/>
                  <a:moveTo>
                    <a:pt x="20315" y="0"/>
                  </a:moveTo>
                  <a:cubicBezTo>
                    <a:pt x="20015" y="0"/>
                    <a:pt x="19715" y="67"/>
                    <a:pt x="19448" y="200"/>
                  </a:cubicBezTo>
                  <a:lnTo>
                    <a:pt x="401" y="200"/>
                  </a:lnTo>
                  <a:cubicBezTo>
                    <a:pt x="167" y="200"/>
                    <a:pt x="0" y="367"/>
                    <a:pt x="0" y="567"/>
                  </a:cubicBezTo>
                  <a:lnTo>
                    <a:pt x="0" y="1535"/>
                  </a:lnTo>
                  <a:cubicBezTo>
                    <a:pt x="0" y="1768"/>
                    <a:pt x="167" y="1935"/>
                    <a:pt x="401" y="1935"/>
                  </a:cubicBezTo>
                  <a:lnTo>
                    <a:pt x="19681" y="1935"/>
                  </a:lnTo>
                  <a:cubicBezTo>
                    <a:pt x="19781" y="1935"/>
                    <a:pt x="19848" y="1902"/>
                    <a:pt x="19948" y="1835"/>
                  </a:cubicBezTo>
                  <a:cubicBezTo>
                    <a:pt x="20048" y="1735"/>
                    <a:pt x="20148" y="1668"/>
                    <a:pt x="20248" y="1635"/>
                  </a:cubicBezTo>
                  <a:lnTo>
                    <a:pt x="20315" y="1635"/>
                  </a:lnTo>
                  <a:cubicBezTo>
                    <a:pt x="20749" y="1635"/>
                    <a:pt x="21282" y="2535"/>
                    <a:pt x="21282" y="3669"/>
                  </a:cubicBezTo>
                  <a:cubicBezTo>
                    <a:pt x="21282" y="4837"/>
                    <a:pt x="20749" y="5704"/>
                    <a:pt x="20315" y="5704"/>
                  </a:cubicBezTo>
                  <a:lnTo>
                    <a:pt x="20248" y="5704"/>
                  </a:lnTo>
                  <a:cubicBezTo>
                    <a:pt x="20148" y="5671"/>
                    <a:pt x="20048" y="5638"/>
                    <a:pt x="19948" y="5538"/>
                  </a:cubicBezTo>
                  <a:cubicBezTo>
                    <a:pt x="19848" y="5471"/>
                    <a:pt x="19781" y="5437"/>
                    <a:pt x="19681" y="5437"/>
                  </a:cubicBezTo>
                  <a:lnTo>
                    <a:pt x="401" y="5437"/>
                  </a:lnTo>
                  <a:cubicBezTo>
                    <a:pt x="167" y="5437"/>
                    <a:pt x="0" y="5604"/>
                    <a:pt x="0" y="5804"/>
                  </a:cubicBezTo>
                  <a:lnTo>
                    <a:pt x="0" y="6772"/>
                  </a:lnTo>
                  <a:cubicBezTo>
                    <a:pt x="0" y="6972"/>
                    <a:pt x="167" y="7172"/>
                    <a:pt x="401" y="7172"/>
                  </a:cubicBezTo>
                  <a:lnTo>
                    <a:pt x="19448" y="7172"/>
                  </a:lnTo>
                  <a:cubicBezTo>
                    <a:pt x="19715" y="7272"/>
                    <a:pt x="20015" y="7339"/>
                    <a:pt x="20315" y="7339"/>
                  </a:cubicBezTo>
                  <a:cubicBezTo>
                    <a:pt x="21783" y="7339"/>
                    <a:pt x="22917" y="5738"/>
                    <a:pt x="22917" y="3669"/>
                  </a:cubicBezTo>
                  <a:cubicBezTo>
                    <a:pt x="22917" y="1601"/>
                    <a:pt x="21783" y="0"/>
                    <a:pt x="20315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6"/>
            <p:cNvSpPr/>
            <p:nvPr/>
          </p:nvSpPr>
          <p:spPr>
            <a:xfrm>
              <a:off x="2126700" y="1924325"/>
              <a:ext cx="354425" cy="11700"/>
            </a:xfrm>
            <a:custGeom>
              <a:avLst/>
              <a:gdLst/>
              <a:ahLst/>
              <a:cxnLst/>
              <a:rect l="l" t="t" r="r" b="b"/>
              <a:pathLst>
                <a:path w="14177" h="468" extrusionOk="0">
                  <a:moveTo>
                    <a:pt x="0" y="267"/>
                  </a:moveTo>
                  <a:cubicBezTo>
                    <a:pt x="0" y="167"/>
                    <a:pt x="5137" y="67"/>
                    <a:pt x="8339" y="34"/>
                  </a:cubicBezTo>
                  <a:cubicBezTo>
                    <a:pt x="11575" y="0"/>
                    <a:pt x="14177" y="134"/>
                    <a:pt x="14177" y="267"/>
                  </a:cubicBezTo>
                  <a:cubicBezTo>
                    <a:pt x="14177" y="401"/>
                    <a:pt x="11642" y="434"/>
                    <a:pt x="8373" y="467"/>
                  </a:cubicBezTo>
                  <a:cubicBezTo>
                    <a:pt x="5170" y="467"/>
                    <a:pt x="0" y="334"/>
                    <a:pt x="0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6"/>
            <p:cNvSpPr/>
            <p:nvPr/>
          </p:nvSpPr>
          <p:spPr>
            <a:xfrm>
              <a:off x="2152550" y="1962675"/>
              <a:ext cx="354425" cy="11700"/>
            </a:xfrm>
            <a:custGeom>
              <a:avLst/>
              <a:gdLst/>
              <a:ahLst/>
              <a:cxnLst/>
              <a:rect l="l" t="t" r="r" b="b"/>
              <a:pathLst>
                <a:path w="14177" h="468" extrusionOk="0">
                  <a:moveTo>
                    <a:pt x="14177" y="201"/>
                  </a:moveTo>
                  <a:cubicBezTo>
                    <a:pt x="14177" y="301"/>
                    <a:pt x="9040" y="401"/>
                    <a:pt x="5838" y="434"/>
                  </a:cubicBezTo>
                  <a:cubicBezTo>
                    <a:pt x="2569" y="468"/>
                    <a:pt x="0" y="334"/>
                    <a:pt x="0" y="201"/>
                  </a:cubicBezTo>
                  <a:cubicBezTo>
                    <a:pt x="0" y="67"/>
                    <a:pt x="2535" y="1"/>
                    <a:pt x="5804" y="1"/>
                  </a:cubicBezTo>
                  <a:cubicBezTo>
                    <a:pt x="9007" y="1"/>
                    <a:pt x="14177" y="134"/>
                    <a:pt x="14177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6"/>
            <p:cNvSpPr/>
            <p:nvPr/>
          </p:nvSpPr>
          <p:spPr>
            <a:xfrm>
              <a:off x="2049975" y="1944325"/>
              <a:ext cx="354450" cy="11700"/>
            </a:xfrm>
            <a:custGeom>
              <a:avLst/>
              <a:gdLst/>
              <a:ahLst/>
              <a:cxnLst/>
              <a:rect l="l" t="t" r="r" b="b"/>
              <a:pathLst>
                <a:path w="14178" h="468" extrusionOk="0">
                  <a:moveTo>
                    <a:pt x="0" y="234"/>
                  </a:moveTo>
                  <a:cubicBezTo>
                    <a:pt x="0" y="134"/>
                    <a:pt x="5137" y="34"/>
                    <a:pt x="8306" y="1"/>
                  </a:cubicBezTo>
                  <a:cubicBezTo>
                    <a:pt x="11575" y="1"/>
                    <a:pt x="14177" y="101"/>
                    <a:pt x="14177" y="234"/>
                  </a:cubicBezTo>
                  <a:cubicBezTo>
                    <a:pt x="14177" y="368"/>
                    <a:pt x="11642" y="435"/>
                    <a:pt x="8340" y="435"/>
                  </a:cubicBezTo>
                  <a:cubicBezTo>
                    <a:pt x="5171" y="468"/>
                    <a:pt x="0" y="334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6"/>
            <p:cNvSpPr/>
            <p:nvPr/>
          </p:nvSpPr>
          <p:spPr>
            <a:xfrm>
              <a:off x="2059150" y="1912650"/>
              <a:ext cx="50875" cy="64225"/>
            </a:xfrm>
            <a:custGeom>
              <a:avLst/>
              <a:gdLst/>
              <a:ahLst/>
              <a:cxnLst/>
              <a:rect l="l" t="t" r="r" b="b"/>
              <a:pathLst>
                <a:path w="2035" h="2569" extrusionOk="0">
                  <a:moveTo>
                    <a:pt x="2035" y="0"/>
                  </a:moveTo>
                  <a:lnTo>
                    <a:pt x="0" y="167"/>
                  </a:lnTo>
                  <a:lnTo>
                    <a:pt x="0" y="300"/>
                  </a:lnTo>
                  <a:lnTo>
                    <a:pt x="0" y="2469"/>
                  </a:lnTo>
                  <a:lnTo>
                    <a:pt x="1001" y="1768"/>
                  </a:lnTo>
                  <a:lnTo>
                    <a:pt x="1968" y="2569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6"/>
            <p:cNvSpPr/>
            <p:nvPr/>
          </p:nvSpPr>
          <p:spPr>
            <a:xfrm>
              <a:off x="2055800" y="1912650"/>
              <a:ext cx="49225" cy="56725"/>
            </a:xfrm>
            <a:custGeom>
              <a:avLst/>
              <a:gdLst/>
              <a:ahLst/>
              <a:cxnLst/>
              <a:rect l="l" t="t" r="r" b="b"/>
              <a:pathLst>
                <a:path w="1969" h="2269" extrusionOk="0">
                  <a:moveTo>
                    <a:pt x="1" y="0"/>
                  </a:moveTo>
                  <a:lnTo>
                    <a:pt x="1" y="2269"/>
                  </a:lnTo>
                  <a:lnTo>
                    <a:pt x="1035" y="1568"/>
                  </a:lnTo>
                  <a:lnTo>
                    <a:pt x="1802" y="2169"/>
                  </a:lnTo>
                  <a:lnTo>
                    <a:pt x="1969" y="2269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6"/>
            <p:cNvSpPr/>
            <p:nvPr/>
          </p:nvSpPr>
          <p:spPr>
            <a:xfrm>
              <a:off x="2055800" y="1912650"/>
              <a:ext cx="49225" cy="56725"/>
            </a:xfrm>
            <a:custGeom>
              <a:avLst/>
              <a:gdLst/>
              <a:ahLst/>
              <a:cxnLst/>
              <a:rect l="l" t="t" r="r" b="b"/>
              <a:pathLst>
                <a:path w="1969" h="2269" extrusionOk="0">
                  <a:moveTo>
                    <a:pt x="1" y="0"/>
                  </a:moveTo>
                  <a:lnTo>
                    <a:pt x="1" y="134"/>
                  </a:lnTo>
                  <a:cubicBezTo>
                    <a:pt x="101" y="200"/>
                    <a:pt x="234" y="234"/>
                    <a:pt x="334" y="267"/>
                  </a:cubicBezTo>
                  <a:cubicBezTo>
                    <a:pt x="501" y="267"/>
                    <a:pt x="668" y="267"/>
                    <a:pt x="835" y="300"/>
                  </a:cubicBezTo>
                  <a:cubicBezTo>
                    <a:pt x="1402" y="367"/>
                    <a:pt x="1869" y="968"/>
                    <a:pt x="1835" y="1535"/>
                  </a:cubicBezTo>
                  <a:cubicBezTo>
                    <a:pt x="1835" y="1668"/>
                    <a:pt x="1802" y="1802"/>
                    <a:pt x="1769" y="1935"/>
                  </a:cubicBezTo>
                  <a:cubicBezTo>
                    <a:pt x="1769" y="2035"/>
                    <a:pt x="1802" y="2102"/>
                    <a:pt x="1802" y="2169"/>
                  </a:cubicBezTo>
                  <a:lnTo>
                    <a:pt x="1969" y="2269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6"/>
            <p:cNvSpPr/>
            <p:nvPr/>
          </p:nvSpPr>
          <p:spPr>
            <a:xfrm>
              <a:off x="2040800" y="1906800"/>
              <a:ext cx="354450" cy="10875"/>
            </a:xfrm>
            <a:custGeom>
              <a:avLst/>
              <a:gdLst/>
              <a:ahLst/>
              <a:cxnLst/>
              <a:rect l="l" t="t" r="r" b="b"/>
              <a:pathLst>
                <a:path w="14178" h="435" extrusionOk="0">
                  <a:moveTo>
                    <a:pt x="0" y="234"/>
                  </a:moveTo>
                  <a:cubicBezTo>
                    <a:pt x="0" y="134"/>
                    <a:pt x="5137" y="34"/>
                    <a:pt x="8340" y="1"/>
                  </a:cubicBezTo>
                  <a:cubicBezTo>
                    <a:pt x="11575" y="1"/>
                    <a:pt x="14177" y="101"/>
                    <a:pt x="14177" y="234"/>
                  </a:cubicBezTo>
                  <a:cubicBezTo>
                    <a:pt x="14177" y="368"/>
                    <a:pt x="11642" y="434"/>
                    <a:pt x="8373" y="434"/>
                  </a:cubicBezTo>
                  <a:cubicBezTo>
                    <a:pt x="5171" y="434"/>
                    <a:pt x="0" y="301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6"/>
            <p:cNvSpPr/>
            <p:nvPr/>
          </p:nvSpPr>
          <p:spPr>
            <a:xfrm>
              <a:off x="1972425" y="1706675"/>
              <a:ext cx="758900" cy="125100"/>
            </a:xfrm>
            <a:custGeom>
              <a:avLst/>
              <a:gdLst/>
              <a:ahLst/>
              <a:cxnLst/>
              <a:rect l="l" t="t" r="r" b="b"/>
              <a:pathLst>
                <a:path w="30356" h="5004" extrusionOk="0">
                  <a:moveTo>
                    <a:pt x="0" y="0"/>
                  </a:moveTo>
                  <a:cubicBezTo>
                    <a:pt x="0" y="0"/>
                    <a:pt x="167" y="334"/>
                    <a:pt x="334" y="934"/>
                  </a:cubicBezTo>
                  <a:cubicBezTo>
                    <a:pt x="434" y="1301"/>
                    <a:pt x="500" y="1768"/>
                    <a:pt x="500" y="2335"/>
                  </a:cubicBezTo>
                  <a:cubicBezTo>
                    <a:pt x="500" y="3869"/>
                    <a:pt x="0" y="5004"/>
                    <a:pt x="0" y="5004"/>
                  </a:cubicBezTo>
                  <a:lnTo>
                    <a:pt x="29554" y="5004"/>
                  </a:lnTo>
                  <a:cubicBezTo>
                    <a:pt x="29821" y="5004"/>
                    <a:pt x="30055" y="4870"/>
                    <a:pt x="30188" y="4670"/>
                  </a:cubicBezTo>
                  <a:cubicBezTo>
                    <a:pt x="30288" y="4537"/>
                    <a:pt x="30355" y="4370"/>
                    <a:pt x="30355" y="4203"/>
                  </a:cubicBezTo>
                  <a:lnTo>
                    <a:pt x="30355" y="1001"/>
                  </a:lnTo>
                  <a:cubicBezTo>
                    <a:pt x="30355" y="467"/>
                    <a:pt x="29921" y="0"/>
                    <a:pt x="293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6"/>
            <p:cNvSpPr/>
            <p:nvPr/>
          </p:nvSpPr>
          <p:spPr>
            <a:xfrm>
              <a:off x="1961575" y="1697500"/>
              <a:ext cx="778900" cy="143450"/>
            </a:xfrm>
            <a:custGeom>
              <a:avLst/>
              <a:gdLst/>
              <a:ahLst/>
              <a:cxnLst/>
              <a:rect l="l" t="t" r="r" b="b"/>
              <a:pathLst>
                <a:path w="31156" h="5738" extrusionOk="0">
                  <a:moveTo>
                    <a:pt x="29788" y="767"/>
                  </a:moveTo>
                  <a:cubicBezTo>
                    <a:pt x="30122" y="767"/>
                    <a:pt x="30389" y="1034"/>
                    <a:pt x="30389" y="1368"/>
                  </a:cubicBezTo>
                  <a:lnTo>
                    <a:pt x="30389" y="4570"/>
                  </a:lnTo>
                  <a:cubicBezTo>
                    <a:pt x="30389" y="4670"/>
                    <a:pt x="30355" y="4737"/>
                    <a:pt x="30322" y="4804"/>
                  </a:cubicBezTo>
                  <a:cubicBezTo>
                    <a:pt x="30255" y="4904"/>
                    <a:pt x="30122" y="4970"/>
                    <a:pt x="29988" y="4970"/>
                  </a:cubicBezTo>
                  <a:lnTo>
                    <a:pt x="968" y="4970"/>
                  </a:lnTo>
                  <a:cubicBezTo>
                    <a:pt x="1135" y="4470"/>
                    <a:pt x="1335" y="3669"/>
                    <a:pt x="1335" y="2702"/>
                  </a:cubicBezTo>
                  <a:cubicBezTo>
                    <a:pt x="1335" y="2168"/>
                    <a:pt x="1268" y="1668"/>
                    <a:pt x="1135" y="1201"/>
                  </a:cubicBezTo>
                  <a:cubicBezTo>
                    <a:pt x="1101" y="1034"/>
                    <a:pt x="1034" y="901"/>
                    <a:pt x="1001" y="767"/>
                  </a:cubicBezTo>
                  <a:close/>
                  <a:moveTo>
                    <a:pt x="434" y="0"/>
                  </a:moveTo>
                  <a:cubicBezTo>
                    <a:pt x="267" y="0"/>
                    <a:pt x="167" y="67"/>
                    <a:pt x="100" y="200"/>
                  </a:cubicBezTo>
                  <a:cubicBezTo>
                    <a:pt x="0" y="300"/>
                    <a:pt x="0" y="467"/>
                    <a:pt x="100" y="567"/>
                  </a:cubicBezTo>
                  <a:cubicBezTo>
                    <a:pt x="100" y="567"/>
                    <a:pt x="267" y="867"/>
                    <a:pt x="401" y="1401"/>
                  </a:cubicBezTo>
                  <a:cubicBezTo>
                    <a:pt x="501" y="1801"/>
                    <a:pt x="567" y="2235"/>
                    <a:pt x="567" y="2702"/>
                  </a:cubicBezTo>
                  <a:cubicBezTo>
                    <a:pt x="567" y="4136"/>
                    <a:pt x="67" y="5204"/>
                    <a:pt x="67" y="5204"/>
                  </a:cubicBezTo>
                  <a:cubicBezTo>
                    <a:pt x="0" y="5304"/>
                    <a:pt x="34" y="5471"/>
                    <a:pt x="100" y="5571"/>
                  </a:cubicBezTo>
                  <a:cubicBezTo>
                    <a:pt x="167" y="5671"/>
                    <a:pt x="301" y="5738"/>
                    <a:pt x="434" y="5738"/>
                  </a:cubicBezTo>
                  <a:lnTo>
                    <a:pt x="29988" y="5738"/>
                  </a:lnTo>
                  <a:cubicBezTo>
                    <a:pt x="30389" y="5738"/>
                    <a:pt x="30756" y="5571"/>
                    <a:pt x="30956" y="5271"/>
                  </a:cubicBezTo>
                  <a:cubicBezTo>
                    <a:pt x="31089" y="5070"/>
                    <a:pt x="31156" y="4837"/>
                    <a:pt x="31156" y="4570"/>
                  </a:cubicBezTo>
                  <a:lnTo>
                    <a:pt x="31156" y="1368"/>
                  </a:lnTo>
                  <a:cubicBezTo>
                    <a:pt x="31156" y="601"/>
                    <a:pt x="30556" y="0"/>
                    <a:pt x="29788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2292650" y="1772550"/>
              <a:ext cx="394475" cy="11700"/>
            </a:xfrm>
            <a:custGeom>
              <a:avLst/>
              <a:gdLst/>
              <a:ahLst/>
              <a:cxnLst/>
              <a:rect l="l" t="t" r="r" b="b"/>
              <a:pathLst>
                <a:path w="15779" h="468" extrusionOk="0">
                  <a:moveTo>
                    <a:pt x="0" y="267"/>
                  </a:moveTo>
                  <a:cubicBezTo>
                    <a:pt x="0" y="167"/>
                    <a:pt x="5704" y="67"/>
                    <a:pt x="9273" y="34"/>
                  </a:cubicBezTo>
                  <a:cubicBezTo>
                    <a:pt x="12909" y="0"/>
                    <a:pt x="15778" y="134"/>
                    <a:pt x="15778" y="267"/>
                  </a:cubicBezTo>
                  <a:cubicBezTo>
                    <a:pt x="15778" y="401"/>
                    <a:pt x="12976" y="467"/>
                    <a:pt x="9307" y="467"/>
                  </a:cubicBezTo>
                  <a:cubicBezTo>
                    <a:pt x="5738" y="467"/>
                    <a:pt x="0" y="334"/>
                    <a:pt x="0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6"/>
            <p:cNvSpPr/>
            <p:nvPr/>
          </p:nvSpPr>
          <p:spPr>
            <a:xfrm>
              <a:off x="1989925" y="1796725"/>
              <a:ext cx="394475" cy="11700"/>
            </a:xfrm>
            <a:custGeom>
              <a:avLst/>
              <a:gdLst/>
              <a:ahLst/>
              <a:cxnLst/>
              <a:rect l="l" t="t" r="r" b="b"/>
              <a:pathLst>
                <a:path w="15779" h="468" extrusionOk="0">
                  <a:moveTo>
                    <a:pt x="1" y="267"/>
                  </a:moveTo>
                  <a:cubicBezTo>
                    <a:pt x="1" y="167"/>
                    <a:pt x="5705" y="67"/>
                    <a:pt x="9274" y="34"/>
                  </a:cubicBezTo>
                  <a:cubicBezTo>
                    <a:pt x="12910" y="1"/>
                    <a:pt x="15778" y="134"/>
                    <a:pt x="15778" y="267"/>
                  </a:cubicBezTo>
                  <a:cubicBezTo>
                    <a:pt x="15778" y="401"/>
                    <a:pt x="12976" y="468"/>
                    <a:pt x="9307" y="468"/>
                  </a:cubicBezTo>
                  <a:cubicBezTo>
                    <a:pt x="5738" y="468"/>
                    <a:pt x="1" y="334"/>
                    <a:pt x="1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6"/>
            <p:cNvSpPr/>
            <p:nvPr/>
          </p:nvSpPr>
          <p:spPr>
            <a:xfrm>
              <a:off x="2411900" y="1796725"/>
              <a:ext cx="271050" cy="11700"/>
            </a:xfrm>
            <a:custGeom>
              <a:avLst/>
              <a:gdLst/>
              <a:ahLst/>
              <a:cxnLst/>
              <a:rect l="l" t="t" r="r" b="b"/>
              <a:pathLst>
                <a:path w="10842" h="468" extrusionOk="0">
                  <a:moveTo>
                    <a:pt x="0" y="267"/>
                  </a:moveTo>
                  <a:cubicBezTo>
                    <a:pt x="0" y="167"/>
                    <a:pt x="3936" y="67"/>
                    <a:pt x="6371" y="34"/>
                  </a:cubicBezTo>
                  <a:cubicBezTo>
                    <a:pt x="8873" y="1"/>
                    <a:pt x="10841" y="134"/>
                    <a:pt x="10841" y="267"/>
                  </a:cubicBezTo>
                  <a:cubicBezTo>
                    <a:pt x="10841" y="401"/>
                    <a:pt x="8907" y="468"/>
                    <a:pt x="6405" y="468"/>
                  </a:cubicBezTo>
                  <a:cubicBezTo>
                    <a:pt x="3936" y="468"/>
                    <a:pt x="0" y="334"/>
                    <a:pt x="0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2093325" y="1734175"/>
              <a:ext cx="585450" cy="11700"/>
            </a:xfrm>
            <a:custGeom>
              <a:avLst/>
              <a:gdLst/>
              <a:ahLst/>
              <a:cxnLst/>
              <a:rect l="l" t="t" r="r" b="b"/>
              <a:pathLst>
                <a:path w="23418" h="468" extrusionOk="0">
                  <a:moveTo>
                    <a:pt x="23418" y="201"/>
                  </a:moveTo>
                  <a:cubicBezTo>
                    <a:pt x="23418" y="301"/>
                    <a:pt x="14945" y="401"/>
                    <a:pt x="9674" y="434"/>
                  </a:cubicBezTo>
                  <a:cubicBezTo>
                    <a:pt x="4271" y="468"/>
                    <a:pt x="1" y="334"/>
                    <a:pt x="1" y="201"/>
                  </a:cubicBezTo>
                  <a:cubicBezTo>
                    <a:pt x="1" y="68"/>
                    <a:pt x="4204" y="1"/>
                    <a:pt x="9608" y="1"/>
                  </a:cubicBezTo>
                  <a:cubicBezTo>
                    <a:pt x="14878" y="1"/>
                    <a:pt x="23418" y="134"/>
                    <a:pt x="23418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2009100" y="1753375"/>
              <a:ext cx="529575" cy="11700"/>
            </a:xfrm>
            <a:custGeom>
              <a:avLst/>
              <a:gdLst/>
              <a:ahLst/>
              <a:cxnLst/>
              <a:rect l="l" t="t" r="r" b="b"/>
              <a:pathLst>
                <a:path w="21183" h="468" extrusionOk="0">
                  <a:moveTo>
                    <a:pt x="21183" y="234"/>
                  </a:moveTo>
                  <a:cubicBezTo>
                    <a:pt x="21183" y="300"/>
                    <a:pt x="13510" y="434"/>
                    <a:pt x="8740" y="434"/>
                  </a:cubicBezTo>
                  <a:cubicBezTo>
                    <a:pt x="3870" y="467"/>
                    <a:pt x="1" y="367"/>
                    <a:pt x="1" y="234"/>
                  </a:cubicBezTo>
                  <a:cubicBezTo>
                    <a:pt x="1" y="100"/>
                    <a:pt x="3770" y="33"/>
                    <a:pt x="8674" y="33"/>
                  </a:cubicBezTo>
                  <a:cubicBezTo>
                    <a:pt x="13444" y="0"/>
                    <a:pt x="21183" y="133"/>
                    <a:pt x="21183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1972425" y="1706675"/>
              <a:ext cx="758900" cy="125100"/>
            </a:xfrm>
            <a:custGeom>
              <a:avLst/>
              <a:gdLst/>
              <a:ahLst/>
              <a:cxnLst/>
              <a:rect l="l" t="t" r="r" b="b"/>
              <a:pathLst>
                <a:path w="30356" h="5004" extrusionOk="0">
                  <a:moveTo>
                    <a:pt x="0" y="0"/>
                  </a:moveTo>
                  <a:cubicBezTo>
                    <a:pt x="0" y="0"/>
                    <a:pt x="167" y="334"/>
                    <a:pt x="334" y="934"/>
                  </a:cubicBezTo>
                  <a:cubicBezTo>
                    <a:pt x="6426" y="716"/>
                    <a:pt x="12535" y="497"/>
                    <a:pt x="18637" y="497"/>
                  </a:cubicBezTo>
                  <a:cubicBezTo>
                    <a:pt x="20921" y="497"/>
                    <a:pt x="23204" y="528"/>
                    <a:pt x="25485" y="600"/>
                  </a:cubicBezTo>
                  <a:cubicBezTo>
                    <a:pt x="26352" y="634"/>
                    <a:pt x="27320" y="734"/>
                    <a:pt x="27787" y="1468"/>
                  </a:cubicBezTo>
                  <a:cubicBezTo>
                    <a:pt x="28153" y="2068"/>
                    <a:pt x="27987" y="2902"/>
                    <a:pt x="27520" y="3469"/>
                  </a:cubicBezTo>
                  <a:cubicBezTo>
                    <a:pt x="27086" y="4036"/>
                    <a:pt x="26452" y="4370"/>
                    <a:pt x="25818" y="4737"/>
                  </a:cubicBezTo>
                  <a:cubicBezTo>
                    <a:pt x="26019" y="4837"/>
                    <a:pt x="26219" y="4937"/>
                    <a:pt x="26452" y="5004"/>
                  </a:cubicBezTo>
                  <a:lnTo>
                    <a:pt x="29521" y="5004"/>
                  </a:lnTo>
                  <a:cubicBezTo>
                    <a:pt x="29755" y="4904"/>
                    <a:pt x="29988" y="4803"/>
                    <a:pt x="30188" y="4670"/>
                  </a:cubicBezTo>
                  <a:cubicBezTo>
                    <a:pt x="30288" y="4537"/>
                    <a:pt x="30355" y="4370"/>
                    <a:pt x="30355" y="4203"/>
                  </a:cubicBezTo>
                  <a:lnTo>
                    <a:pt x="30355" y="1001"/>
                  </a:lnTo>
                  <a:cubicBezTo>
                    <a:pt x="30355" y="467"/>
                    <a:pt x="29921" y="0"/>
                    <a:pt x="29354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954075" y="1685825"/>
              <a:ext cx="794750" cy="164300"/>
            </a:xfrm>
            <a:custGeom>
              <a:avLst/>
              <a:gdLst/>
              <a:ahLst/>
              <a:cxnLst/>
              <a:rect l="l" t="t" r="r" b="b"/>
              <a:pathLst>
                <a:path w="31790" h="6572" extrusionOk="0">
                  <a:moveTo>
                    <a:pt x="29555" y="0"/>
                  </a:moveTo>
                  <a:cubicBezTo>
                    <a:pt x="29288" y="0"/>
                    <a:pt x="29021" y="67"/>
                    <a:pt x="28787" y="200"/>
                  </a:cubicBezTo>
                  <a:lnTo>
                    <a:pt x="0" y="200"/>
                  </a:lnTo>
                  <a:lnTo>
                    <a:pt x="0" y="1168"/>
                  </a:lnTo>
                  <a:lnTo>
                    <a:pt x="28921" y="1168"/>
                  </a:lnTo>
                  <a:cubicBezTo>
                    <a:pt x="29088" y="1034"/>
                    <a:pt x="29254" y="934"/>
                    <a:pt x="29421" y="901"/>
                  </a:cubicBezTo>
                  <a:cubicBezTo>
                    <a:pt x="29455" y="867"/>
                    <a:pt x="29521" y="867"/>
                    <a:pt x="29555" y="867"/>
                  </a:cubicBezTo>
                  <a:cubicBezTo>
                    <a:pt x="30288" y="867"/>
                    <a:pt x="30922" y="2002"/>
                    <a:pt x="30922" y="3302"/>
                  </a:cubicBezTo>
                  <a:cubicBezTo>
                    <a:pt x="30922" y="4603"/>
                    <a:pt x="30288" y="5704"/>
                    <a:pt x="29555" y="5704"/>
                  </a:cubicBezTo>
                  <a:lnTo>
                    <a:pt x="29421" y="5704"/>
                  </a:lnTo>
                  <a:cubicBezTo>
                    <a:pt x="29254" y="5671"/>
                    <a:pt x="29088" y="5571"/>
                    <a:pt x="28921" y="5437"/>
                  </a:cubicBezTo>
                  <a:lnTo>
                    <a:pt x="0" y="5437"/>
                  </a:lnTo>
                  <a:lnTo>
                    <a:pt x="0" y="6405"/>
                  </a:lnTo>
                  <a:lnTo>
                    <a:pt x="28787" y="6405"/>
                  </a:lnTo>
                  <a:cubicBezTo>
                    <a:pt x="29021" y="6505"/>
                    <a:pt x="29288" y="6571"/>
                    <a:pt x="29555" y="6571"/>
                  </a:cubicBezTo>
                  <a:cubicBezTo>
                    <a:pt x="30789" y="6571"/>
                    <a:pt x="31790" y="5137"/>
                    <a:pt x="31790" y="3302"/>
                  </a:cubicBezTo>
                  <a:cubicBezTo>
                    <a:pt x="31790" y="1468"/>
                    <a:pt x="30789" y="0"/>
                    <a:pt x="29555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1616325" y="2169500"/>
              <a:ext cx="1470250" cy="81750"/>
            </a:xfrm>
            <a:custGeom>
              <a:avLst/>
              <a:gdLst/>
              <a:ahLst/>
              <a:cxnLst/>
              <a:rect l="l" t="t" r="r" b="b"/>
              <a:pathLst>
                <a:path w="58810" h="3270" extrusionOk="0">
                  <a:moveTo>
                    <a:pt x="1635" y="0"/>
                  </a:moveTo>
                  <a:cubicBezTo>
                    <a:pt x="734" y="0"/>
                    <a:pt x="1" y="734"/>
                    <a:pt x="1" y="1635"/>
                  </a:cubicBezTo>
                  <a:cubicBezTo>
                    <a:pt x="1" y="2535"/>
                    <a:pt x="734" y="3269"/>
                    <a:pt x="1635" y="3269"/>
                  </a:cubicBezTo>
                  <a:lnTo>
                    <a:pt x="57175" y="3269"/>
                  </a:lnTo>
                  <a:cubicBezTo>
                    <a:pt x="58075" y="3269"/>
                    <a:pt x="58809" y="2535"/>
                    <a:pt x="58809" y="1635"/>
                  </a:cubicBezTo>
                  <a:cubicBezTo>
                    <a:pt x="58809" y="734"/>
                    <a:pt x="58075" y="0"/>
                    <a:pt x="5717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1" name="Google Shape;1071;p36"/>
          <p:cNvSpPr txBox="1">
            <a:spLocks noGrp="1"/>
          </p:cNvSpPr>
          <p:nvPr>
            <p:ph type="ctrTitle"/>
          </p:nvPr>
        </p:nvSpPr>
        <p:spPr>
          <a:xfrm>
            <a:off x="837357" y="1271566"/>
            <a:ext cx="7028736" cy="2388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Unit 1:</a:t>
            </a:r>
            <a:endParaRPr sz="5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 dirty="0">
                <a:solidFill>
                  <a:schemeClr val="lt2"/>
                </a:solidFill>
              </a:rPr>
              <a:t>Kemahiran Saintifik</a:t>
            </a:r>
            <a:endParaRPr sz="5700" dirty="0">
              <a:solidFill>
                <a:schemeClr val="lt2"/>
              </a:solidFill>
            </a:endParaRPr>
          </a:p>
        </p:txBody>
      </p:sp>
      <p:sp>
        <p:nvSpPr>
          <p:cNvPr id="1072" name="Google Shape;1072;p36"/>
          <p:cNvSpPr/>
          <p:nvPr/>
        </p:nvSpPr>
        <p:spPr>
          <a:xfrm>
            <a:off x="8017972" y="3507925"/>
            <a:ext cx="393055" cy="412799"/>
          </a:xfrm>
          <a:custGeom>
            <a:avLst/>
            <a:gdLst/>
            <a:ahLst/>
            <a:cxnLst/>
            <a:rect l="l" t="t" r="r" b="b"/>
            <a:pathLst>
              <a:path w="8640" h="9074" fill="none" extrusionOk="0">
                <a:moveTo>
                  <a:pt x="5738" y="567"/>
                </a:moveTo>
                <a:lnTo>
                  <a:pt x="6038" y="2736"/>
                </a:lnTo>
                <a:cubicBezTo>
                  <a:pt x="6071" y="2902"/>
                  <a:pt x="6171" y="3036"/>
                  <a:pt x="6305" y="3136"/>
                </a:cubicBezTo>
                <a:lnTo>
                  <a:pt x="8273" y="4103"/>
                </a:lnTo>
                <a:cubicBezTo>
                  <a:pt x="8640" y="4270"/>
                  <a:pt x="8640" y="4804"/>
                  <a:pt x="8273" y="5004"/>
                </a:cubicBezTo>
                <a:lnTo>
                  <a:pt x="6305" y="5971"/>
                </a:lnTo>
                <a:cubicBezTo>
                  <a:pt x="6171" y="6038"/>
                  <a:pt x="6071" y="6171"/>
                  <a:pt x="6038" y="6338"/>
                </a:cubicBezTo>
                <a:lnTo>
                  <a:pt x="5738" y="8506"/>
                </a:lnTo>
                <a:cubicBezTo>
                  <a:pt x="5671" y="8907"/>
                  <a:pt x="5171" y="9074"/>
                  <a:pt x="4870" y="8773"/>
                </a:cubicBezTo>
                <a:lnTo>
                  <a:pt x="3336" y="7206"/>
                </a:lnTo>
                <a:cubicBezTo>
                  <a:pt x="3236" y="7105"/>
                  <a:pt x="3069" y="7039"/>
                  <a:pt x="2902" y="7072"/>
                </a:cubicBezTo>
                <a:lnTo>
                  <a:pt x="734" y="7439"/>
                </a:lnTo>
                <a:cubicBezTo>
                  <a:pt x="334" y="7506"/>
                  <a:pt x="0" y="7072"/>
                  <a:pt x="200" y="6705"/>
                </a:cubicBezTo>
                <a:lnTo>
                  <a:pt x="1234" y="4770"/>
                </a:lnTo>
                <a:cubicBezTo>
                  <a:pt x="1301" y="4637"/>
                  <a:pt x="1301" y="4437"/>
                  <a:pt x="1234" y="4303"/>
                </a:cubicBezTo>
                <a:lnTo>
                  <a:pt x="200" y="2369"/>
                </a:lnTo>
                <a:cubicBezTo>
                  <a:pt x="34" y="2002"/>
                  <a:pt x="334" y="1568"/>
                  <a:pt x="734" y="1635"/>
                </a:cubicBezTo>
                <a:lnTo>
                  <a:pt x="2902" y="2002"/>
                </a:lnTo>
                <a:cubicBezTo>
                  <a:pt x="3069" y="2035"/>
                  <a:pt x="3236" y="2002"/>
                  <a:pt x="3336" y="1868"/>
                </a:cubicBezTo>
                <a:lnTo>
                  <a:pt x="4870" y="301"/>
                </a:lnTo>
                <a:cubicBezTo>
                  <a:pt x="5171" y="0"/>
                  <a:pt x="5671" y="167"/>
                  <a:pt x="5738" y="567"/>
                </a:cubicBezTo>
                <a:close/>
              </a:path>
            </a:pathLst>
          </a:custGeom>
          <a:noFill/>
          <a:ln w="10850" cap="flat" cmpd="sng">
            <a:solidFill>
              <a:schemeClr val="l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36"/>
          <p:cNvSpPr txBox="1">
            <a:spLocks noGrp="1"/>
          </p:cNvSpPr>
          <p:nvPr>
            <p:ph type="subTitle" idx="1"/>
          </p:nvPr>
        </p:nvSpPr>
        <p:spPr>
          <a:xfrm>
            <a:off x="1135625" y="3610275"/>
            <a:ext cx="4103100" cy="4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Darjah 4</a:t>
            </a:r>
            <a:endParaRPr dirty="0"/>
          </a:p>
        </p:txBody>
      </p:sp>
      <p:grpSp>
        <p:nvGrpSpPr>
          <p:cNvPr id="1074" name="Google Shape;1074;p36"/>
          <p:cNvGrpSpPr/>
          <p:nvPr/>
        </p:nvGrpSpPr>
        <p:grpSpPr>
          <a:xfrm>
            <a:off x="6100550" y="760925"/>
            <a:ext cx="876475" cy="903150"/>
            <a:chOff x="5038775" y="1358925"/>
            <a:chExt cx="876475" cy="903150"/>
          </a:xfrm>
        </p:grpSpPr>
        <p:sp>
          <p:nvSpPr>
            <p:cNvPr id="1075" name="Google Shape;1075;p36"/>
            <p:cNvSpPr/>
            <p:nvPr/>
          </p:nvSpPr>
          <p:spPr>
            <a:xfrm>
              <a:off x="5539950" y="1479000"/>
              <a:ext cx="270225" cy="312750"/>
            </a:xfrm>
            <a:custGeom>
              <a:avLst/>
              <a:gdLst/>
              <a:ahLst/>
              <a:cxnLst/>
              <a:rect l="l" t="t" r="r" b="b"/>
              <a:pathLst>
                <a:path w="10809" h="12510" fill="none" extrusionOk="0">
                  <a:moveTo>
                    <a:pt x="10809" y="9374"/>
                  </a:moveTo>
                  <a:lnTo>
                    <a:pt x="10809" y="3136"/>
                  </a:lnTo>
                  <a:lnTo>
                    <a:pt x="5405" y="1"/>
                  </a:lnTo>
                  <a:lnTo>
                    <a:pt x="1" y="3136"/>
                  </a:lnTo>
                  <a:lnTo>
                    <a:pt x="1" y="9374"/>
                  </a:lnTo>
                  <a:lnTo>
                    <a:pt x="5405" y="12509"/>
                  </a:ln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5570825" y="1589075"/>
              <a:ext cx="25" cy="92600"/>
            </a:xfrm>
            <a:custGeom>
              <a:avLst/>
              <a:gdLst/>
              <a:ahLst/>
              <a:cxnLst/>
              <a:rect l="l" t="t" r="r" b="b"/>
              <a:pathLst>
                <a:path w="1" h="3704" fill="none" extrusionOk="0">
                  <a:moveTo>
                    <a:pt x="0" y="3703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6"/>
            <p:cNvSpPr/>
            <p:nvPr/>
          </p:nvSpPr>
          <p:spPr>
            <a:xfrm>
              <a:off x="5672550" y="1433125"/>
              <a:ext cx="25" cy="45900"/>
            </a:xfrm>
            <a:custGeom>
              <a:avLst/>
              <a:gdLst/>
              <a:ahLst/>
              <a:cxnLst/>
              <a:rect l="l" t="t" r="r" b="b"/>
              <a:pathLst>
                <a:path w="1" h="1836" fill="none" extrusionOk="0">
                  <a:moveTo>
                    <a:pt x="1" y="1836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6"/>
            <p:cNvSpPr/>
            <p:nvPr/>
          </p:nvSpPr>
          <p:spPr>
            <a:xfrm>
              <a:off x="5808475" y="1715825"/>
              <a:ext cx="38400" cy="25900"/>
            </a:xfrm>
            <a:custGeom>
              <a:avLst/>
              <a:gdLst/>
              <a:ahLst/>
              <a:cxnLst/>
              <a:rect l="l" t="t" r="r" b="b"/>
              <a:pathLst>
                <a:path w="1536" h="1036" fill="none" extrusionOk="0">
                  <a:moveTo>
                    <a:pt x="1535" y="1035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5593325" y="1698325"/>
              <a:ext cx="79250" cy="46725"/>
            </a:xfrm>
            <a:custGeom>
              <a:avLst/>
              <a:gdLst/>
              <a:ahLst/>
              <a:cxnLst/>
              <a:rect l="l" t="t" r="r" b="b"/>
              <a:pathLst>
                <a:path w="3170" h="1869" fill="none" extrusionOk="0">
                  <a:moveTo>
                    <a:pt x="3170" y="1868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5683400" y="1518200"/>
              <a:ext cx="79250" cy="46725"/>
            </a:xfrm>
            <a:custGeom>
              <a:avLst/>
              <a:gdLst/>
              <a:ahLst/>
              <a:cxnLst/>
              <a:rect l="l" t="t" r="r" b="b"/>
              <a:pathLst>
                <a:path w="3170" h="1869" fill="none" extrusionOk="0">
                  <a:moveTo>
                    <a:pt x="3169" y="1868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5404025" y="1713325"/>
              <a:ext cx="271050" cy="311925"/>
            </a:xfrm>
            <a:custGeom>
              <a:avLst/>
              <a:gdLst/>
              <a:ahLst/>
              <a:cxnLst/>
              <a:rect l="l" t="t" r="r" b="b"/>
              <a:pathLst>
                <a:path w="10842" h="12477" fill="none" extrusionOk="0">
                  <a:moveTo>
                    <a:pt x="10842" y="9374"/>
                  </a:moveTo>
                  <a:lnTo>
                    <a:pt x="10842" y="3103"/>
                  </a:lnTo>
                  <a:lnTo>
                    <a:pt x="5438" y="1"/>
                  </a:lnTo>
                  <a:lnTo>
                    <a:pt x="1" y="3103"/>
                  </a:lnTo>
                  <a:lnTo>
                    <a:pt x="1" y="9374"/>
                  </a:lnTo>
                  <a:lnTo>
                    <a:pt x="5438" y="12477"/>
                  </a:ln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5435725" y="1823425"/>
              <a:ext cx="25" cy="91750"/>
            </a:xfrm>
            <a:custGeom>
              <a:avLst/>
              <a:gdLst/>
              <a:ahLst/>
              <a:cxnLst/>
              <a:rect l="l" t="t" r="r" b="b"/>
              <a:pathLst>
                <a:path w="1" h="3670" fill="none" extrusionOk="0">
                  <a:moveTo>
                    <a:pt x="0" y="3669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5457400" y="1932650"/>
              <a:ext cx="80075" cy="45900"/>
            </a:xfrm>
            <a:custGeom>
              <a:avLst/>
              <a:gdLst/>
              <a:ahLst/>
              <a:cxnLst/>
              <a:rect l="l" t="t" r="r" b="b"/>
              <a:pathLst>
                <a:path w="3203" h="1836" fill="none" extrusionOk="0">
                  <a:moveTo>
                    <a:pt x="3203" y="1836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5135500" y="1713325"/>
              <a:ext cx="270225" cy="311925"/>
            </a:xfrm>
            <a:custGeom>
              <a:avLst/>
              <a:gdLst/>
              <a:ahLst/>
              <a:cxnLst/>
              <a:rect l="l" t="t" r="r" b="b"/>
              <a:pathLst>
                <a:path w="10809" h="12477" fill="none" extrusionOk="0">
                  <a:moveTo>
                    <a:pt x="10808" y="9374"/>
                  </a:moveTo>
                  <a:lnTo>
                    <a:pt x="10808" y="3103"/>
                  </a:lnTo>
                  <a:lnTo>
                    <a:pt x="5405" y="1"/>
                  </a:lnTo>
                  <a:lnTo>
                    <a:pt x="1" y="3103"/>
                  </a:lnTo>
                  <a:lnTo>
                    <a:pt x="1" y="9374"/>
                  </a:lnTo>
                  <a:lnTo>
                    <a:pt x="5405" y="12477"/>
                  </a:ln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5166350" y="1823425"/>
              <a:ext cx="25" cy="91750"/>
            </a:xfrm>
            <a:custGeom>
              <a:avLst/>
              <a:gdLst/>
              <a:ahLst/>
              <a:cxnLst/>
              <a:rect l="l" t="t" r="r" b="b"/>
              <a:pathLst>
                <a:path w="1" h="3670" fill="none" extrusionOk="0">
                  <a:moveTo>
                    <a:pt x="1" y="3669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5188875" y="1932650"/>
              <a:ext cx="79250" cy="45900"/>
            </a:xfrm>
            <a:custGeom>
              <a:avLst/>
              <a:gdLst/>
              <a:ahLst/>
              <a:cxnLst/>
              <a:rect l="l" t="t" r="r" b="b"/>
              <a:pathLst>
                <a:path w="3170" h="1836" fill="none" extrusionOk="0">
                  <a:moveTo>
                    <a:pt x="3169" y="1836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5548300" y="1752525"/>
              <a:ext cx="79250" cy="45900"/>
            </a:xfrm>
            <a:custGeom>
              <a:avLst/>
              <a:gdLst/>
              <a:ahLst/>
              <a:cxnLst/>
              <a:rect l="l" t="t" r="r" b="b"/>
              <a:pathLst>
                <a:path w="3170" h="1836" fill="none" extrusionOk="0">
                  <a:moveTo>
                    <a:pt x="3169" y="1835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5539950" y="1950175"/>
              <a:ext cx="270225" cy="311900"/>
            </a:xfrm>
            <a:custGeom>
              <a:avLst/>
              <a:gdLst/>
              <a:ahLst/>
              <a:cxnLst/>
              <a:rect l="l" t="t" r="r" b="b"/>
              <a:pathLst>
                <a:path w="10809" h="12476" fill="none" extrusionOk="0">
                  <a:moveTo>
                    <a:pt x="10809" y="9340"/>
                  </a:moveTo>
                  <a:lnTo>
                    <a:pt x="10809" y="3103"/>
                  </a:lnTo>
                  <a:lnTo>
                    <a:pt x="5405" y="0"/>
                  </a:lnTo>
                  <a:lnTo>
                    <a:pt x="1" y="3103"/>
                  </a:lnTo>
                  <a:lnTo>
                    <a:pt x="1" y="9340"/>
                  </a:lnTo>
                  <a:lnTo>
                    <a:pt x="5405" y="12476"/>
                  </a:ln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5570825" y="2059425"/>
              <a:ext cx="25" cy="92575"/>
            </a:xfrm>
            <a:custGeom>
              <a:avLst/>
              <a:gdLst/>
              <a:ahLst/>
              <a:cxnLst/>
              <a:rect l="l" t="t" r="r" b="b"/>
              <a:pathLst>
                <a:path w="1" h="3703" fill="none" extrusionOk="0">
                  <a:moveTo>
                    <a:pt x="0" y="3703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5593325" y="2168650"/>
              <a:ext cx="79250" cy="46725"/>
            </a:xfrm>
            <a:custGeom>
              <a:avLst/>
              <a:gdLst/>
              <a:ahLst/>
              <a:cxnLst/>
              <a:rect l="l" t="t" r="r" b="b"/>
              <a:pathLst>
                <a:path w="3170" h="1869" fill="none" extrusionOk="0">
                  <a:moveTo>
                    <a:pt x="3170" y="1869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5683400" y="1989375"/>
              <a:ext cx="79250" cy="45875"/>
            </a:xfrm>
            <a:custGeom>
              <a:avLst/>
              <a:gdLst/>
              <a:ahLst/>
              <a:cxnLst/>
              <a:rect l="l" t="t" r="r" b="b"/>
              <a:pathLst>
                <a:path w="3170" h="1835" fill="none" extrusionOk="0">
                  <a:moveTo>
                    <a:pt x="3169" y="1835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5268925" y="1950175"/>
              <a:ext cx="271050" cy="311900"/>
            </a:xfrm>
            <a:custGeom>
              <a:avLst/>
              <a:gdLst/>
              <a:ahLst/>
              <a:cxnLst/>
              <a:rect l="l" t="t" r="r" b="b"/>
              <a:pathLst>
                <a:path w="10842" h="12476" fill="none" extrusionOk="0">
                  <a:moveTo>
                    <a:pt x="10842" y="9340"/>
                  </a:moveTo>
                  <a:lnTo>
                    <a:pt x="10842" y="3103"/>
                  </a:lnTo>
                  <a:lnTo>
                    <a:pt x="5405" y="0"/>
                  </a:lnTo>
                  <a:lnTo>
                    <a:pt x="1" y="3103"/>
                  </a:lnTo>
                  <a:lnTo>
                    <a:pt x="1" y="9340"/>
                  </a:lnTo>
                  <a:lnTo>
                    <a:pt x="5405" y="12476"/>
                  </a:ln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5300625" y="2059425"/>
              <a:ext cx="25" cy="92575"/>
            </a:xfrm>
            <a:custGeom>
              <a:avLst/>
              <a:gdLst/>
              <a:ahLst/>
              <a:cxnLst/>
              <a:rect l="l" t="t" r="r" b="b"/>
              <a:pathLst>
                <a:path w="1" h="3703" fill="none" extrusionOk="0">
                  <a:moveTo>
                    <a:pt x="0" y="3703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5322300" y="2168650"/>
              <a:ext cx="80075" cy="46725"/>
            </a:xfrm>
            <a:custGeom>
              <a:avLst/>
              <a:gdLst/>
              <a:ahLst/>
              <a:cxnLst/>
              <a:rect l="l" t="t" r="r" b="b"/>
              <a:pathLst>
                <a:path w="3203" h="1869" fill="none" extrusionOk="0">
                  <a:moveTo>
                    <a:pt x="3203" y="1869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5412375" y="1989375"/>
              <a:ext cx="80075" cy="45875"/>
            </a:xfrm>
            <a:custGeom>
              <a:avLst/>
              <a:gdLst/>
              <a:ahLst/>
              <a:cxnLst/>
              <a:rect l="l" t="t" r="r" b="b"/>
              <a:pathLst>
                <a:path w="3203" h="1835" fill="none" extrusionOk="0">
                  <a:moveTo>
                    <a:pt x="3203" y="1835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5650875" y="1358925"/>
              <a:ext cx="44225" cy="55050"/>
            </a:xfrm>
            <a:custGeom>
              <a:avLst/>
              <a:gdLst/>
              <a:ahLst/>
              <a:cxnLst/>
              <a:rect l="l" t="t" r="r" b="b"/>
              <a:pathLst>
                <a:path w="1769" h="2202" fill="none" extrusionOk="0">
                  <a:moveTo>
                    <a:pt x="1702" y="2168"/>
                  </a:moveTo>
                  <a:cubicBezTo>
                    <a:pt x="1668" y="2168"/>
                    <a:pt x="1635" y="2202"/>
                    <a:pt x="1635" y="2202"/>
                  </a:cubicBezTo>
                  <a:cubicBezTo>
                    <a:pt x="1602" y="2202"/>
                    <a:pt x="1602" y="2202"/>
                    <a:pt x="1568" y="2202"/>
                  </a:cubicBezTo>
                  <a:cubicBezTo>
                    <a:pt x="1535" y="2168"/>
                    <a:pt x="1535" y="2168"/>
                    <a:pt x="1501" y="2135"/>
                  </a:cubicBezTo>
                  <a:lnTo>
                    <a:pt x="34" y="234"/>
                  </a:lnTo>
                  <a:cubicBezTo>
                    <a:pt x="0" y="200"/>
                    <a:pt x="0" y="167"/>
                    <a:pt x="0" y="134"/>
                  </a:cubicBezTo>
                  <a:cubicBezTo>
                    <a:pt x="0" y="100"/>
                    <a:pt x="34" y="67"/>
                    <a:pt x="67" y="33"/>
                  </a:cubicBezTo>
                  <a:cubicBezTo>
                    <a:pt x="100" y="33"/>
                    <a:pt x="100" y="0"/>
                    <a:pt x="134" y="0"/>
                  </a:cubicBezTo>
                  <a:cubicBezTo>
                    <a:pt x="167" y="0"/>
                    <a:pt x="167" y="0"/>
                    <a:pt x="201" y="0"/>
                  </a:cubicBezTo>
                  <a:cubicBezTo>
                    <a:pt x="201" y="0"/>
                    <a:pt x="234" y="33"/>
                    <a:pt x="267" y="67"/>
                  </a:cubicBezTo>
                  <a:lnTo>
                    <a:pt x="1702" y="1968"/>
                  </a:lnTo>
                  <a:cubicBezTo>
                    <a:pt x="1735" y="2002"/>
                    <a:pt x="1768" y="2035"/>
                    <a:pt x="1768" y="2068"/>
                  </a:cubicBezTo>
                  <a:cubicBezTo>
                    <a:pt x="1768" y="2102"/>
                    <a:pt x="1735" y="2135"/>
                    <a:pt x="1702" y="2168"/>
                  </a:cubicBezTo>
                  <a:close/>
                  <a:moveTo>
                    <a:pt x="67" y="2168"/>
                  </a:moveTo>
                  <a:cubicBezTo>
                    <a:pt x="34" y="2135"/>
                    <a:pt x="0" y="2102"/>
                    <a:pt x="0" y="2068"/>
                  </a:cubicBezTo>
                  <a:cubicBezTo>
                    <a:pt x="0" y="2035"/>
                    <a:pt x="0" y="2002"/>
                    <a:pt x="34" y="1968"/>
                  </a:cubicBezTo>
                  <a:lnTo>
                    <a:pt x="1501" y="67"/>
                  </a:lnTo>
                  <a:cubicBezTo>
                    <a:pt x="1535" y="33"/>
                    <a:pt x="1535" y="0"/>
                    <a:pt x="1568" y="0"/>
                  </a:cubicBezTo>
                  <a:cubicBezTo>
                    <a:pt x="1602" y="0"/>
                    <a:pt x="1602" y="0"/>
                    <a:pt x="1635" y="0"/>
                  </a:cubicBezTo>
                  <a:cubicBezTo>
                    <a:pt x="1635" y="0"/>
                    <a:pt x="1668" y="33"/>
                    <a:pt x="1702" y="33"/>
                  </a:cubicBezTo>
                  <a:cubicBezTo>
                    <a:pt x="1735" y="67"/>
                    <a:pt x="1768" y="100"/>
                    <a:pt x="1768" y="134"/>
                  </a:cubicBezTo>
                  <a:cubicBezTo>
                    <a:pt x="1768" y="167"/>
                    <a:pt x="1735" y="200"/>
                    <a:pt x="1702" y="234"/>
                  </a:cubicBezTo>
                  <a:lnTo>
                    <a:pt x="267" y="2135"/>
                  </a:lnTo>
                  <a:cubicBezTo>
                    <a:pt x="234" y="2168"/>
                    <a:pt x="201" y="2168"/>
                    <a:pt x="201" y="2202"/>
                  </a:cubicBezTo>
                  <a:cubicBezTo>
                    <a:pt x="167" y="2202"/>
                    <a:pt x="167" y="2202"/>
                    <a:pt x="134" y="2202"/>
                  </a:cubicBezTo>
                  <a:cubicBezTo>
                    <a:pt x="100" y="2202"/>
                    <a:pt x="100" y="2168"/>
                    <a:pt x="67" y="2168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5870200" y="1728350"/>
              <a:ext cx="45050" cy="55050"/>
            </a:xfrm>
            <a:custGeom>
              <a:avLst/>
              <a:gdLst/>
              <a:ahLst/>
              <a:cxnLst/>
              <a:rect l="l" t="t" r="r" b="b"/>
              <a:pathLst>
                <a:path w="1802" h="2202" fill="none" extrusionOk="0">
                  <a:moveTo>
                    <a:pt x="1735" y="67"/>
                  </a:moveTo>
                  <a:cubicBezTo>
                    <a:pt x="1768" y="67"/>
                    <a:pt x="1802" y="100"/>
                    <a:pt x="1802" y="134"/>
                  </a:cubicBezTo>
                  <a:cubicBezTo>
                    <a:pt x="1802" y="167"/>
                    <a:pt x="1802" y="200"/>
                    <a:pt x="1768" y="234"/>
                  </a:cubicBezTo>
                  <a:lnTo>
                    <a:pt x="1068" y="1335"/>
                  </a:lnTo>
                  <a:lnTo>
                    <a:pt x="1068" y="2068"/>
                  </a:lnTo>
                  <a:cubicBezTo>
                    <a:pt x="1068" y="2068"/>
                    <a:pt x="1034" y="2102"/>
                    <a:pt x="1034" y="2135"/>
                  </a:cubicBezTo>
                  <a:cubicBezTo>
                    <a:pt x="1034" y="2169"/>
                    <a:pt x="1034" y="2169"/>
                    <a:pt x="1001" y="2169"/>
                  </a:cubicBezTo>
                  <a:cubicBezTo>
                    <a:pt x="968" y="2202"/>
                    <a:pt x="968" y="2202"/>
                    <a:pt x="901" y="2202"/>
                  </a:cubicBezTo>
                  <a:cubicBezTo>
                    <a:pt x="868" y="2202"/>
                    <a:pt x="834" y="2202"/>
                    <a:pt x="834" y="2169"/>
                  </a:cubicBezTo>
                  <a:cubicBezTo>
                    <a:pt x="801" y="2169"/>
                    <a:pt x="801" y="2169"/>
                    <a:pt x="768" y="2135"/>
                  </a:cubicBezTo>
                  <a:cubicBezTo>
                    <a:pt x="768" y="2102"/>
                    <a:pt x="768" y="2068"/>
                    <a:pt x="768" y="2068"/>
                  </a:cubicBezTo>
                  <a:lnTo>
                    <a:pt x="768" y="1335"/>
                  </a:lnTo>
                  <a:lnTo>
                    <a:pt x="34" y="234"/>
                  </a:lnTo>
                  <a:cubicBezTo>
                    <a:pt x="0" y="200"/>
                    <a:pt x="0" y="167"/>
                    <a:pt x="0" y="134"/>
                  </a:cubicBezTo>
                  <a:cubicBezTo>
                    <a:pt x="34" y="100"/>
                    <a:pt x="34" y="100"/>
                    <a:pt x="100" y="67"/>
                  </a:cubicBezTo>
                  <a:cubicBezTo>
                    <a:pt x="134" y="34"/>
                    <a:pt x="134" y="34"/>
                    <a:pt x="167" y="0"/>
                  </a:cubicBezTo>
                  <a:cubicBezTo>
                    <a:pt x="201" y="0"/>
                    <a:pt x="201" y="0"/>
                    <a:pt x="234" y="34"/>
                  </a:cubicBezTo>
                  <a:cubicBezTo>
                    <a:pt x="234" y="34"/>
                    <a:pt x="267" y="67"/>
                    <a:pt x="267" y="100"/>
                  </a:cubicBezTo>
                  <a:lnTo>
                    <a:pt x="901" y="1068"/>
                  </a:lnTo>
                  <a:lnTo>
                    <a:pt x="1535" y="100"/>
                  </a:lnTo>
                  <a:cubicBezTo>
                    <a:pt x="1568" y="67"/>
                    <a:pt x="1568" y="34"/>
                    <a:pt x="1602" y="34"/>
                  </a:cubicBezTo>
                  <a:cubicBezTo>
                    <a:pt x="1602" y="0"/>
                    <a:pt x="1635" y="0"/>
                    <a:pt x="1668" y="0"/>
                  </a:cubicBezTo>
                  <a:cubicBezTo>
                    <a:pt x="1668" y="34"/>
                    <a:pt x="1702" y="34"/>
                    <a:pt x="1735" y="67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5097150" y="1769200"/>
              <a:ext cx="37550" cy="26725"/>
            </a:xfrm>
            <a:custGeom>
              <a:avLst/>
              <a:gdLst/>
              <a:ahLst/>
              <a:cxnLst/>
              <a:rect l="l" t="t" r="r" b="b"/>
              <a:pathLst>
                <a:path w="1502" h="1069" fill="none" extrusionOk="0">
                  <a:moveTo>
                    <a:pt x="1501" y="1068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5038775" y="1728350"/>
              <a:ext cx="45050" cy="55050"/>
            </a:xfrm>
            <a:custGeom>
              <a:avLst/>
              <a:gdLst/>
              <a:ahLst/>
              <a:cxnLst/>
              <a:rect l="l" t="t" r="r" b="b"/>
              <a:pathLst>
                <a:path w="1802" h="2202" fill="none" extrusionOk="0">
                  <a:moveTo>
                    <a:pt x="1735" y="67"/>
                  </a:moveTo>
                  <a:cubicBezTo>
                    <a:pt x="1768" y="67"/>
                    <a:pt x="1802" y="100"/>
                    <a:pt x="1802" y="134"/>
                  </a:cubicBezTo>
                  <a:cubicBezTo>
                    <a:pt x="1802" y="167"/>
                    <a:pt x="1802" y="200"/>
                    <a:pt x="1768" y="234"/>
                  </a:cubicBezTo>
                  <a:lnTo>
                    <a:pt x="1034" y="1335"/>
                  </a:lnTo>
                  <a:lnTo>
                    <a:pt x="1034" y="2068"/>
                  </a:lnTo>
                  <a:cubicBezTo>
                    <a:pt x="1034" y="2068"/>
                    <a:pt x="1034" y="2102"/>
                    <a:pt x="1034" y="2135"/>
                  </a:cubicBezTo>
                  <a:cubicBezTo>
                    <a:pt x="1034" y="2169"/>
                    <a:pt x="1034" y="2169"/>
                    <a:pt x="1001" y="2169"/>
                  </a:cubicBezTo>
                  <a:cubicBezTo>
                    <a:pt x="968" y="2202"/>
                    <a:pt x="968" y="2202"/>
                    <a:pt x="901" y="2202"/>
                  </a:cubicBezTo>
                  <a:cubicBezTo>
                    <a:pt x="868" y="2202"/>
                    <a:pt x="834" y="2202"/>
                    <a:pt x="834" y="2169"/>
                  </a:cubicBezTo>
                  <a:cubicBezTo>
                    <a:pt x="801" y="2169"/>
                    <a:pt x="801" y="2169"/>
                    <a:pt x="767" y="2135"/>
                  </a:cubicBezTo>
                  <a:cubicBezTo>
                    <a:pt x="767" y="2102"/>
                    <a:pt x="767" y="2068"/>
                    <a:pt x="767" y="2068"/>
                  </a:cubicBezTo>
                  <a:lnTo>
                    <a:pt x="767" y="1335"/>
                  </a:lnTo>
                  <a:lnTo>
                    <a:pt x="34" y="234"/>
                  </a:lnTo>
                  <a:cubicBezTo>
                    <a:pt x="0" y="200"/>
                    <a:pt x="0" y="167"/>
                    <a:pt x="0" y="134"/>
                  </a:cubicBezTo>
                  <a:cubicBezTo>
                    <a:pt x="34" y="100"/>
                    <a:pt x="34" y="100"/>
                    <a:pt x="100" y="67"/>
                  </a:cubicBezTo>
                  <a:cubicBezTo>
                    <a:pt x="134" y="34"/>
                    <a:pt x="134" y="34"/>
                    <a:pt x="167" y="0"/>
                  </a:cubicBezTo>
                  <a:cubicBezTo>
                    <a:pt x="200" y="0"/>
                    <a:pt x="200" y="0"/>
                    <a:pt x="234" y="34"/>
                  </a:cubicBezTo>
                  <a:cubicBezTo>
                    <a:pt x="234" y="34"/>
                    <a:pt x="267" y="67"/>
                    <a:pt x="267" y="100"/>
                  </a:cubicBezTo>
                  <a:lnTo>
                    <a:pt x="901" y="1068"/>
                  </a:lnTo>
                  <a:lnTo>
                    <a:pt x="1535" y="100"/>
                  </a:lnTo>
                  <a:cubicBezTo>
                    <a:pt x="1568" y="67"/>
                    <a:pt x="1568" y="34"/>
                    <a:pt x="1601" y="34"/>
                  </a:cubicBezTo>
                  <a:cubicBezTo>
                    <a:pt x="1601" y="0"/>
                    <a:pt x="1635" y="0"/>
                    <a:pt x="1668" y="0"/>
                  </a:cubicBezTo>
                  <a:cubicBezTo>
                    <a:pt x="1668" y="34"/>
                    <a:pt x="1701" y="34"/>
                    <a:pt x="1735" y="67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36"/>
          <p:cNvGrpSpPr/>
          <p:nvPr/>
        </p:nvGrpSpPr>
        <p:grpSpPr>
          <a:xfrm>
            <a:off x="-1405850" y="1313875"/>
            <a:ext cx="889825" cy="1500275"/>
            <a:chOff x="-1405850" y="1313875"/>
            <a:chExt cx="889825" cy="1500275"/>
          </a:xfrm>
        </p:grpSpPr>
        <p:sp>
          <p:nvSpPr>
            <p:cNvPr id="1101" name="Google Shape;1101;p36"/>
            <p:cNvSpPr/>
            <p:nvPr/>
          </p:nvSpPr>
          <p:spPr>
            <a:xfrm>
              <a:off x="-896325" y="1434800"/>
              <a:ext cx="271050" cy="311925"/>
            </a:xfrm>
            <a:custGeom>
              <a:avLst/>
              <a:gdLst/>
              <a:ahLst/>
              <a:cxnLst/>
              <a:rect l="l" t="t" r="r" b="b"/>
              <a:pathLst>
                <a:path w="10842" h="12477" fill="none" extrusionOk="0">
                  <a:moveTo>
                    <a:pt x="10842" y="9374"/>
                  </a:moveTo>
                  <a:lnTo>
                    <a:pt x="10842" y="3136"/>
                  </a:lnTo>
                  <a:lnTo>
                    <a:pt x="5405" y="1"/>
                  </a:lnTo>
                  <a:lnTo>
                    <a:pt x="1" y="3136"/>
                  </a:lnTo>
                  <a:lnTo>
                    <a:pt x="1" y="9374"/>
                  </a:lnTo>
                  <a:lnTo>
                    <a:pt x="5405" y="12476"/>
                  </a:ln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-864625" y="1544875"/>
              <a:ext cx="25" cy="91775"/>
            </a:xfrm>
            <a:custGeom>
              <a:avLst/>
              <a:gdLst/>
              <a:ahLst/>
              <a:cxnLst/>
              <a:rect l="l" t="t" r="r" b="b"/>
              <a:pathLst>
                <a:path w="1" h="3671" fill="none" extrusionOk="0">
                  <a:moveTo>
                    <a:pt x="0" y="3670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-762900" y="1388925"/>
              <a:ext cx="25" cy="45900"/>
            </a:xfrm>
            <a:custGeom>
              <a:avLst/>
              <a:gdLst/>
              <a:ahLst/>
              <a:cxnLst/>
              <a:rect l="l" t="t" r="r" b="b"/>
              <a:pathLst>
                <a:path w="1" h="1836" fill="none" extrusionOk="0">
                  <a:moveTo>
                    <a:pt x="1" y="1836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-626950" y="1670800"/>
              <a:ext cx="38375" cy="26725"/>
            </a:xfrm>
            <a:custGeom>
              <a:avLst/>
              <a:gdLst/>
              <a:ahLst/>
              <a:cxnLst/>
              <a:rect l="l" t="t" r="r" b="b"/>
              <a:pathLst>
                <a:path w="1535" h="1069" fill="none" extrusionOk="0">
                  <a:moveTo>
                    <a:pt x="1535" y="1068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-842950" y="1654125"/>
              <a:ext cx="80075" cy="45900"/>
            </a:xfrm>
            <a:custGeom>
              <a:avLst/>
              <a:gdLst/>
              <a:ahLst/>
              <a:cxnLst/>
              <a:rect l="l" t="t" r="r" b="b"/>
              <a:pathLst>
                <a:path w="3203" h="1836" fill="none" extrusionOk="0">
                  <a:moveTo>
                    <a:pt x="3203" y="1835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-752875" y="1474000"/>
              <a:ext cx="80075" cy="45900"/>
            </a:xfrm>
            <a:custGeom>
              <a:avLst/>
              <a:gdLst/>
              <a:ahLst/>
              <a:cxnLst/>
              <a:rect l="l" t="t" r="r" b="b"/>
              <a:pathLst>
                <a:path w="3203" h="1836" fill="none" extrusionOk="0">
                  <a:moveTo>
                    <a:pt x="3203" y="1835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-1031425" y="1668300"/>
              <a:ext cx="270225" cy="312750"/>
            </a:xfrm>
            <a:custGeom>
              <a:avLst/>
              <a:gdLst/>
              <a:ahLst/>
              <a:cxnLst/>
              <a:rect l="l" t="t" r="r" b="b"/>
              <a:pathLst>
                <a:path w="10809" h="12510" fill="none" extrusionOk="0">
                  <a:moveTo>
                    <a:pt x="10809" y="9374"/>
                  </a:moveTo>
                  <a:lnTo>
                    <a:pt x="10809" y="3136"/>
                  </a:lnTo>
                  <a:lnTo>
                    <a:pt x="5405" y="1"/>
                  </a:lnTo>
                  <a:lnTo>
                    <a:pt x="1" y="3136"/>
                  </a:lnTo>
                  <a:lnTo>
                    <a:pt x="1" y="9374"/>
                  </a:lnTo>
                  <a:lnTo>
                    <a:pt x="5405" y="12510"/>
                  </a:ln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-999725" y="1778375"/>
              <a:ext cx="25" cy="92600"/>
            </a:xfrm>
            <a:custGeom>
              <a:avLst/>
              <a:gdLst/>
              <a:ahLst/>
              <a:cxnLst/>
              <a:rect l="l" t="t" r="r" b="b"/>
              <a:pathLst>
                <a:path w="1" h="3704" fill="none" extrusionOk="0">
                  <a:moveTo>
                    <a:pt x="1" y="3703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-978050" y="1887625"/>
              <a:ext cx="80100" cy="46725"/>
            </a:xfrm>
            <a:custGeom>
              <a:avLst/>
              <a:gdLst/>
              <a:ahLst/>
              <a:cxnLst/>
              <a:rect l="l" t="t" r="r" b="b"/>
              <a:pathLst>
                <a:path w="3204" h="1869" fill="none" extrusionOk="0">
                  <a:moveTo>
                    <a:pt x="3203" y="1869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6"/>
            <p:cNvSpPr/>
            <p:nvPr/>
          </p:nvSpPr>
          <p:spPr>
            <a:xfrm>
              <a:off x="-1300775" y="1668300"/>
              <a:ext cx="271050" cy="312750"/>
            </a:xfrm>
            <a:custGeom>
              <a:avLst/>
              <a:gdLst/>
              <a:ahLst/>
              <a:cxnLst/>
              <a:rect l="l" t="t" r="r" b="b"/>
              <a:pathLst>
                <a:path w="10842" h="12510" fill="none" extrusionOk="0">
                  <a:moveTo>
                    <a:pt x="10842" y="9374"/>
                  </a:moveTo>
                  <a:lnTo>
                    <a:pt x="10842" y="3136"/>
                  </a:lnTo>
                  <a:lnTo>
                    <a:pt x="5438" y="1"/>
                  </a:lnTo>
                  <a:lnTo>
                    <a:pt x="1" y="3136"/>
                  </a:lnTo>
                  <a:lnTo>
                    <a:pt x="1" y="9374"/>
                  </a:lnTo>
                  <a:lnTo>
                    <a:pt x="5438" y="12510"/>
                  </a:ln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6"/>
            <p:cNvSpPr/>
            <p:nvPr/>
          </p:nvSpPr>
          <p:spPr>
            <a:xfrm>
              <a:off x="-1269075" y="1778375"/>
              <a:ext cx="25" cy="92600"/>
            </a:xfrm>
            <a:custGeom>
              <a:avLst/>
              <a:gdLst/>
              <a:ahLst/>
              <a:cxnLst/>
              <a:rect l="l" t="t" r="r" b="b"/>
              <a:pathLst>
                <a:path w="1" h="3704" fill="none" extrusionOk="0">
                  <a:moveTo>
                    <a:pt x="0" y="3703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-1246575" y="1887625"/>
              <a:ext cx="79250" cy="46725"/>
            </a:xfrm>
            <a:custGeom>
              <a:avLst/>
              <a:gdLst/>
              <a:ahLst/>
              <a:cxnLst/>
              <a:rect l="l" t="t" r="r" b="b"/>
              <a:pathLst>
                <a:path w="3170" h="1869" fill="none" extrusionOk="0">
                  <a:moveTo>
                    <a:pt x="3170" y="1869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-887975" y="1707500"/>
              <a:ext cx="80075" cy="46725"/>
            </a:xfrm>
            <a:custGeom>
              <a:avLst/>
              <a:gdLst/>
              <a:ahLst/>
              <a:cxnLst/>
              <a:rect l="l" t="t" r="r" b="b"/>
              <a:pathLst>
                <a:path w="3203" h="1869" fill="none" extrusionOk="0">
                  <a:moveTo>
                    <a:pt x="3203" y="1868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-896325" y="1905150"/>
              <a:ext cx="271050" cy="311900"/>
            </a:xfrm>
            <a:custGeom>
              <a:avLst/>
              <a:gdLst/>
              <a:ahLst/>
              <a:cxnLst/>
              <a:rect l="l" t="t" r="r" b="b"/>
              <a:pathLst>
                <a:path w="10842" h="12476" fill="none" extrusionOk="0">
                  <a:moveTo>
                    <a:pt x="10842" y="9373"/>
                  </a:moveTo>
                  <a:lnTo>
                    <a:pt x="10842" y="3136"/>
                  </a:lnTo>
                  <a:lnTo>
                    <a:pt x="5405" y="0"/>
                  </a:lnTo>
                  <a:lnTo>
                    <a:pt x="1" y="3136"/>
                  </a:lnTo>
                  <a:lnTo>
                    <a:pt x="1" y="9373"/>
                  </a:lnTo>
                  <a:lnTo>
                    <a:pt x="5405" y="12476"/>
                  </a:ln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-864625" y="2015225"/>
              <a:ext cx="25" cy="92575"/>
            </a:xfrm>
            <a:custGeom>
              <a:avLst/>
              <a:gdLst/>
              <a:ahLst/>
              <a:cxnLst/>
              <a:rect l="l" t="t" r="r" b="b"/>
              <a:pathLst>
                <a:path w="1" h="3703" fill="none" extrusionOk="0">
                  <a:moveTo>
                    <a:pt x="0" y="3703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-842950" y="2124475"/>
              <a:ext cx="80075" cy="45875"/>
            </a:xfrm>
            <a:custGeom>
              <a:avLst/>
              <a:gdLst/>
              <a:ahLst/>
              <a:cxnLst/>
              <a:rect l="l" t="t" r="r" b="b"/>
              <a:pathLst>
                <a:path w="3203" h="1835" fill="none" extrusionOk="0">
                  <a:moveTo>
                    <a:pt x="3203" y="1835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-752875" y="1944325"/>
              <a:ext cx="80075" cy="45900"/>
            </a:xfrm>
            <a:custGeom>
              <a:avLst/>
              <a:gdLst/>
              <a:ahLst/>
              <a:cxnLst/>
              <a:rect l="l" t="t" r="r" b="b"/>
              <a:pathLst>
                <a:path w="3203" h="1836" fill="none" extrusionOk="0">
                  <a:moveTo>
                    <a:pt x="3203" y="1836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-1166500" y="1905150"/>
              <a:ext cx="270200" cy="311900"/>
            </a:xfrm>
            <a:custGeom>
              <a:avLst/>
              <a:gdLst/>
              <a:ahLst/>
              <a:cxnLst/>
              <a:rect l="l" t="t" r="r" b="b"/>
              <a:pathLst>
                <a:path w="10808" h="12476" fill="none" extrusionOk="0">
                  <a:moveTo>
                    <a:pt x="10808" y="9373"/>
                  </a:moveTo>
                  <a:lnTo>
                    <a:pt x="10808" y="3136"/>
                  </a:lnTo>
                  <a:lnTo>
                    <a:pt x="5404" y="0"/>
                  </a:lnTo>
                  <a:lnTo>
                    <a:pt x="0" y="3136"/>
                  </a:lnTo>
                  <a:lnTo>
                    <a:pt x="0" y="9373"/>
                  </a:lnTo>
                  <a:lnTo>
                    <a:pt x="5404" y="12476"/>
                  </a:ln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6"/>
            <p:cNvSpPr/>
            <p:nvPr/>
          </p:nvSpPr>
          <p:spPr>
            <a:xfrm>
              <a:off x="-1134825" y="2015225"/>
              <a:ext cx="25" cy="92575"/>
            </a:xfrm>
            <a:custGeom>
              <a:avLst/>
              <a:gdLst/>
              <a:ahLst/>
              <a:cxnLst/>
              <a:rect l="l" t="t" r="r" b="b"/>
              <a:pathLst>
                <a:path w="1" h="3703" fill="none" extrusionOk="0">
                  <a:moveTo>
                    <a:pt x="1" y="3703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6"/>
            <p:cNvSpPr/>
            <p:nvPr/>
          </p:nvSpPr>
          <p:spPr>
            <a:xfrm>
              <a:off x="-1113150" y="2124475"/>
              <a:ext cx="80100" cy="45875"/>
            </a:xfrm>
            <a:custGeom>
              <a:avLst/>
              <a:gdLst/>
              <a:ahLst/>
              <a:cxnLst/>
              <a:rect l="l" t="t" r="r" b="b"/>
              <a:pathLst>
                <a:path w="3204" h="1835" fill="none" extrusionOk="0">
                  <a:moveTo>
                    <a:pt x="3203" y="1835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-1023075" y="1944325"/>
              <a:ext cx="80075" cy="45900"/>
            </a:xfrm>
            <a:custGeom>
              <a:avLst/>
              <a:gdLst/>
              <a:ahLst/>
              <a:cxnLst/>
              <a:rect l="l" t="t" r="r" b="b"/>
              <a:pathLst>
                <a:path w="3203" h="1836" fill="none" extrusionOk="0">
                  <a:moveTo>
                    <a:pt x="3203" y="1836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6"/>
            <p:cNvSpPr/>
            <p:nvPr/>
          </p:nvSpPr>
          <p:spPr>
            <a:xfrm>
              <a:off x="-1300775" y="2140300"/>
              <a:ext cx="271050" cy="311925"/>
            </a:xfrm>
            <a:custGeom>
              <a:avLst/>
              <a:gdLst/>
              <a:ahLst/>
              <a:cxnLst/>
              <a:rect l="l" t="t" r="r" b="b"/>
              <a:pathLst>
                <a:path w="10842" h="12477" fill="none" extrusionOk="0">
                  <a:moveTo>
                    <a:pt x="10842" y="9374"/>
                  </a:moveTo>
                  <a:lnTo>
                    <a:pt x="10842" y="3136"/>
                  </a:lnTo>
                  <a:lnTo>
                    <a:pt x="5438" y="1"/>
                  </a:lnTo>
                  <a:lnTo>
                    <a:pt x="1" y="3136"/>
                  </a:lnTo>
                  <a:lnTo>
                    <a:pt x="1" y="9374"/>
                  </a:lnTo>
                  <a:lnTo>
                    <a:pt x="5438" y="12476"/>
                  </a:ln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6"/>
            <p:cNvSpPr/>
            <p:nvPr/>
          </p:nvSpPr>
          <p:spPr>
            <a:xfrm>
              <a:off x="-1269075" y="2250375"/>
              <a:ext cx="25" cy="91775"/>
            </a:xfrm>
            <a:custGeom>
              <a:avLst/>
              <a:gdLst/>
              <a:ahLst/>
              <a:cxnLst/>
              <a:rect l="l" t="t" r="r" b="b"/>
              <a:pathLst>
                <a:path w="1" h="3671" fill="none" extrusionOk="0">
                  <a:moveTo>
                    <a:pt x="0" y="3670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-1246575" y="2359625"/>
              <a:ext cx="79250" cy="45900"/>
            </a:xfrm>
            <a:custGeom>
              <a:avLst/>
              <a:gdLst/>
              <a:ahLst/>
              <a:cxnLst/>
              <a:rect l="l" t="t" r="r" b="b"/>
              <a:pathLst>
                <a:path w="3170" h="1836" fill="none" extrusionOk="0">
                  <a:moveTo>
                    <a:pt x="3170" y="1835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-1156500" y="2179500"/>
              <a:ext cx="79250" cy="45900"/>
            </a:xfrm>
            <a:custGeom>
              <a:avLst/>
              <a:gdLst/>
              <a:ahLst/>
              <a:cxnLst/>
              <a:rect l="l" t="t" r="r" b="b"/>
              <a:pathLst>
                <a:path w="3170" h="1836" fill="none" extrusionOk="0">
                  <a:moveTo>
                    <a:pt x="3169" y="1835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-784575" y="1313875"/>
              <a:ext cx="44225" cy="55900"/>
            </a:xfrm>
            <a:custGeom>
              <a:avLst/>
              <a:gdLst/>
              <a:ahLst/>
              <a:cxnLst/>
              <a:rect l="l" t="t" r="r" b="b"/>
              <a:pathLst>
                <a:path w="1769" h="2236" fill="none" extrusionOk="0">
                  <a:moveTo>
                    <a:pt x="1702" y="2169"/>
                  </a:moveTo>
                  <a:cubicBezTo>
                    <a:pt x="1669" y="2202"/>
                    <a:pt x="1635" y="2202"/>
                    <a:pt x="1635" y="2202"/>
                  </a:cubicBezTo>
                  <a:cubicBezTo>
                    <a:pt x="1602" y="2236"/>
                    <a:pt x="1568" y="2236"/>
                    <a:pt x="1568" y="2202"/>
                  </a:cubicBezTo>
                  <a:cubicBezTo>
                    <a:pt x="1535" y="2202"/>
                    <a:pt x="1535" y="2169"/>
                    <a:pt x="1502" y="2169"/>
                  </a:cubicBezTo>
                  <a:lnTo>
                    <a:pt x="34" y="268"/>
                  </a:lnTo>
                  <a:cubicBezTo>
                    <a:pt x="1" y="234"/>
                    <a:pt x="1" y="201"/>
                    <a:pt x="1" y="168"/>
                  </a:cubicBezTo>
                  <a:cubicBezTo>
                    <a:pt x="1" y="134"/>
                    <a:pt x="1" y="101"/>
                    <a:pt x="67" y="68"/>
                  </a:cubicBezTo>
                  <a:cubicBezTo>
                    <a:pt x="101" y="34"/>
                    <a:pt x="101" y="34"/>
                    <a:pt x="134" y="34"/>
                  </a:cubicBezTo>
                  <a:cubicBezTo>
                    <a:pt x="134" y="1"/>
                    <a:pt x="167" y="1"/>
                    <a:pt x="201" y="34"/>
                  </a:cubicBezTo>
                  <a:cubicBezTo>
                    <a:pt x="201" y="34"/>
                    <a:pt x="234" y="68"/>
                    <a:pt x="268" y="68"/>
                  </a:cubicBezTo>
                  <a:lnTo>
                    <a:pt x="1702" y="1969"/>
                  </a:lnTo>
                  <a:cubicBezTo>
                    <a:pt x="1735" y="2036"/>
                    <a:pt x="1769" y="2069"/>
                    <a:pt x="1769" y="2069"/>
                  </a:cubicBezTo>
                  <a:cubicBezTo>
                    <a:pt x="1769" y="2102"/>
                    <a:pt x="1735" y="2136"/>
                    <a:pt x="1702" y="2169"/>
                  </a:cubicBezTo>
                  <a:close/>
                  <a:moveTo>
                    <a:pt x="67" y="2169"/>
                  </a:moveTo>
                  <a:cubicBezTo>
                    <a:pt x="34" y="2136"/>
                    <a:pt x="1" y="2102"/>
                    <a:pt x="1" y="2069"/>
                  </a:cubicBezTo>
                  <a:cubicBezTo>
                    <a:pt x="1" y="2069"/>
                    <a:pt x="1" y="2036"/>
                    <a:pt x="34" y="1969"/>
                  </a:cubicBezTo>
                  <a:lnTo>
                    <a:pt x="1502" y="68"/>
                  </a:lnTo>
                  <a:cubicBezTo>
                    <a:pt x="1535" y="68"/>
                    <a:pt x="1535" y="34"/>
                    <a:pt x="1568" y="34"/>
                  </a:cubicBezTo>
                  <a:cubicBezTo>
                    <a:pt x="1568" y="1"/>
                    <a:pt x="1602" y="1"/>
                    <a:pt x="1635" y="1"/>
                  </a:cubicBezTo>
                  <a:cubicBezTo>
                    <a:pt x="1635" y="34"/>
                    <a:pt x="1669" y="34"/>
                    <a:pt x="1702" y="68"/>
                  </a:cubicBezTo>
                  <a:cubicBezTo>
                    <a:pt x="1735" y="101"/>
                    <a:pt x="1769" y="134"/>
                    <a:pt x="1769" y="168"/>
                  </a:cubicBezTo>
                  <a:cubicBezTo>
                    <a:pt x="1769" y="201"/>
                    <a:pt x="1735" y="234"/>
                    <a:pt x="1702" y="268"/>
                  </a:cubicBezTo>
                  <a:lnTo>
                    <a:pt x="268" y="2169"/>
                  </a:lnTo>
                  <a:cubicBezTo>
                    <a:pt x="234" y="2169"/>
                    <a:pt x="201" y="2202"/>
                    <a:pt x="201" y="2202"/>
                  </a:cubicBezTo>
                  <a:cubicBezTo>
                    <a:pt x="167" y="2236"/>
                    <a:pt x="167" y="2236"/>
                    <a:pt x="134" y="2202"/>
                  </a:cubicBezTo>
                  <a:cubicBezTo>
                    <a:pt x="101" y="2202"/>
                    <a:pt x="101" y="2202"/>
                    <a:pt x="67" y="2169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-762900" y="2220375"/>
              <a:ext cx="25" cy="45875"/>
            </a:xfrm>
            <a:custGeom>
              <a:avLst/>
              <a:gdLst/>
              <a:ahLst/>
              <a:cxnLst/>
              <a:rect l="l" t="t" r="r" b="b"/>
              <a:pathLst>
                <a:path w="1" h="1835" fill="none" extrusionOk="0">
                  <a:moveTo>
                    <a:pt x="1" y="1835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-784575" y="2288750"/>
              <a:ext cx="44225" cy="55050"/>
            </a:xfrm>
            <a:custGeom>
              <a:avLst/>
              <a:gdLst/>
              <a:ahLst/>
              <a:cxnLst/>
              <a:rect l="l" t="t" r="r" b="b"/>
              <a:pathLst>
                <a:path w="1769" h="2202" fill="none" extrusionOk="0">
                  <a:moveTo>
                    <a:pt x="1702" y="2169"/>
                  </a:moveTo>
                  <a:cubicBezTo>
                    <a:pt x="1669" y="2169"/>
                    <a:pt x="1635" y="2202"/>
                    <a:pt x="1635" y="2202"/>
                  </a:cubicBezTo>
                  <a:cubicBezTo>
                    <a:pt x="1602" y="2202"/>
                    <a:pt x="1568" y="2202"/>
                    <a:pt x="1568" y="2202"/>
                  </a:cubicBezTo>
                  <a:cubicBezTo>
                    <a:pt x="1535" y="2169"/>
                    <a:pt x="1535" y="2169"/>
                    <a:pt x="1502" y="2135"/>
                  </a:cubicBezTo>
                  <a:lnTo>
                    <a:pt x="34" y="234"/>
                  </a:lnTo>
                  <a:cubicBezTo>
                    <a:pt x="1" y="201"/>
                    <a:pt x="1" y="167"/>
                    <a:pt x="1" y="134"/>
                  </a:cubicBezTo>
                  <a:cubicBezTo>
                    <a:pt x="1" y="100"/>
                    <a:pt x="1" y="67"/>
                    <a:pt x="67" y="34"/>
                  </a:cubicBezTo>
                  <a:cubicBezTo>
                    <a:pt x="101" y="0"/>
                    <a:pt x="101" y="0"/>
                    <a:pt x="134" y="0"/>
                  </a:cubicBezTo>
                  <a:cubicBezTo>
                    <a:pt x="134" y="0"/>
                    <a:pt x="167" y="0"/>
                    <a:pt x="201" y="0"/>
                  </a:cubicBezTo>
                  <a:cubicBezTo>
                    <a:pt x="201" y="0"/>
                    <a:pt x="234" y="34"/>
                    <a:pt x="268" y="67"/>
                  </a:cubicBezTo>
                  <a:lnTo>
                    <a:pt x="1702" y="1968"/>
                  </a:lnTo>
                  <a:cubicBezTo>
                    <a:pt x="1735" y="2002"/>
                    <a:pt x="1769" y="2035"/>
                    <a:pt x="1769" y="2069"/>
                  </a:cubicBezTo>
                  <a:cubicBezTo>
                    <a:pt x="1769" y="2102"/>
                    <a:pt x="1735" y="2135"/>
                    <a:pt x="1702" y="2169"/>
                  </a:cubicBezTo>
                  <a:close/>
                  <a:moveTo>
                    <a:pt x="67" y="2169"/>
                  </a:moveTo>
                  <a:cubicBezTo>
                    <a:pt x="34" y="2135"/>
                    <a:pt x="1" y="2102"/>
                    <a:pt x="1" y="2069"/>
                  </a:cubicBezTo>
                  <a:cubicBezTo>
                    <a:pt x="1" y="2035"/>
                    <a:pt x="1" y="2002"/>
                    <a:pt x="34" y="1968"/>
                  </a:cubicBezTo>
                  <a:lnTo>
                    <a:pt x="1502" y="67"/>
                  </a:lnTo>
                  <a:cubicBezTo>
                    <a:pt x="1535" y="34"/>
                    <a:pt x="1535" y="0"/>
                    <a:pt x="1568" y="0"/>
                  </a:cubicBezTo>
                  <a:cubicBezTo>
                    <a:pt x="1568" y="0"/>
                    <a:pt x="1602" y="0"/>
                    <a:pt x="1635" y="0"/>
                  </a:cubicBezTo>
                  <a:cubicBezTo>
                    <a:pt x="1635" y="0"/>
                    <a:pt x="1669" y="0"/>
                    <a:pt x="1702" y="34"/>
                  </a:cubicBezTo>
                  <a:cubicBezTo>
                    <a:pt x="1735" y="67"/>
                    <a:pt x="1769" y="100"/>
                    <a:pt x="1769" y="134"/>
                  </a:cubicBezTo>
                  <a:cubicBezTo>
                    <a:pt x="1769" y="167"/>
                    <a:pt x="1735" y="201"/>
                    <a:pt x="1702" y="234"/>
                  </a:cubicBezTo>
                  <a:lnTo>
                    <a:pt x="268" y="2135"/>
                  </a:lnTo>
                  <a:cubicBezTo>
                    <a:pt x="234" y="2169"/>
                    <a:pt x="201" y="2169"/>
                    <a:pt x="201" y="2202"/>
                  </a:cubicBezTo>
                  <a:cubicBezTo>
                    <a:pt x="167" y="2202"/>
                    <a:pt x="167" y="2202"/>
                    <a:pt x="134" y="2202"/>
                  </a:cubicBezTo>
                  <a:cubicBezTo>
                    <a:pt x="101" y="2202"/>
                    <a:pt x="101" y="2169"/>
                    <a:pt x="67" y="2169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-565250" y="1684150"/>
              <a:ext cx="45050" cy="54225"/>
            </a:xfrm>
            <a:custGeom>
              <a:avLst/>
              <a:gdLst/>
              <a:ahLst/>
              <a:cxnLst/>
              <a:rect l="l" t="t" r="r" b="b"/>
              <a:pathLst>
                <a:path w="1802" h="2169" fill="none" extrusionOk="0">
                  <a:moveTo>
                    <a:pt x="1735" y="34"/>
                  </a:moveTo>
                  <a:cubicBezTo>
                    <a:pt x="1769" y="67"/>
                    <a:pt x="1802" y="100"/>
                    <a:pt x="1802" y="134"/>
                  </a:cubicBezTo>
                  <a:cubicBezTo>
                    <a:pt x="1802" y="167"/>
                    <a:pt x="1802" y="167"/>
                    <a:pt x="1769" y="234"/>
                  </a:cubicBezTo>
                  <a:lnTo>
                    <a:pt x="1035" y="1335"/>
                  </a:lnTo>
                  <a:lnTo>
                    <a:pt x="1035" y="2035"/>
                  </a:lnTo>
                  <a:cubicBezTo>
                    <a:pt x="1035" y="2069"/>
                    <a:pt x="1035" y="2102"/>
                    <a:pt x="1035" y="2102"/>
                  </a:cubicBezTo>
                  <a:cubicBezTo>
                    <a:pt x="1035" y="2135"/>
                    <a:pt x="1035" y="2169"/>
                    <a:pt x="1001" y="2169"/>
                  </a:cubicBezTo>
                  <a:cubicBezTo>
                    <a:pt x="968" y="2169"/>
                    <a:pt x="935" y="2169"/>
                    <a:pt x="901" y="2169"/>
                  </a:cubicBezTo>
                  <a:cubicBezTo>
                    <a:pt x="868" y="2169"/>
                    <a:pt x="835" y="2169"/>
                    <a:pt x="801" y="2169"/>
                  </a:cubicBezTo>
                  <a:cubicBezTo>
                    <a:pt x="801" y="2169"/>
                    <a:pt x="801" y="2135"/>
                    <a:pt x="768" y="2102"/>
                  </a:cubicBezTo>
                  <a:cubicBezTo>
                    <a:pt x="768" y="2102"/>
                    <a:pt x="768" y="2069"/>
                    <a:pt x="768" y="2035"/>
                  </a:cubicBezTo>
                  <a:lnTo>
                    <a:pt x="768" y="1301"/>
                  </a:lnTo>
                  <a:lnTo>
                    <a:pt x="34" y="234"/>
                  </a:lnTo>
                  <a:cubicBezTo>
                    <a:pt x="1" y="201"/>
                    <a:pt x="1" y="167"/>
                    <a:pt x="1" y="134"/>
                  </a:cubicBezTo>
                  <a:cubicBezTo>
                    <a:pt x="1" y="100"/>
                    <a:pt x="34" y="67"/>
                    <a:pt x="101" y="34"/>
                  </a:cubicBezTo>
                  <a:cubicBezTo>
                    <a:pt x="101" y="34"/>
                    <a:pt x="134" y="0"/>
                    <a:pt x="167" y="0"/>
                  </a:cubicBezTo>
                  <a:cubicBezTo>
                    <a:pt x="201" y="0"/>
                    <a:pt x="201" y="0"/>
                    <a:pt x="234" y="0"/>
                  </a:cubicBezTo>
                  <a:cubicBezTo>
                    <a:pt x="234" y="34"/>
                    <a:pt x="267" y="34"/>
                    <a:pt x="267" y="67"/>
                  </a:cubicBezTo>
                  <a:lnTo>
                    <a:pt x="901" y="1068"/>
                  </a:lnTo>
                  <a:lnTo>
                    <a:pt x="1535" y="67"/>
                  </a:lnTo>
                  <a:cubicBezTo>
                    <a:pt x="1568" y="34"/>
                    <a:pt x="1568" y="34"/>
                    <a:pt x="1602" y="0"/>
                  </a:cubicBezTo>
                  <a:cubicBezTo>
                    <a:pt x="1602" y="0"/>
                    <a:pt x="1635" y="0"/>
                    <a:pt x="1635" y="0"/>
                  </a:cubicBezTo>
                  <a:cubicBezTo>
                    <a:pt x="1668" y="0"/>
                    <a:pt x="1702" y="0"/>
                    <a:pt x="1735" y="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6"/>
            <p:cNvSpPr/>
            <p:nvPr/>
          </p:nvSpPr>
          <p:spPr>
            <a:xfrm>
              <a:off x="-1345800" y="1909300"/>
              <a:ext cx="38375" cy="25875"/>
            </a:xfrm>
            <a:custGeom>
              <a:avLst/>
              <a:gdLst/>
              <a:ahLst/>
              <a:cxnLst/>
              <a:rect l="l" t="t" r="r" b="b"/>
              <a:pathLst>
                <a:path w="1535" h="1035" fill="none" extrusionOk="0">
                  <a:moveTo>
                    <a:pt x="0" y="1035"/>
                  </a:moveTo>
                  <a:lnTo>
                    <a:pt x="1535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6"/>
            <p:cNvSpPr/>
            <p:nvPr/>
          </p:nvSpPr>
          <p:spPr>
            <a:xfrm>
              <a:off x="-1405850" y="1956850"/>
              <a:ext cx="44225" cy="55050"/>
            </a:xfrm>
            <a:custGeom>
              <a:avLst/>
              <a:gdLst/>
              <a:ahLst/>
              <a:cxnLst/>
              <a:rect l="l" t="t" r="r" b="b"/>
              <a:pathLst>
                <a:path w="1769" h="2202" fill="none" extrusionOk="0">
                  <a:moveTo>
                    <a:pt x="1702" y="2168"/>
                  </a:moveTo>
                  <a:cubicBezTo>
                    <a:pt x="1668" y="2168"/>
                    <a:pt x="1635" y="2202"/>
                    <a:pt x="1635" y="2202"/>
                  </a:cubicBezTo>
                  <a:cubicBezTo>
                    <a:pt x="1602" y="2202"/>
                    <a:pt x="1568" y="2202"/>
                    <a:pt x="1568" y="2202"/>
                  </a:cubicBezTo>
                  <a:cubicBezTo>
                    <a:pt x="1535" y="2202"/>
                    <a:pt x="1502" y="2168"/>
                    <a:pt x="1502" y="2135"/>
                  </a:cubicBezTo>
                  <a:lnTo>
                    <a:pt x="34" y="234"/>
                  </a:lnTo>
                  <a:cubicBezTo>
                    <a:pt x="1" y="200"/>
                    <a:pt x="1" y="167"/>
                    <a:pt x="1" y="134"/>
                  </a:cubicBezTo>
                  <a:cubicBezTo>
                    <a:pt x="1" y="100"/>
                    <a:pt x="1" y="67"/>
                    <a:pt x="67" y="34"/>
                  </a:cubicBezTo>
                  <a:cubicBezTo>
                    <a:pt x="67" y="34"/>
                    <a:pt x="101" y="0"/>
                    <a:pt x="134" y="0"/>
                  </a:cubicBezTo>
                  <a:cubicBezTo>
                    <a:pt x="134" y="0"/>
                    <a:pt x="167" y="0"/>
                    <a:pt x="201" y="0"/>
                  </a:cubicBezTo>
                  <a:cubicBezTo>
                    <a:pt x="201" y="34"/>
                    <a:pt x="234" y="34"/>
                    <a:pt x="234" y="67"/>
                  </a:cubicBezTo>
                  <a:lnTo>
                    <a:pt x="1702" y="1968"/>
                  </a:lnTo>
                  <a:cubicBezTo>
                    <a:pt x="1735" y="2002"/>
                    <a:pt x="1769" y="2035"/>
                    <a:pt x="1769" y="2068"/>
                  </a:cubicBezTo>
                  <a:cubicBezTo>
                    <a:pt x="1769" y="2102"/>
                    <a:pt x="1735" y="2135"/>
                    <a:pt x="1702" y="2168"/>
                  </a:cubicBezTo>
                  <a:close/>
                  <a:moveTo>
                    <a:pt x="67" y="2168"/>
                  </a:moveTo>
                  <a:cubicBezTo>
                    <a:pt x="1" y="2135"/>
                    <a:pt x="1" y="2102"/>
                    <a:pt x="1" y="2068"/>
                  </a:cubicBezTo>
                  <a:cubicBezTo>
                    <a:pt x="1" y="2035"/>
                    <a:pt x="1" y="2002"/>
                    <a:pt x="34" y="1968"/>
                  </a:cubicBezTo>
                  <a:lnTo>
                    <a:pt x="1502" y="67"/>
                  </a:lnTo>
                  <a:cubicBezTo>
                    <a:pt x="1535" y="34"/>
                    <a:pt x="1535" y="34"/>
                    <a:pt x="1568" y="0"/>
                  </a:cubicBezTo>
                  <a:cubicBezTo>
                    <a:pt x="1568" y="0"/>
                    <a:pt x="1602" y="0"/>
                    <a:pt x="1635" y="0"/>
                  </a:cubicBezTo>
                  <a:cubicBezTo>
                    <a:pt x="1635" y="0"/>
                    <a:pt x="1668" y="34"/>
                    <a:pt x="1702" y="34"/>
                  </a:cubicBezTo>
                  <a:cubicBezTo>
                    <a:pt x="1735" y="67"/>
                    <a:pt x="1769" y="100"/>
                    <a:pt x="1769" y="134"/>
                  </a:cubicBezTo>
                  <a:cubicBezTo>
                    <a:pt x="1769" y="167"/>
                    <a:pt x="1735" y="200"/>
                    <a:pt x="1702" y="234"/>
                  </a:cubicBezTo>
                  <a:lnTo>
                    <a:pt x="234" y="2135"/>
                  </a:lnTo>
                  <a:cubicBezTo>
                    <a:pt x="234" y="2168"/>
                    <a:pt x="201" y="2202"/>
                    <a:pt x="201" y="2202"/>
                  </a:cubicBezTo>
                  <a:cubicBezTo>
                    <a:pt x="167" y="2202"/>
                    <a:pt x="134" y="2202"/>
                    <a:pt x="134" y="2202"/>
                  </a:cubicBezTo>
                  <a:cubicBezTo>
                    <a:pt x="101" y="2202"/>
                    <a:pt x="67" y="2168"/>
                    <a:pt x="67" y="2168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-1339975" y="2382150"/>
              <a:ext cx="37550" cy="26700"/>
            </a:xfrm>
            <a:custGeom>
              <a:avLst/>
              <a:gdLst/>
              <a:ahLst/>
              <a:cxnLst/>
              <a:rect l="l" t="t" r="r" b="b"/>
              <a:pathLst>
                <a:path w="1502" h="1068" fill="none" extrusionOk="0">
                  <a:moveTo>
                    <a:pt x="1" y="1068"/>
                  </a:moveTo>
                  <a:lnTo>
                    <a:pt x="1502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-1400850" y="2430525"/>
              <a:ext cx="44225" cy="55050"/>
            </a:xfrm>
            <a:custGeom>
              <a:avLst/>
              <a:gdLst/>
              <a:ahLst/>
              <a:cxnLst/>
              <a:rect l="l" t="t" r="r" b="b"/>
              <a:pathLst>
                <a:path w="1769" h="2202" fill="none" extrusionOk="0">
                  <a:moveTo>
                    <a:pt x="1702" y="2168"/>
                  </a:moveTo>
                  <a:cubicBezTo>
                    <a:pt x="1669" y="2168"/>
                    <a:pt x="1669" y="2202"/>
                    <a:pt x="1635" y="2202"/>
                  </a:cubicBezTo>
                  <a:cubicBezTo>
                    <a:pt x="1602" y="2202"/>
                    <a:pt x="1602" y="2202"/>
                    <a:pt x="1569" y="2202"/>
                  </a:cubicBezTo>
                  <a:cubicBezTo>
                    <a:pt x="1569" y="2168"/>
                    <a:pt x="1535" y="2168"/>
                    <a:pt x="1502" y="2135"/>
                  </a:cubicBezTo>
                  <a:lnTo>
                    <a:pt x="67" y="234"/>
                  </a:lnTo>
                  <a:cubicBezTo>
                    <a:pt x="34" y="200"/>
                    <a:pt x="1" y="167"/>
                    <a:pt x="1" y="134"/>
                  </a:cubicBezTo>
                  <a:cubicBezTo>
                    <a:pt x="1" y="100"/>
                    <a:pt x="34" y="67"/>
                    <a:pt x="67" y="33"/>
                  </a:cubicBezTo>
                  <a:cubicBezTo>
                    <a:pt x="101" y="33"/>
                    <a:pt x="134" y="0"/>
                    <a:pt x="134" y="0"/>
                  </a:cubicBezTo>
                  <a:cubicBezTo>
                    <a:pt x="168" y="0"/>
                    <a:pt x="168" y="0"/>
                    <a:pt x="201" y="0"/>
                  </a:cubicBezTo>
                  <a:cubicBezTo>
                    <a:pt x="234" y="0"/>
                    <a:pt x="234" y="33"/>
                    <a:pt x="268" y="67"/>
                  </a:cubicBezTo>
                  <a:lnTo>
                    <a:pt x="1735" y="1968"/>
                  </a:lnTo>
                  <a:cubicBezTo>
                    <a:pt x="1769" y="2002"/>
                    <a:pt x="1769" y="2035"/>
                    <a:pt x="1769" y="2068"/>
                  </a:cubicBezTo>
                  <a:cubicBezTo>
                    <a:pt x="1769" y="2102"/>
                    <a:pt x="1735" y="2135"/>
                    <a:pt x="1702" y="2168"/>
                  </a:cubicBezTo>
                  <a:close/>
                  <a:moveTo>
                    <a:pt x="67" y="2168"/>
                  </a:moveTo>
                  <a:cubicBezTo>
                    <a:pt x="34" y="2135"/>
                    <a:pt x="1" y="2102"/>
                    <a:pt x="1" y="2068"/>
                  </a:cubicBezTo>
                  <a:cubicBezTo>
                    <a:pt x="1" y="2035"/>
                    <a:pt x="34" y="2002"/>
                    <a:pt x="67" y="1968"/>
                  </a:cubicBezTo>
                  <a:lnTo>
                    <a:pt x="1502" y="67"/>
                  </a:lnTo>
                  <a:cubicBezTo>
                    <a:pt x="1535" y="33"/>
                    <a:pt x="1569" y="0"/>
                    <a:pt x="1569" y="0"/>
                  </a:cubicBezTo>
                  <a:cubicBezTo>
                    <a:pt x="1602" y="0"/>
                    <a:pt x="1602" y="0"/>
                    <a:pt x="1635" y="0"/>
                  </a:cubicBezTo>
                  <a:cubicBezTo>
                    <a:pt x="1669" y="0"/>
                    <a:pt x="1669" y="33"/>
                    <a:pt x="1702" y="33"/>
                  </a:cubicBezTo>
                  <a:cubicBezTo>
                    <a:pt x="1769" y="67"/>
                    <a:pt x="1769" y="100"/>
                    <a:pt x="1769" y="134"/>
                  </a:cubicBezTo>
                  <a:cubicBezTo>
                    <a:pt x="1769" y="167"/>
                    <a:pt x="1769" y="200"/>
                    <a:pt x="1735" y="234"/>
                  </a:cubicBezTo>
                  <a:lnTo>
                    <a:pt x="268" y="2135"/>
                  </a:lnTo>
                  <a:cubicBezTo>
                    <a:pt x="234" y="2168"/>
                    <a:pt x="234" y="2168"/>
                    <a:pt x="201" y="2202"/>
                  </a:cubicBezTo>
                  <a:cubicBezTo>
                    <a:pt x="201" y="2202"/>
                    <a:pt x="168" y="2202"/>
                    <a:pt x="134" y="2202"/>
                  </a:cubicBezTo>
                  <a:cubicBezTo>
                    <a:pt x="134" y="2202"/>
                    <a:pt x="101" y="2168"/>
                    <a:pt x="67" y="2168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-622800" y="2138650"/>
              <a:ext cx="37575" cy="26700"/>
            </a:xfrm>
            <a:custGeom>
              <a:avLst/>
              <a:gdLst/>
              <a:ahLst/>
              <a:cxnLst/>
              <a:rect l="l" t="t" r="r" b="b"/>
              <a:pathLst>
                <a:path w="1503" h="1068" fill="none" extrusionOk="0">
                  <a:moveTo>
                    <a:pt x="1502" y="1068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-561075" y="2151975"/>
              <a:ext cx="45050" cy="54250"/>
            </a:xfrm>
            <a:custGeom>
              <a:avLst/>
              <a:gdLst/>
              <a:ahLst/>
              <a:cxnLst/>
              <a:rect l="l" t="t" r="r" b="b"/>
              <a:pathLst>
                <a:path w="1802" h="2170" fill="none" extrusionOk="0">
                  <a:moveTo>
                    <a:pt x="1735" y="34"/>
                  </a:moveTo>
                  <a:cubicBezTo>
                    <a:pt x="1768" y="68"/>
                    <a:pt x="1802" y="101"/>
                    <a:pt x="1802" y="134"/>
                  </a:cubicBezTo>
                  <a:cubicBezTo>
                    <a:pt x="1802" y="134"/>
                    <a:pt x="1802" y="168"/>
                    <a:pt x="1768" y="201"/>
                  </a:cubicBezTo>
                  <a:lnTo>
                    <a:pt x="1034" y="1302"/>
                  </a:lnTo>
                  <a:lnTo>
                    <a:pt x="1034" y="2036"/>
                  </a:lnTo>
                  <a:cubicBezTo>
                    <a:pt x="1034" y="2069"/>
                    <a:pt x="1034" y="2102"/>
                    <a:pt x="1034" y="2102"/>
                  </a:cubicBezTo>
                  <a:cubicBezTo>
                    <a:pt x="1034" y="2136"/>
                    <a:pt x="1001" y="2136"/>
                    <a:pt x="1001" y="2169"/>
                  </a:cubicBezTo>
                  <a:cubicBezTo>
                    <a:pt x="968" y="2169"/>
                    <a:pt x="934" y="2169"/>
                    <a:pt x="901" y="2169"/>
                  </a:cubicBezTo>
                  <a:cubicBezTo>
                    <a:pt x="868" y="2169"/>
                    <a:pt x="834" y="2169"/>
                    <a:pt x="801" y="2169"/>
                  </a:cubicBezTo>
                  <a:cubicBezTo>
                    <a:pt x="768" y="2136"/>
                    <a:pt x="768" y="2136"/>
                    <a:pt x="768" y="2102"/>
                  </a:cubicBezTo>
                  <a:cubicBezTo>
                    <a:pt x="768" y="2102"/>
                    <a:pt x="768" y="2069"/>
                    <a:pt x="768" y="2036"/>
                  </a:cubicBezTo>
                  <a:lnTo>
                    <a:pt x="768" y="1302"/>
                  </a:lnTo>
                  <a:lnTo>
                    <a:pt x="34" y="234"/>
                  </a:lnTo>
                  <a:cubicBezTo>
                    <a:pt x="0" y="168"/>
                    <a:pt x="0" y="168"/>
                    <a:pt x="0" y="134"/>
                  </a:cubicBezTo>
                  <a:cubicBezTo>
                    <a:pt x="0" y="101"/>
                    <a:pt x="34" y="68"/>
                    <a:pt x="67" y="34"/>
                  </a:cubicBezTo>
                  <a:cubicBezTo>
                    <a:pt x="100" y="1"/>
                    <a:pt x="134" y="1"/>
                    <a:pt x="134" y="1"/>
                  </a:cubicBezTo>
                  <a:cubicBezTo>
                    <a:pt x="167" y="1"/>
                    <a:pt x="201" y="1"/>
                    <a:pt x="201" y="1"/>
                  </a:cubicBezTo>
                  <a:cubicBezTo>
                    <a:pt x="234" y="34"/>
                    <a:pt x="234" y="34"/>
                    <a:pt x="267" y="68"/>
                  </a:cubicBezTo>
                  <a:lnTo>
                    <a:pt x="901" y="1068"/>
                  </a:lnTo>
                  <a:lnTo>
                    <a:pt x="1535" y="68"/>
                  </a:lnTo>
                  <a:cubicBezTo>
                    <a:pt x="1535" y="34"/>
                    <a:pt x="1568" y="34"/>
                    <a:pt x="1568" y="1"/>
                  </a:cubicBezTo>
                  <a:cubicBezTo>
                    <a:pt x="1602" y="1"/>
                    <a:pt x="1602" y="1"/>
                    <a:pt x="1635" y="1"/>
                  </a:cubicBezTo>
                  <a:cubicBezTo>
                    <a:pt x="1668" y="1"/>
                    <a:pt x="1702" y="1"/>
                    <a:pt x="1735" y="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-1172350" y="2375475"/>
              <a:ext cx="270225" cy="312750"/>
            </a:xfrm>
            <a:custGeom>
              <a:avLst/>
              <a:gdLst/>
              <a:ahLst/>
              <a:cxnLst/>
              <a:rect l="l" t="t" r="r" b="b"/>
              <a:pathLst>
                <a:path w="10809" h="12510" fill="none" extrusionOk="0">
                  <a:moveTo>
                    <a:pt x="10808" y="9374"/>
                  </a:moveTo>
                  <a:lnTo>
                    <a:pt x="10808" y="3136"/>
                  </a:lnTo>
                  <a:lnTo>
                    <a:pt x="5404" y="1"/>
                  </a:lnTo>
                  <a:lnTo>
                    <a:pt x="1" y="3136"/>
                  </a:lnTo>
                  <a:lnTo>
                    <a:pt x="1" y="9374"/>
                  </a:lnTo>
                  <a:lnTo>
                    <a:pt x="5404" y="12509"/>
                  </a:ln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-1140650" y="2485550"/>
              <a:ext cx="25" cy="92600"/>
            </a:xfrm>
            <a:custGeom>
              <a:avLst/>
              <a:gdLst/>
              <a:ahLst/>
              <a:cxnLst/>
              <a:rect l="l" t="t" r="r" b="b"/>
              <a:pathLst>
                <a:path w="1" h="3704" fill="none" extrusionOk="0">
                  <a:moveTo>
                    <a:pt x="0" y="3703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-1118975" y="2594800"/>
              <a:ext cx="80075" cy="45900"/>
            </a:xfrm>
            <a:custGeom>
              <a:avLst/>
              <a:gdLst/>
              <a:ahLst/>
              <a:cxnLst/>
              <a:rect l="l" t="t" r="r" b="b"/>
              <a:pathLst>
                <a:path w="3203" h="1836" fill="none" extrusionOk="0">
                  <a:moveTo>
                    <a:pt x="3203" y="1835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-1028900" y="2414675"/>
              <a:ext cx="80075" cy="46725"/>
            </a:xfrm>
            <a:custGeom>
              <a:avLst/>
              <a:gdLst/>
              <a:ahLst/>
              <a:cxnLst/>
              <a:rect l="l" t="t" r="r" b="b"/>
              <a:pathLst>
                <a:path w="3203" h="1869" fill="none" extrusionOk="0">
                  <a:moveTo>
                    <a:pt x="3202" y="1868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-1038925" y="2690700"/>
              <a:ext cx="25" cy="45900"/>
            </a:xfrm>
            <a:custGeom>
              <a:avLst/>
              <a:gdLst/>
              <a:ahLst/>
              <a:cxnLst/>
              <a:rect l="l" t="t" r="r" b="b"/>
              <a:pathLst>
                <a:path w="1" h="1836" fill="none" extrusionOk="0">
                  <a:moveTo>
                    <a:pt x="1" y="1835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-1060600" y="2759075"/>
              <a:ext cx="44225" cy="55075"/>
            </a:xfrm>
            <a:custGeom>
              <a:avLst/>
              <a:gdLst/>
              <a:ahLst/>
              <a:cxnLst/>
              <a:rect l="l" t="t" r="r" b="b"/>
              <a:pathLst>
                <a:path w="1769" h="2203" fill="none" extrusionOk="0">
                  <a:moveTo>
                    <a:pt x="1702" y="2169"/>
                  </a:moveTo>
                  <a:cubicBezTo>
                    <a:pt x="1668" y="2169"/>
                    <a:pt x="1635" y="2202"/>
                    <a:pt x="1635" y="2202"/>
                  </a:cubicBezTo>
                  <a:cubicBezTo>
                    <a:pt x="1602" y="2202"/>
                    <a:pt x="1568" y="2202"/>
                    <a:pt x="1568" y="2202"/>
                  </a:cubicBezTo>
                  <a:cubicBezTo>
                    <a:pt x="1535" y="2169"/>
                    <a:pt x="1502" y="2169"/>
                    <a:pt x="1502" y="2136"/>
                  </a:cubicBezTo>
                  <a:lnTo>
                    <a:pt x="34" y="234"/>
                  </a:lnTo>
                  <a:cubicBezTo>
                    <a:pt x="0" y="201"/>
                    <a:pt x="0" y="168"/>
                    <a:pt x="0" y="134"/>
                  </a:cubicBezTo>
                  <a:cubicBezTo>
                    <a:pt x="0" y="101"/>
                    <a:pt x="0" y="68"/>
                    <a:pt x="67" y="34"/>
                  </a:cubicBezTo>
                  <a:cubicBezTo>
                    <a:pt x="67" y="34"/>
                    <a:pt x="101" y="1"/>
                    <a:pt x="134" y="1"/>
                  </a:cubicBezTo>
                  <a:cubicBezTo>
                    <a:pt x="134" y="1"/>
                    <a:pt x="167" y="1"/>
                    <a:pt x="201" y="1"/>
                  </a:cubicBezTo>
                  <a:cubicBezTo>
                    <a:pt x="201" y="1"/>
                    <a:pt x="234" y="34"/>
                    <a:pt x="234" y="68"/>
                  </a:cubicBezTo>
                  <a:lnTo>
                    <a:pt x="1702" y="1969"/>
                  </a:lnTo>
                  <a:cubicBezTo>
                    <a:pt x="1735" y="2002"/>
                    <a:pt x="1768" y="2036"/>
                    <a:pt x="1768" y="2069"/>
                  </a:cubicBezTo>
                  <a:cubicBezTo>
                    <a:pt x="1768" y="2102"/>
                    <a:pt x="1735" y="2136"/>
                    <a:pt x="1702" y="2169"/>
                  </a:cubicBezTo>
                  <a:close/>
                  <a:moveTo>
                    <a:pt x="67" y="2169"/>
                  </a:moveTo>
                  <a:cubicBezTo>
                    <a:pt x="0" y="2136"/>
                    <a:pt x="0" y="2102"/>
                    <a:pt x="0" y="2069"/>
                  </a:cubicBezTo>
                  <a:cubicBezTo>
                    <a:pt x="0" y="2036"/>
                    <a:pt x="0" y="2002"/>
                    <a:pt x="34" y="1969"/>
                  </a:cubicBezTo>
                  <a:lnTo>
                    <a:pt x="1502" y="68"/>
                  </a:lnTo>
                  <a:cubicBezTo>
                    <a:pt x="1535" y="34"/>
                    <a:pt x="1535" y="1"/>
                    <a:pt x="1568" y="1"/>
                  </a:cubicBezTo>
                  <a:cubicBezTo>
                    <a:pt x="1568" y="1"/>
                    <a:pt x="1602" y="1"/>
                    <a:pt x="1635" y="1"/>
                  </a:cubicBezTo>
                  <a:cubicBezTo>
                    <a:pt x="1635" y="1"/>
                    <a:pt x="1668" y="34"/>
                    <a:pt x="1702" y="34"/>
                  </a:cubicBezTo>
                  <a:cubicBezTo>
                    <a:pt x="1735" y="68"/>
                    <a:pt x="1768" y="101"/>
                    <a:pt x="1768" y="134"/>
                  </a:cubicBezTo>
                  <a:cubicBezTo>
                    <a:pt x="1768" y="168"/>
                    <a:pt x="1735" y="201"/>
                    <a:pt x="1702" y="234"/>
                  </a:cubicBezTo>
                  <a:lnTo>
                    <a:pt x="234" y="2136"/>
                  </a:lnTo>
                  <a:cubicBezTo>
                    <a:pt x="234" y="2169"/>
                    <a:pt x="201" y="2169"/>
                    <a:pt x="201" y="2202"/>
                  </a:cubicBezTo>
                  <a:cubicBezTo>
                    <a:pt x="167" y="2202"/>
                    <a:pt x="134" y="2202"/>
                    <a:pt x="134" y="2202"/>
                  </a:cubicBezTo>
                  <a:cubicBezTo>
                    <a:pt x="101" y="2202"/>
                    <a:pt x="67" y="2169"/>
                    <a:pt x="67" y="2169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-898825" y="2609800"/>
              <a:ext cx="37550" cy="25875"/>
            </a:xfrm>
            <a:custGeom>
              <a:avLst/>
              <a:gdLst/>
              <a:ahLst/>
              <a:cxnLst/>
              <a:rect l="l" t="t" r="r" b="b"/>
              <a:pathLst>
                <a:path w="1502" h="1035" fill="none" extrusionOk="0">
                  <a:moveTo>
                    <a:pt x="1502" y="1035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-837100" y="2622325"/>
              <a:ext cx="45050" cy="54225"/>
            </a:xfrm>
            <a:custGeom>
              <a:avLst/>
              <a:gdLst/>
              <a:ahLst/>
              <a:cxnLst/>
              <a:rect l="l" t="t" r="r" b="b"/>
              <a:pathLst>
                <a:path w="1802" h="2169" fill="none" extrusionOk="0">
                  <a:moveTo>
                    <a:pt x="1701" y="34"/>
                  </a:moveTo>
                  <a:cubicBezTo>
                    <a:pt x="1768" y="67"/>
                    <a:pt x="1768" y="100"/>
                    <a:pt x="1801" y="134"/>
                  </a:cubicBezTo>
                  <a:cubicBezTo>
                    <a:pt x="1801" y="167"/>
                    <a:pt x="1768" y="167"/>
                    <a:pt x="1768" y="234"/>
                  </a:cubicBezTo>
                  <a:lnTo>
                    <a:pt x="1034" y="1335"/>
                  </a:lnTo>
                  <a:lnTo>
                    <a:pt x="1034" y="2035"/>
                  </a:lnTo>
                  <a:cubicBezTo>
                    <a:pt x="1034" y="2068"/>
                    <a:pt x="1034" y="2102"/>
                    <a:pt x="1034" y="2102"/>
                  </a:cubicBezTo>
                  <a:cubicBezTo>
                    <a:pt x="1001" y="2135"/>
                    <a:pt x="1001" y="2168"/>
                    <a:pt x="968" y="2168"/>
                  </a:cubicBezTo>
                  <a:cubicBezTo>
                    <a:pt x="968" y="2168"/>
                    <a:pt x="934" y="2168"/>
                    <a:pt x="901" y="2168"/>
                  </a:cubicBezTo>
                  <a:cubicBezTo>
                    <a:pt x="834" y="2168"/>
                    <a:pt x="834" y="2168"/>
                    <a:pt x="801" y="2168"/>
                  </a:cubicBezTo>
                  <a:cubicBezTo>
                    <a:pt x="767" y="2168"/>
                    <a:pt x="767" y="2135"/>
                    <a:pt x="767" y="2102"/>
                  </a:cubicBezTo>
                  <a:cubicBezTo>
                    <a:pt x="767" y="2102"/>
                    <a:pt x="734" y="2068"/>
                    <a:pt x="734" y="2035"/>
                  </a:cubicBezTo>
                  <a:lnTo>
                    <a:pt x="734" y="1301"/>
                  </a:lnTo>
                  <a:lnTo>
                    <a:pt x="34" y="234"/>
                  </a:lnTo>
                  <a:cubicBezTo>
                    <a:pt x="0" y="200"/>
                    <a:pt x="0" y="167"/>
                    <a:pt x="0" y="134"/>
                  </a:cubicBezTo>
                  <a:cubicBezTo>
                    <a:pt x="0" y="100"/>
                    <a:pt x="34" y="67"/>
                    <a:pt x="67" y="34"/>
                  </a:cubicBezTo>
                  <a:cubicBezTo>
                    <a:pt x="100" y="34"/>
                    <a:pt x="134" y="0"/>
                    <a:pt x="134" y="0"/>
                  </a:cubicBezTo>
                  <a:cubicBezTo>
                    <a:pt x="167" y="0"/>
                    <a:pt x="200" y="0"/>
                    <a:pt x="200" y="0"/>
                  </a:cubicBezTo>
                  <a:cubicBezTo>
                    <a:pt x="234" y="34"/>
                    <a:pt x="234" y="34"/>
                    <a:pt x="267" y="67"/>
                  </a:cubicBezTo>
                  <a:lnTo>
                    <a:pt x="901" y="1068"/>
                  </a:lnTo>
                  <a:lnTo>
                    <a:pt x="1535" y="67"/>
                  </a:lnTo>
                  <a:cubicBezTo>
                    <a:pt x="1535" y="34"/>
                    <a:pt x="1568" y="34"/>
                    <a:pt x="1568" y="0"/>
                  </a:cubicBezTo>
                  <a:cubicBezTo>
                    <a:pt x="1601" y="0"/>
                    <a:pt x="1601" y="0"/>
                    <a:pt x="1635" y="0"/>
                  </a:cubicBezTo>
                  <a:cubicBezTo>
                    <a:pt x="1668" y="0"/>
                    <a:pt x="1668" y="0"/>
                    <a:pt x="1701" y="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-1339125" y="1725000"/>
              <a:ext cx="38375" cy="25875"/>
            </a:xfrm>
            <a:custGeom>
              <a:avLst/>
              <a:gdLst/>
              <a:ahLst/>
              <a:cxnLst/>
              <a:rect l="l" t="t" r="r" b="b"/>
              <a:pathLst>
                <a:path w="1535" h="1035" fill="none" extrusionOk="0">
                  <a:moveTo>
                    <a:pt x="1535" y="1035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-1396675" y="1684150"/>
              <a:ext cx="45050" cy="54225"/>
            </a:xfrm>
            <a:custGeom>
              <a:avLst/>
              <a:gdLst/>
              <a:ahLst/>
              <a:cxnLst/>
              <a:rect l="l" t="t" r="r" b="b"/>
              <a:pathLst>
                <a:path w="1802" h="2169" fill="none" extrusionOk="0">
                  <a:moveTo>
                    <a:pt x="1735" y="34"/>
                  </a:moveTo>
                  <a:cubicBezTo>
                    <a:pt x="1768" y="67"/>
                    <a:pt x="1802" y="100"/>
                    <a:pt x="1802" y="134"/>
                  </a:cubicBezTo>
                  <a:cubicBezTo>
                    <a:pt x="1802" y="167"/>
                    <a:pt x="1802" y="167"/>
                    <a:pt x="1768" y="234"/>
                  </a:cubicBezTo>
                  <a:lnTo>
                    <a:pt x="1035" y="1335"/>
                  </a:lnTo>
                  <a:lnTo>
                    <a:pt x="1035" y="2035"/>
                  </a:lnTo>
                  <a:cubicBezTo>
                    <a:pt x="1035" y="2069"/>
                    <a:pt x="1035" y="2102"/>
                    <a:pt x="1035" y="2102"/>
                  </a:cubicBezTo>
                  <a:cubicBezTo>
                    <a:pt x="1035" y="2135"/>
                    <a:pt x="1001" y="2169"/>
                    <a:pt x="1001" y="2169"/>
                  </a:cubicBezTo>
                  <a:cubicBezTo>
                    <a:pt x="968" y="2169"/>
                    <a:pt x="935" y="2169"/>
                    <a:pt x="901" y="2169"/>
                  </a:cubicBezTo>
                  <a:cubicBezTo>
                    <a:pt x="868" y="2169"/>
                    <a:pt x="834" y="2169"/>
                    <a:pt x="801" y="2169"/>
                  </a:cubicBezTo>
                  <a:cubicBezTo>
                    <a:pt x="801" y="2169"/>
                    <a:pt x="768" y="2135"/>
                    <a:pt x="768" y="2102"/>
                  </a:cubicBezTo>
                  <a:cubicBezTo>
                    <a:pt x="768" y="2102"/>
                    <a:pt x="768" y="2069"/>
                    <a:pt x="768" y="2035"/>
                  </a:cubicBezTo>
                  <a:lnTo>
                    <a:pt x="768" y="1301"/>
                  </a:lnTo>
                  <a:lnTo>
                    <a:pt x="34" y="234"/>
                  </a:lnTo>
                  <a:cubicBezTo>
                    <a:pt x="1" y="201"/>
                    <a:pt x="1" y="167"/>
                    <a:pt x="1" y="134"/>
                  </a:cubicBezTo>
                  <a:cubicBezTo>
                    <a:pt x="1" y="100"/>
                    <a:pt x="34" y="67"/>
                    <a:pt x="67" y="34"/>
                  </a:cubicBezTo>
                  <a:cubicBezTo>
                    <a:pt x="101" y="34"/>
                    <a:pt x="134" y="0"/>
                    <a:pt x="167" y="0"/>
                  </a:cubicBezTo>
                  <a:cubicBezTo>
                    <a:pt x="201" y="0"/>
                    <a:pt x="201" y="0"/>
                    <a:pt x="234" y="0"/>
                  </a:cubicBezTo>
                  <a:cubicBezTo>
                    <a:pt x="234" y="34"/>
                    <a:pt x="267" y="34"/>
                    <a:pt x="267" y="67"/>
                  </a:cubicBezTo>
                  <a:lnTo>
                    <a:pt x="901" y="1068"/>
                  </a:lnTo>
                  <a:lnTo>
                    <a:pt x="1535" y="67"/>
                  </a:lnTo>
                  <a:cubicBezTo>
                    <a:pt x="1568" y="34"/>
                    <a:pt x="1568" y="34"/>
                    <a:pt x="1602" y="0"/>
                  </a:cubicBezTo>
                  <a:cubicBezTo>
                    <a:pt x="1602" y="0"/>
                    <a:pt x="1635" y="0"/>
                    <a:pt x="1635" y="0"/>
                  </a:cubicBezTo>
                  <a:cubicBezTo>
                    <a:pt x="1668" y="0"/>
                    <a:pt x="1702" y="0"/>
                    <a:pt x="1735" y="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36"/>
          <p:cNvGrpSpPr/>
          <p:nvPr/>
        </p:nvGrpSpPr>
        <p:grpSpPr>
          <a:xfrm>
            <a:off x="-2394425" y="3996626"/>
            <a:ext cx="3530050" cy="1370049"/>
            <a:chOff x="-2501625" y="3776601"/>
            <a:chExt cx="3530050" cy="1370049"/>
          </a:xfrm>
        </p:grpSpPr>
        <p:sp>
          <p:nvSpPr>
            <p:cNvPr id="1147" name="Google Shape;1147;p36"/>
            <p:cNvSpPr/>
            <p:nvPr/>
          </p:nvSpPr>
          <p:spPr>
            <a:xfrm>
              <a:off x="-2501625" y="3776601"/>
              <a:ext cx="3530050" cy="281075"/>
            </a:xfrm>
            <a:custGeom>
              <a:avLst/>
              <a:gdLst/>
              <a:ahLst/>
              <a:cxnLst/>
              <a:rect l="l" t="t" r="r" b="b"/>
              <a:pathLst>
                <a:path w="141202" h="11243" extrusionOk="0">
                  <a:moveTo>
                    <a:pt x="18447" y="1"/>
                  </a:moveTo>
                  <a:lnTo>
                    <a:pt x="1" y="11242"/>
                  </a:lnTo>
                  <a:lnTo>
                    <a:pt x="141202" y="11242"/>
                  </a:lnTo>
                  <a:lnTo>
                    <a:pt x="122588" y="1"/>
                  </a:ln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-2074650" y="4311850"/>
              <a:ext cx="97600" cy="834800"/>
            </a:xfrm>
            <a:custGeom>
              <a:avLst/>
              <a:gdLst/>
              <a:ahLst/>
              <a:cxnLst/>
              <a:rect l="l" t="t" r="r" b="b"/>
              <a:pathLst>
                <a:path w="3904" h="33392" extrusionOk="0">
                  <a:moveTo>
                    <a:pt x="1802" y="1"/>
                  </a:moveTo>
                  <a:cubicBezTo>
                    <a:pt x="801" y="1"/>
                    <a:pt x="1" y="802"/>
                    <a:pt x="1" y="1802"/>
                  </a:cubicBezTo>
                  <a:lnTo>
                    <a:pt x="1" y="31590"/>
                  </a:lnTo>
                  <a:cubicBezTo>
                    <a:pt x="1" y="32591"/>
                    <a:pt x="801" y="33392"/>
                    <a:pt x="1802" y="33392"/>
                  </a:cubicBezTo>
                  <a:lnTo>
                    <a:pt x="2102" y="33392"/>
                  </a:lnTo>
                  <a:cubicBezTo>
                    <a:pt x="3103" y="33392"/>
                    <a:pt x="3904" y="32591"/>
                    <a:pt x="3904" y="31590"/>
                  </a:cubicBezTo>
                  <a:lnTo>
                    <a:pt x="3904" y="1802"/>
                  </a:lnTo>
                  <a:cubicBezTo>
                    <a:pt x="3904" y="802"/>
                    <a:pt x="3103" y="1"/>
                    <a:pt x="2102" y="1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6"/>
            <p:cNvSpPr/>
            <p:nvPr/>
          </p:nvSpPr>
          <p:spPr>
            <a:xfrm>
              <a:off x="488850" y="4311850"/>
              <a:ext cx="97600" cy="834800"/>
            </a:xfrm>
            <a:custGeom>
              <a:avLst/>
              <a:gdLst/>
              <a:ahLst/>
              <a:cxnLst/>
              <a:rect l="l" t="t" r="r" b="b"/>
              <a:pathLst>
                <a:path w="3904" h="33392" extrusionOk="0">
                  <a:moveTo>
                    <a:pt x="1802" y="1"/>
                  </a:moveTo>
                  <a:cubicBezTo>
                    <a:pt x="801" y="1"/>
                    <a:pt x="1" y="802"/>
                    <a:pt x="1" y="1802"/>
                  </a:cubicBezTo>
                  <a:lnTo>
                    <a:pt x="1" y="31590"/>
                  </a:lnTo>
                  <a:cubicBezTo>
                    <a:pt x="1" y="32591"/>
                    <a:pt x="801" y="33392"/>
                    <a:pt x="1802" y="33392"/>
                  </a:cubicBezTo>
                  <a:lnTo>
                    <a:pt x="2102" y="33392"/>
                  </a:lnTo>
                  <a:cubicBezTo>
                    <a:pt x="3103" y="33392"/>
                    <a:pt x="3903" y="32591"/>
                    <a:pt x="3903" y="31590"/>
                  </a:cubicBezTo>
                  <a:lnTo>
                    <a:pt x="3903" y="1802"/>
                  </a:lnTo>
                  <a:cubicBezTo>
                    <a:pt x="3903" y="802"/>
                    <a:pt x="3103" y="1"/>
                    <a:pt x="2102" y="1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6"/>
            <p:cNvSpPr/>
            <p:nvPr/>
          </p:nvSpPr>
          <p:spPr>
            <a:xfrm>
              <a:off x="-19850" y="4317700"/>
              <a:ext cx="98425" cy="548750"/>
            </a:xfrm>
            <a:custGeom>
              <a:avLst/>
              <a:gdLst/>
              <a:ahLst/>
              <a:cxnLst/>
              <a:rect l="l" t="t" r="r" b="b"/>
              <a:pathLst>
                <a:path w="3937" h="21950" extrusionOk="0">
                  <a:moveTo>
                    <a:pt x="1802" y="0"/>
                  </a:moveTo>
                  <a:cubicBezTo>
                    <a:pt x="835" y="0"/>
                    <a:pt x="1" y="801"/>
                    <a:pt x="1" y="1802"/>
                  </a:cubicBezTo>
                  <a:lnTo>
                    <a:pt x="1" y="20148"/>
                  </a:lnTo>
                  <a:cubicBezTo>
                    <a:pt x="1" y="21149"/>
                    <a:pt x="835" y="21950"/>
                    <a:pt x="1802" y="21950"/>
                  </a:cubicBezTo>
                  <a:lnTo>
                    <a:pt x="2136" y="21950"/>
                  </a:lnTo>
                  <a:cubicBezTo>
                    <a:pt x="3136" y="21950"/>
                    <a:pt x="3937" y="21149"/>
                    <a:pt x="3937" y="20148"/>
                  </a:cubicBezTo>
                  <a:lnTo>
                    <a:pt x="3937" y="1802"/>
                  </a:lnTo>
                  <a:cubicBezTo>
                    <a:pt x="3937" y="801"/>
                    <a:pt x="3136" y="0"/>
                    <a:pt x="2136" y="0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6"/>
            <p:cNvSpPr/>
            <p:nvPr/>
          </p:nvSpPr>
          <p:spPr>
            <a:xfrm>
              <a:off x="-1551775" y="4317700"/>
              <a:ext cx="98425" cy="548750"/>
            </a:xfrm>
            <a:custGeom>
              <a:avLst/>
              <a:gdLst/>
              <a:ahLst/>
              <a:cxnLst/>
              <a:rect l="l" t="t" r="r" b="b"/>
              <a:pathLst>
                <a:path w="3937" h="21950" extrusionOk="0">
                  <a:moveTo>
                    <a:pt x="1802" y="0"/>
                  </a:moveTo>
                  <a:cubicBezTo>
                    <a:pt x="801" y="0"/>
                    <a:pt x="1" y="801"/>
                    <a:pt x="1" y="1802"/>
                  </a:cubicBezTo>
                  <a:lnTo>
                    <a:pt x="1" y="20148"/>
                  </a:lnTo>
                  <a:cubicBezTo>
                    <a:pt x="1" y="21149"/>
                    <a:pt x="801" y="21950"/>
                    <a:pt x="1802" y="21950"/>
                  </a:cubicBezTo>
                  <a:lnTo>
                    <a:pt x="2136" y="21950"/>
                  </a:lnTo>
                  <a:cubicBezTo>
                    <a:pt x="3103" y="21950"/>
                    <a:pt x="3937" y="21149"/>
                    <a:pt x="3937" y="20148"/>
                  </a:cubicBezTo>
                  <a:lnTo>
                    <a:pt x="3937" y="1802"/>
                  </a:lnTo>
                  <a:cubicBezTo>
                    <a:pt x="3937" y="801"/>
                    <a:pt x="3103" y="0"/>
                    <a:pt x="2136" y="0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-2414875" y="4073350"/>
              <a:ext cx="3336550" cy="331925"/>
            </a:xfrm>
            <a:custGeom>
              <a:avLst/>
              <a:gdLst/>
              <a:ahLst/>
              <a:cxnLst/>
              <a:rect l="l" t="t" r="r" b="b"/>
              <a:pathLst>
                <a:path w="133462" h="13277" extrusionOk="0">
                  <a:moveTo>
                    <a:pt x="0" y="1"/>
                  </a:moveTo>
                  <a:lnTo>
                    <a:pt x="0" y="7106"/>
                  </a:lnTo>
                  <a:cubicBezTo>
                    <a:pt x="0" y="10508"/>
                    <a:pt x="2769" y="13277"/>
                    <a:pt x="6171" y="13277"/>
                  </a:cubicBezTo>
                  <a:lnTo>
                    <a:pt x="127291" y="13277"/>
                  </a:lnTo>
                  <a:cubicBezTo>
                    <a:pt x="130693" y="13277"/>
                    <a:pt x="133462" y="10508"/>
                    <a:pt x="133462" y="7106"/>
                  </a:cubicBezTo>
                  <a:lnTo>
                    <a:pt x="133462" y="1"/>
                  </a:ln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-2501625" y="4048350"/>
              <a:ext cx="3530050" cy="50050"/>
            </a:xfrm>
            <a:custGeom>
              <a:avLst/>
              <a:gdLst/>
              <a:ahLst/>
              <a:cxnLst/>
              <a:rect l="l" t="t" r="r" b="b"/>
              <a:pathLst>
                <a:path w="141202" h="2002" extrusionOk="0">
                  <a:moveTo>
                    <a:pt x="1" y="0"/>
                  </a:moveTo>
                  <a:lnTo>
                    <a:pt x="1" y="2002"/>
                  </a:lnTo>
                  <a:lnTo>
                    <a:pt x="141202" y="2002"/>
                  </a:lnTo>
                  <a:lnTo>
                    <a:pt x="141202" y="0"/>
                  </a:ln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36"/>
          <p:cNvGrpSpPr/>
          <p:nvPr/>
        </p:nvGrpSpPr>
        <p:grpSpPr>
          <a:xfrm>
            <a:off x="6824425" y="1809723"/>
            <a:ext cx="2305414" cy="3753759"/>
            <a:chOff x="6106000" y="1809225"/>
            <a:chExt cx="1968925" cy="3205875"/>
          </a:xfrm>
        </p:grpSpPr>
        <p:sp>
          <p:nvSpPr>
            <p:cNvPr id="1155" name="Google Shape;1155;p36"/>
            <p:cNvSpPr/>
            <p:nvPr/>
          </p:nvSpPr>
          <p:spPr>
            <a:xfrm>
              <a:off x="6636375" y="2941925"/>
              <a:ext cx="557075" cy="559000"/>
            </a:xfrm>
            <a:custGeom>
              <a:avLst/>
              <a:gdLst/>
              <a:ahLst/>
              <a:cxnLst/>
              <a:rect l="l" t="t" r="r" b="b"/>
              <a:pathLst>
                <a:path w="22283" h="22360" extrusionOk="0">
                  <a:moveTo>
                    <a:pt x="13568" y="1"/>
                  </a:moveTo>
                  <a:cubicBezTo>
                    <a:pt x="13117" y="1"/>
                    <a:pt x="12671" y="49"/>
                    <a:pt x="12242" y="159"/>
                  </a:cubicBezTo>
                  <a:cubicBezTo>
                    <a:pt x="10007" y="693"/>
                    <a:pt x="8073" y="2127"/>
                    <a:pt x="6605" y="3862"/>
                  </a:cubicBezTo>
                  <a:cubicBezTo>
                    <a:pt x="5137" y="5629"/>
                    <a:pt x="4103" y="7698"/>
                    <a:pt x="3203" y="9799"/>
                  </a:cubicBezTo>
                  <a:cubicBezTo>
                    <a:pt x="2269" y="11934"/>
                    <a:pt x="1435" y="14136"/>
                    <a:pt x="734" y="16370"/>
                  </a:cubicBezTo>
                  <a:cubicBezTo>
                    <a:pt x="334" y="17571"/>
                    <a:pt x="0" y="18872"/>
                    <a:pt x="401" y="20073"/>
                  </a:cubicBezTo>
                  <a:cubicBezTo>
                    <a:pt x="667" y="20840"/>
                    <a:pt x="1134" y="21541"/>
                    <a:pt x="1802" y="21941"/>
                  </a:cubicBezTo>
                  <a:cubicBezTo>
                    <a:pt x="2262" y="22236"/>
                    <a:pt x="2776" y="22360"/>
                    <a:pt x="3306" y="22360"/>
                  </a:cubicBezTo>
                  <a:cubicBezTo>
                    <a:pt x="4275" y="22360"/>
                    <a:pt x="5297" y="21946"/>
                    <a:pt x="6138" y="21407"/>
                  </a:cubicBezTo>
                  <a:cubicBezTo>
                    <a:pt x="7572" y="20440"/>
                    <a:pt x="8773" y="19172"/>
                    <a:pt x="9907" y="17872"/>
                  </a:cubicBezTo>
                  <a:cubicBezTo>
                    <a:pt x="11975" y="15436"/>
                    <a:pt x="22283" y="2561"/>
                    <a:pt x="16279" y="492"/>
                  </a:cubicBezTo>
                  <a:cubicBezTo>
                    <a:pt x="15428" y="202"/>
                    <a:pt x="14488" y="1"/>
                    <a:pt x="13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6636375" y="2953400"/>
              <a:ext cx="281050" cy="547525"/>
            </a:xfrm>
            <a:custGeom>
              <a:avLst/>
              <a:gdLst/>
              <a:ahLst/>
              <a:cxnLst/>
              <a:rect l="l" t="t" r="r" b="b"/>
              <a:pathLst>
                <a:path w="11242" h="21901" extrusionOk="0">
                  <a:moveTo>
                    <a:pt x="11242" y="0"/>
                  </a:moveTo>
                  <a:lnTo>
                    <a:pt x="11242" y="0"/>
                  </a:lnTo>
                  <a:cubicBezTo>
                    <a:pt x="9440" y="667"/>
                    <a:pt x="7873" y="1935"/>
                    <a:pt x="6605" y="3403"/>
                  </a:cubicBezTo>
                  <a:cubicBezTo>
                    <a:pt x="5137" y="5170"/>
                    <a:pt x="4103" y="7239"/>
                    <a:pt x="3203" y="9340"/>
                  </a:cubicBezTo>
                  <a:cubicBezTo>
                    <a:pt x="2269" y="11475"/>
                    <a:pt x="1435" y="13677"/>
                    <a:pt x="734" y="15911"/>
                  </a:cubicBezTo>
                  <a:cubicBezTo>
                    <a:pt x="334" y="17112"/>
                    <a:pt x="0" y="18413"/>
                    <a:pt x="401" y="19614"/>
                  </a:cubicBezTo>
                  <a:cubicBezTo>
                    <a:pt x="667" y="20381"/>
                    <a:pt x="1134" y="21082"/>
                    <a:pt x="1802" y="21482"/>
                  </a:cubicBezTo>
                  <a:cubicBezTo>
                    <a:pt x="2262" y="21777"/>
                    <a:pt x="2776" y="21901"/>
                    <a:pt x="3306" y="21901"/>
                  </a:cubicBezTo>
                  <a:cubicBezTo>
                    <a:pt x="4275" y="21901"/>
                    <a:pt x="5297" y="21487"/>
                    <a:pt x="6138" y="20948"/>
                  </a:cubicBezTo>
                  <a:cubicBezTo>
                    <a:pt x="7372" y="20148"/>
                    <a:pt x="8406" y="19080"/>
                    <a:pt x="9374" y="17980"/>
                  </a:cubicBezTo>
                  <a:cubicBezTo>
                    <a:pt x="9607" y="15344"/>
                    <a:pt x="9640" y="2102"/>
                    <a:pt x="11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6860700" y="3941525"/>
              <a:ext cx="341100" cy="1030500"/>
            </a:xfrm>
            <a:custGeom>
              <a:avLst/>
              <a:gdLst/>
              <a:ahLst/>
              <a:cxnLst/>
              <a:rect l="l" t="t" r="r" b="b"/>
              <a:pathLst>
                <a:path w="13644" h="41220" extrusionOk="0">
                  <a:moveTo>
                    <a:pt x="6250" y="1"/>
                  </a:moveTo>
                  <a:cubicBezTo>
                    <a:pt x="6213" y="1"/>
                    <a:pt x="6176" y="2"/>
                    <a:pt x="6138" y="3"/>
                  </a:cubicBezTo>
                  <a:cubicBezTo>
                    <a:pt x="4904" y="37"/>
                    <a:pt x="2502" y="1238"/>
                    <a:pt x="2569" y="2505"/>
                  </a:cubicBezTo>
                  <a:cubicBezTo>
                    <a:pt x="2969" y="10311"/>
                    <a:pt x="4070" y="22486"/>
                    <a:pt x="4470" y="30325"/>
                  </a:cubicBezTo>
                  <a:cubicBezTo>
                    <a:pt x="4504" y="31026"/>
                    <a:pt x="4537" y="31793"/>
                    <a:pt x="4370" y="32493"/>
                  </a:cubicBezTo>
                  <a:cubicBezTo>
                    <a:pt x="4203" y="33261"/>
                    <a:pt x="3770" y="33961"/>
                    <a:pt x="3336" y="34628"/>
                  </a:cubicBezTo>
                  <a:cubicBezTo>
                    <a:pt x="2369" y="36096"/>
                    <a:pt x="1235" y="37497"/>
                    <a:pt x="0" y="38731"/>
                  </a:cubicBezTo>
                  <a:cubicBezTo>
                    <a:pt x="1104" y="40356"/>
                    <a:pt x="3193" y="41220"/>
                    <a:pt x="5207" y="41220"/>
                  </a:cubicBezTo>
                  <a:cubicBezTo>
                    <a:pt x="5385" y="41220"/>
                    <a:pt x="5562" y="41213"/>
                    <a:pt x="5738" y="41200"/>
                  </a:cubicBezTo>
                  <a:cubicBezTo>
                    <a:pt x="7873" y="41066"/>
                    <a:pt x="9907" y="39732"/>
                    <a:pt x="10875" y="37797"/>
                  </a:cubicBezTo>
                  <a:cubicBezTo>
                    <a:pt x="11575" y="36396"/>
                    <a:pt x="11742" y="34795"/>
                    <a:pt x="11909" y="33227"/>
                  </a:cubicBezTo>
                  <a:cubicBezTo>
                    <a:pt x="12376" y="28924"/>
                    <a:pt x="12376" y="20251"/>
                    <a:pt x="13210" y="16015"/>
                  </a:cubicBezTo>
                  <a:cubicBezTo>
                    <a:pt x="13643" y="13880"/>
                    <a:pt x="11442" y="2372"/>
                    <a:pt x="8173" y="604"/>
                  </a:cubicBezTo>
                  <a:cubicBezTo>
                    <a:pt x="7571" y="287"/>
                    <a:pt x="6940" y="1"/>
                    <a:pt x="6250" y="1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6860700" y="3941525"/>
              <a:ext cx="346925" cy="1030500"/>
            </a:xfrm>
            <a:custGeom>
              <a:avLst/>
              <a:gdLst/>
              <a:ahLst/>
              <a:cxnLst/>
              <a:rect l="l" t="t" r="r" b="b"/>
              <a:pathLst>
                <a:path w="13877" h="41220" extrusionOk="0">
                  <a:moveTo>
                    <a:pt x="6250" y="1"/>
                  </a:moveTo>
                  <a:cubicBezTo>
                    <a:pt x="6213" y="1"/>
                    <a:pt x="6176" y="2"/>
                    <a:pt x="6138" y="3"/>
                  </a:cubicBezTo>
                  <a:cubicBezTo>
                    <a:pt x="4904" y="37"/>
                    <a:pt x="2502" y="1238"/>
                    <a:pt x="2569" y="2505"/>
                  </a:cubicBezTo>
                  <a:cubicBezTo>
                    <a:pt x="2769" y="6408"/>
                    <a:pt x="2902" y="7209"/>
                    <a:pt x="3103" y="11078"/>
                  </a:cubicBezTo>
                  <a:cubicBezTo>
                    <a:pt x="4971" y="11845"/>
                    <a:pt x="7139" y="12846"/>
                    <a:pt x="9841" y="13313"/>
                  </a:cubicBezTo>
                  <a:cubicBezTo>
                    <a:pt x="9873" y="13318"/>
                    <a:pt x="9906" y="13320"/>
                    <a:pt x="9939" y="13320"/>
                  </a:cubicBezTo>
                  <a:cubicBezTo>
                    <a:pt x="10023" y="13320"/>
                    <a:pt x="10110" y="13308"/>
                    <a:pt x="10189" y="13308"/>
                  </a:cubicBezTo>
                  <a:cubicBezTo>
                    <a:pt x="10273" y="13308"/>
                    <a:pt x="10350" y="13322"/>
                    <a:pt x="10408" y="13380"/>
                  </a:cubicBezTo>
                  <a:cubicBezTo>
                    <a:pt x="10508" y="13480"/>
                    <a:pt x="10541" y="13613"/>
                    <a:pt x="10575" y="13780"/>
                  </a:cubicBezTo>
                  <a:cubicBezTo>
                    <a:pt x="10808" y="15981"/>
                    <a:pt x="10708" y="23987"/>
                    <a:pt x="10474" y="26222"/>
                  </a:cubicBezTo>
                  <a:cubicBezTo>
                    <a:pt x="10341" y="27790"/>
                    <a:pt x="10174" y="29358"/>
                    <a:pt x="9907" y="30926"/>
                  </a:cubicBezTo>
                  <a:cubicBezTo>
                    <a:pt x="9707" y="32126"/>
                    <a:pt x="9440" y="33327"/>
                    <a:pt x="8873" y="34428"/>
                  </a:cubicBezTo>
                  <a:cubicBezTo>
                    <a:pt x="8106" y="36029"/>
                    <a:pt x="6638" y="37363"/>
                    <a:pt x="4904" y="37730"/>
                  </a:cubicBezTo>
                  <a:cubicBezTo>
                    <a:pt x="4625" y="37786"/>
                    <a:pt x="4342" y="37813"/>
                    <a:pt x="4060" y="37813"/>
                  </a:cubicBezTo>
                  <a:cubicBezTo>
                    <a:pt x="3161" y="37813"/>
                    <a:pt x="2271" y="37538"/>
                    <a:pt x="1535" y="37030"/>
                  </a:cubicBezTo>
                  <a:cubicBezTo>
                    <a:pt x="1034" y="37630"/>
                    <a:pt x="534" y="38197"/>
                    <a:pt x="0" y="38731"/>
                  </a:cubicBezTo>
                  <a:cubicBezTo>
                    <a:pt x="1104" y="40356"/>
                    <a:pt x="3193" y="41220"/>
                    <a:pt x="5207" y="41220"/>
                  </a:cubicBezTo>
                  <a:cubicBezTo>
                    <a:pt x="5385" y="41220"/>
                    <a:pt x="5562" y="41213"/>
                    <a:pt x="5738" y="41200"/>
                  </a:cubicBezTo>
                  <a:cubicBezTo>
                    <a:pt x="7873" y="41066"/>
                    <a:pt x="9907" y="39732"/>
                    <a:pt x="10875" y="37797"/>
                  </a:cubicBezTo>
                  <a:cubicBezTo>
                    <a:pt x="11575" y="36396"/>
                    <a:pt x="11742" y="34795"/>
                    <a:pt x="11909" y="33227"/>
                  </a:cubicBezTo>
                  <a:cubicBezTo>
                    <a:pt x="12376" y="28924"/>
                    <a:pt x="12843" y="20318"/>
                    <a:pt x="13210" y="16015"/>
                  </a:cubicBezTo>
                  <a:cubicBezTo>
                    <a:pt x="13877" y="8976"/>
                    <a:pt x="11442" y="2372"/>
                    <a:pt x="8173" y="604"/>
                  </a:cubicBezTo>
                  <a:cubicBezTo>
                    <a:pt x="7571" y="287"/>
                    <a:pt x="6940" y="1"/>
                    <a:pt x="6250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6836500" y="4638775"/>
              <a:ext cx="337775" cy="332975"/>
            </a:xfrm>
            <a:custGeom>
              <a:avLst/>
              <a:gdLst/>
              <a:ahLst/>
              <a:cxnLst/>
              <a:rect l="l" t="t" r="r" b="b"/>
              <a:pathLst>
                <a:path w="13511" h="13319" extrusionOk="0">
                  <a:moveTo>
                    <a:pt x="5305" y="0"/>
                  </a:moveTo>
                  <a:cubicBezTo>
                    <a:pt x="5338" y="801"/>
                    <a:pt x="5405" y="1601"/>
                    <a:pt x="5438" y="2402"/>
                  </a:cubicBezTo>
                  <a:cubicBezTo>
                    <a:pt x="5472" y="3136"/>
                    <a:pt x="5505" y="3903"/>
                    <a:pt x="5338" y="4603"/>
                  </a:cubicBezTo>
                  <a:cubicBezTo>
                    <a:pt x="5171" y="5371"/>
                    <a:pt x="4738" y="6071"/>
                    <a:pt x="4304" y="6738"/>
                  </a:cubicBezTo>
                  <a:cubicBezTo>
                    <a:pt x="3337" y="8206"/>
                    <a:pt x="1269" y="8373"/>
                    <a:pt x="1" y="9607"/>
                  </a:cubicBezTo>
                  <a:cubicBezTo>
                    <a:pt x="1189" y="11308"/>
                    <a:pt x="4292" y="13319"/>
                    <a:pt x="6457" y="13319"/>
                  </a:cubicBezTo>
                  <a:cubicBezTo>
                    <a:pt x="6541" y="13319"/>
                    <a:pt x="6624" y="13316"/>
                    <a:pt x="6706" y="13310"/>
                  </a:cubicBezTo>
                  <a:cubicBezTo>
                    <a:pt x="8841" y="13176"/>
                    <a:pt x="10875" y="11842"/>
                    <a:pt x="11843" y="9907"/>
                  </a:cubicBezTo>
                  <a:cubicBezTo>
                    <a:pt x="12543" y="8506"/>
                    <a:pt x="12710" y="6905"/>
                    <a:pt x="12877" y="5337"/>
                  </a:cubicBezTo>
                  <a:cubicBezTo>
                    <a:pt x="13077" y="3703"/>
                    <a:pt x="13277" y="2102"/>
                    <a:pt x="13511" y="467"/>
                  </a:cubicBezTo>
                  <a:cubicBezTo>
                    <a:pt x="13411" y="467"/>
                    <a:pt x="13310" y="434"/>
                    <a:pt x="13210" y="434"/>
                  </a:cubicBezTo>
                  <a:cubicBezTo>
                    <a:pt x="12343" y="434"/>
                    <a:pt x="11476" y="801"/>
                    <a:pt x="10909" y="1434"/>
                  </a:cubicBezTo>
                  <a:cubicBezTo>
                    <a:pt x="10817" y="760"/>
                    <a:pt x="10105" y="255"/>
                    <a:pt x="9421" y="255"/>
                  </a:cubicBezTo>
                  <a:cubicBezTo>
                    <a:pt x="9361" y="255"/>
                    <a:pt x="9300" y="259"/>
                    <a:pt x="9241" y="267"/>
                  </a:cubicBezTo>
                  <a:cubicBezTo>
                    <a:pt x="8474" y="367"/>
                    <a:pt x="7873" y="967"/>
                    <a:pt x="7606" y="1701"/>
                  </a:cubicBezTo>
                  <a:cubicBezTo>
                    <a:pt x="7406" y="834"/>
                    <a:pt x="6606" y="133"/>
                    <a:pt x="5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6965775" y="4679425"/>
              <a:ext cx="201825" cy="60275"/>
            </a:xfrm>
            <a:custGeom>
              <a:avLst/>
              <a:gdLst/>
              <a:ahLst/>
              <a:cxnLst/>
              <a:rect l="l" t="t" r="r" b="b"/>
              <a:pathLst>
                <a:path w="8073" h="2411" extrusionOk="0">
                  <a:moveTo>
                    <a:pt x="330" y="0"/>
                  </a:moveTo>
                  <a:cubicBezTo>
                    <a:pt x="213" y="0"/>
                    <a:pt x="89" y="65"/>
                    <a:pt x="34" y="175"/>
                  </a:cubicBezTo>
                  <a:cubicBezTo>
                    <a:pt x="0" y="309"/>
                    <a:pt x="67" y="476"/>
                    <a:pt x="200" y="542"/>
                  </a:cubicBezTo>
                  <a:cubicBezTo>
                    <a:pt x="934" y="809"/>
                    <a:pt x="1535" y="1443"/>
                    <a:pt x="1768" y="2177"/>
                  </a:cubicBezTo>
                  <a:cubicBezTo>
                    <a:pt x="1802" y="2243"/>
                    <a:pt x="1835" y="2310"/>
                    <a:pt x="1902" y="2344"/>
                  </a:cubicBezTo>
                  <a:cubicBezTo>
                    <a:pt x="1935" y="2377"/>
                    <a:pt x="1968" y="2377"/>
                    <a:pt x="2035" y="2377"/>
                  </a:cubicBezTo>
                  <a:cubicBezTo>
                    <a:pt x="2135" y="2377"/>
                    <a:pt x="2235" y="2310"/>
                    <a:pt x="2302" y="2210"/>
                  </a:cubicBezTo>
                  <a:cubicBezTo>
                    <a:pt x="2469" y="1843"/>
                    <a:pt x="2669" y="1476"/>
                    <a:pt x="2969" y="1243"/>
                  </a:cubicBezTo>
                  <a:cubicBezTo>
                    <a:pt x="3167" y="1044"/>
                    <a:pt x="3438" y="894"/>
                    <a:pt x="3739" y="894"/>
                  </a:cubicBezTo>
                  <a:cubicBezTo>
                    <a:pt x="3793" y="894"/>
                    <a:pt x="3848" y="899"/>
                    <a:pt x="3903" y="909"/>
                  </a:cubicBezTo>
                  <a:cubicBezTo>
                    <a:pt x="4303" y="1009"/>
                    <a:pt x="4637" y="1410"/>
                    <a:pt x="4904" y="2210"/>
                  </a:cubicBezTo>
                  <a:cubicBezTo>
                    <a:pt x="4937" y="2310"/>
                    <a:pt x="5037" y="2410"/>
                    <a:pt x="5137" y="2410"/>
                  </a:cubicBezTo>
                  <a:cubicBezTo>
                    <a:pt x="5271" y="2410"/>
                    <a:pt x="5371" y="2310"/>
                    <a:pt x="5404" y="2210"/>
                  </a:cubicBezTo>
                  <a:cubicBezTo>
                    <a:pt x="5538" y="1810"/>
                    <a:pt x="5871" y="1443"/>
                    <a:pt x="6338" y="1276"/>
                  </a:cubicBezTo>
                  <a:cubicBezTo>
                    <a:pt x="6565" y="1171"/>
                    <a:pt x="6810" y="1122"/>
                    <a:pt x="7044" y="1122"/>
                  </a:cubicBezTo>
                  <a:cubicBezTo>
                    <a:pt x="7258" y="1122"/>
                    <a:pt x="7464" y="1163"/>
                    <a:pt x="7639" y="1243"/>
                  </a:cubicBezTo>
                  <a:cubicBezTo>
                    <a:pt x="7675" y="1261"/>
                    <a:pt x="7713" y="1269"/>
                    <a:pt x="7751" y="1269"/>
                  </a:cubicBezTo>
                  <a:cubicBezTo>
                    <a:pt x="7855" y="1269"/>
                    <a:pt x="7957" y="1207"/>
                    <a:pt x="8006" y="1109"/>
                  </a:cubicBezTo>
                  <a:cubicBezTo>
                    <a:pt x="8073" y="976"/>
                    <a:pt x="8039" y="809"/>
                    <a:pt x="7873" y="742"/>
                  </a:cubicBezTo>
                  <a:cubicBezTo>
                    <a:pt x="7606" y="626"/>
                    <a:pt x="7314" y="567"/>
                    <a:pt x="7014" y="567"/>
                  </a:cubicBezTo>
                  <a:cubicBezTo>
                    <a:pt x="6713" y="567"/>
                    <a:pt x="6405" y="626"/>
                    <a:pt x="6105" y="742"/>
                  </a:cubicBezTo>
                  <a:cubicBezTo>
                    <a:pt x="5738" y="909"/>
                    <a:pt x="5438" y="1143"/>
                    <a:pt x="5204" y="1443"/>
                  </a:cubicBezTo>
                  <a:cubicBezTo>
                    <a:pt x="4971" y="976"/>
                    <a:pt x="4604" y="509"/>
                    <a:pt x="4037" y="375"/>
                  </a:cubicBezTo>
                  <a:cubicBezTo>
                    <a:pt x="3931" y="347"/>
                    <a:pt x="3824" y="334"/>
                    <a:pt x="3716" y="334"/>
                  </a:cubicBezTo>
                  <a:cubicBezTo>
                    <a:pt x="3315" y="334"/>
                    <a:pt x="2911" y="520"/>
                    <a:pt x="2569" y="809"/>
                  </a:cubicBezTo>
                  <a:cubicBezTo>
                    <a:pt x="2369" y="1009"/>
                    <a:pt x="2202" y="1243"/>
                    <a:pt x="2068" y="1476"/>
                  </a:cubicBezTo>
                  <a:cubicBezTo>
                    <a:pt x="1702" y="809"/>
                    <a:pt x="1101" y="275"/>
                    <a:pt x="401" y="9"/>
                  </a:cubicBezTo>
                  <a:cubicBezTo>
                    <a:pt x="378" y="3"/>
                    <a:pt x="354" y="0"/>
                    <a:pt x="3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6744775" y="4829725"/>
              <a:ext cx="418650" cy="184975"/>
            </a:xfrm>
            <a:custGeom>
              <a:avLst/>
              <a:gdLst/>
              <a:ahLst/>
              <a:cxnLst/>
              <a:rect l="l" t="t" r="r" b="b"/>
              <a:pathLst>
                <a:path w="16746" h="7399" extrusionOk="0">
                  <a:moveTo>
                    <a:pt x="16446" y="1"/>
                  </a:moveTo>
                  <a:cubicBezTo>
                    <a:pt x="14945" y="1825"/>
                    <a:pt x="12588" y="3001"/>
                    <a:pt x="10244" y="3001"/>
                  </a:cubicBezTo>
                  <a:cubicBezTo>
                    <a:pt x="9931" y="3001"/>
                    <a:pt x="9618" y="2980"/>
                    <a:pt x="9307" y="2936"/>
                  </a:cubicBezTo>
                  <a:cubicBezTo>
                    <a:pt x="8573" y="2836"/>
                    <a:pt x="7806" y="2636"/>
                    <a:pt x="7206" y="2202"/>
                  </a:cubicBezTo>
                  <a:cubicBezTo>
                    <a:pt x="6572" y="1802"/>
                    <a:pt x="5972" y="1068"/>
                    <a:pt x="5838" y="334"/>
                  </a:cubicBezTo>
                  <a:cubicBezTo>
                    <a:pt x="4304" y="868"/>
                    <a:pt x="2803" y="1535"/>
                    <a:pt x="1368" y="2369"/>
                  </a:cubicBezTo>
                  <a:cubicBezTo>
                    <a:pt x="868" y="2636"/>
                    <a:pt x="334" y="2970"/>
                    <a:pt x="167" y="3503"/>
                  </a:cubicBezTo>
                  <a:cubicBezTo>
                    <a:pt x="1" y="4004"/>
                    <a:pt x="134" y="4504"/>
                    <a:pt x="268" y="5004"/>
                  </a:cubicBezTo>
                  <a:cubicBezTo>
                    <a:pt x="468" y="5738"/>
                    <a:pt x="735" y="6505"/>
                    <a:pt x="1335" y="6939"/>
                  </a:cubicBezTo>
                  <a:cubicBezTo>
                    <a:pt x="1869" y="7306"/>
                    <a:pt x="2502" y="7339"/>
                    <a:pt x="3136" y="7373"/>
                  </a:cubicBezTo>
                  <a:cubicBezTo>
                    <a:pt x="3731" y="7390"/>
                    <a:pt x="4325" y="7398"/>
                    <a:pt x="4920" y="7398"/>
                  </a:cubicBezTo>
                  <a:cubicBezTo>
                    <a:pt x="6627" y="7398"/>
                    <a:pt x="8334" y="7330"/>
                    <a:pt x="10041" y="7206"/>
                  </a:cubicBezTo>
                  <a:cubicBezTo>
                    <a:pt x="11476" y="7106"/>
                    <a:pt x="12977" y="6939"/>
                    <a:pt x="14311" y="6305"/>
                  </a:cubicBezTo>
                  <a:cubicBezTo>
                    <a:pt x="15111" y="5938"/>
                    <a:pt x="15945" y="5238"/>
                    <a:pt x="15979" y="4304"/>
                  </a:cubicBezTo>
                  <a:cubicBezTo>
                    <a:pt x="15979" y="4104"/>
                    <a:pt x="16713" y="3603"/>
                    <a:pt x="16746" y="3403"/>
                  </a:cubicBezTo>
                  <a:cubicBezTo>
                    <a:pt x="16746" y="3170"/>
                    <a:pt x="16579" y="1035"/>
                    <a:pt x="16446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6926575" y="4792200"/>
              <a:ext cx="92600" cy="140500"/>
            </a:xfrm>
            <a:custGeom>
              <a:avLst/>
              <a:gdLst/>
              <a:ahLst/>
              <a:cxnLst/>
              <a:rect l="l" t="t" r="r" b="b"/>
              <a:pathLst>
                <a:path w="3704" h="5620" extrusionOk="0">
                  <a:moveTo>
                    <a:pt x="1201" y="1"/>
                  </a:moveTo>
                  <a:cubicBezTo>
                    <a:pt x="1168" y="1"/>
                    <a:pt x="1101" y="34"/>
                    <a:pt x="1035" y="67"/>
                  </a:cubicBezTo>
                  <a:cubicBezTo>
                    <a:pt x="668" y="234"/>
                    <a:pt x="334" y="468"/>
                    <a:pt x="1" y="768"/>
                  </a:cubicBezTo>
                  <a:cubicBezTo>
                    <a:pt x="868" y="1402"/>
                    <a:pt x="1568" y="2269"/>
                    <a:pt x="2069" y="3203"/>
                  </a:cubicBezTo>
                  <a:cubicBezTo>
                    <a:pt x="2302" y="3670"/>
                    <a:pt x="2536" y="5471"/>
                    <a:pt x="3036" y="5605"/>
                  </a:cubicBezTo>
                  <a:cubicBezTo>
                    <a:pt x="3076" y="5615"/>
                    <a:pt x="3116" y="5619"/>
                    <a:pt x="3157" y="5619"/>
                  </a:cubicBezTo>
                  <a:cubicBezTo>
                    <a:pt x="3387" y="5619"/>
                    <a:pt x="3613" y="5465"/>
                    <a:pt x="3670" y="5238"/>
                  </a:cubicBezTo>
                  <a:cubicBezTo>
                    <a:pt x="3703" y="5104"/>
                    <a:pt x="3670" y="5004"/>
                    <a:pt x="3670" y="4871"/>
                  </a:cubicBezTo>
                  <a:cubicBezTo>
                    <a:pt x="3536" y="3937"/>
                    <a:pt x="3236" y="3003"/>
                    <a:pt x="2803" y="2169"/>
                  </a:cubicBezTo>
                  <a:cubicBezTo>
                    <a:pt x="2436" y="1468"/>
                    <a:pt x="1935" y="835"/>
                    <a:pt x="1468" y="201"/>
                  </a:cubicBezTo>
                  <a:cubicBezTo>
                    <a:pt x="1402" y="101"/>
                    <a:pt x="1335" y="34"/>
                    <a:pt x="1201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6753125" y="4914075"/>
              <a:ext cx="412875" cy="101025"/>
            </a:xfrm>
            <a:custGeom>
              <a:avLst/>
              <a:gdLst/>
              <a:ahLst/>
              <a:cxnLst/>
              <a:rect l="l" t="t" r="r" b="b"/>
              <a:pathLst>
                <a:path w="16515" h="4041" extrusionOk="0">
                  <a:moveTo>
                    <a:pt x="16449" y="0"/>
                  </a:moveTo>
                  <a:cubicBezTo>
                    <a:pt x="16440" y="0"/>
                    <a:pt x="16428" y="9"/>
                    <a:pt x="16412" y="29"/>
                  </a:cubicBezTo>
                  <a:cubicBezTo>
                    <a:pt x="14690" y="1521"/>
                    <a:pt x="10157" y="2382"/>
                    <a:pt x="5714" y="2382"/>
                  </a:cubicBezTo>
                  <a:cubicBezTo>
                    <a:pt x="3701" y="2382"/>
                    <a:pt x="1706" y="2205"/>
                    <a:pt x="0" y="1831"/>
                  </a:cubicBezTo>
                  <a:lnTo>
                    <a:pt x="0" y="1831"/>
                  </a:lnTo>
                  <a:cubicBezTo>
                    <a:pt x="200" y="2531"/>
                    <a:pt x="467" y="3232"/>
                    <a:pt x="1068" y="3632"/>
                  </a:cubicBezTo>
                  <a:cubicBezTo>
                    <a:pt x="1601" y="3965"/>
                    <a:pt x="2269" y="3999"/>
                    <a:pt x="2936" y="4032"/>
                  </a:cubicBezTo>
                  <a:cubicBezTo>
                    <a:pt x="3325" y="4038"/>
                    <a:pt x="3715" y="4040"/>
                    <a:pt x="4105" y="4040"/>
                  </a:cubicBezTo>
                  <a:cubicBezTo>
                    <a:pt x="6117" y="4040"/>
                    <a:pt x="8129" y="3966"/>
                    <a:pt x="10141" y="3799"/>
                  </a:cubicBezTo>
                  <a:cubicBezTo>
                    <a:pt x="11675" y="3665"/>
                    <a:pt x="13210" y="3465"/>
                    <a:pt x="14611" y="2798"/>
                  </a:cubicBezTo>
                  <a:cubicBezTo>
                    <a:pt x="15478" y="2364"/>
                    <a:pt x="16345" y="1630"/>
                    <a:pt x="16379" y="663"/>
                  </a:cubicBezTo>
                  <a:cubicBezTo>
                    <a:pt x="16408" y="487"/>
                    <a:pt x="16515" y="0"/>
                    <a:pt x="16449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6856525" y="4829725"/>
              <a:ext cx="301075" cy="97375"/>
            </a:xfrm>
            <a:custGeom>
              <a:avLst/>
              <a:gdLst/>
              <a:ahLst/>
              <a:cxnLst/>
              <a:rect l="l" t="t" r="r" b="b"/>
              <a:pathLst>
                <a:path w="12043" h="3895" extrusionOk="0">
                  <a:moveTo>
                    <a:pt x="11976" y="1"/>
                  </a:moveTo>
                  <a:cubicBezTo>
                    <a:pt x="10475" y="1825"/>
                    <a:pt x="8118" y="3001"/>
                    <a:pt x="5774" y="3001"/>
                  </a:cubicBezTo>
                  <a:cubicBezTo>
                    <a:pt x="5461" y="3001"/>
                    <a:pt x="5148" y="2980"/>
                    <a:pt x="4837" y="2936"/>
                  </a:cubicBezTo>
                  <a:cubicBezTo>
                    <a:pt x="4103" y="2836"/>
                    <a:pt x="3336" y="2636"/>
                    <a:pt x="2736" y="2202"/>
                  </a:cubicBezTo>
                  <a:cubicBezTo>
                    <a:pt x="2102" y="1802"/>
                    <a:pt x="1502" y="1068"/>
                    <a:pt x="1368" y="334"/>
                  </a:cubicBezTo>
                  <a:cubicBezTo>
                    <a:pt x="901" y="468"/>
                    <a:pt x="468" y="668"/>
                    <a:pt x="1" y="835"/>
                  </a:cubicBezTo>
                  <a:cubicBezTo>
                    <a:pt x="267" y="1835"/>
                    <a:pt x="1235" y="2703"/>
                    <a:pt x="2202" y="3136"/>
                  </a:cubicBezTo>
                  <a:cubicBezTo>
                    <a:pt x="3291" y="3652"/>
                    <a:pt x="4490" y="3895"/>
                    <a:pt x="5697" y="3895"/>
                  </a:cubicBezTo>
                  <a:cubicBezTo>
                    <a:pt x="6598" y="3895"/>
                    <a:pt x="7504" y="3760"/>
                    <a:pt x="8373" y="3503"/>
                  </a:cubicBezTo>
                  <a:cubicBezTo>
                    <a:pt x="9674" y="3136"/>
                    <a:pt x="10908" y="2469"/>
                    <a:pt x="11976" y="1635"/>
                  </a:cubicBezTo>
                  <a:cubicBezTo>
                    <a:pt x="12042" y="1102"/>
                    <a:pt x="12042" y="535"/>
                    <a:pt x="11976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7147575" y="3941525"/>
              <a:ext cx="341925" cy="1030500"/>
            </a:xfrm>
            <a:custGeom>
              <a:avLst/>
              <a:gdLst/>
              <a:ahLst/>
              <a:cxnLst/>
              <a:rect l="l" t="t" r="r" b="b"/>
              <a:pathLst>
                <a:path w="13677" h="41220" extrusionOk="0">
                  <a:moveTo>
                    <a:pt x="6279" y="1"/>
                  </a:moveTo>
                  <a:cubicBezTo>
                    <a:pt x="6243" y="1"/>
                    <a:pt x="6207" y="2"/>
                    <a:pt x="6171" y="3"/>
                  </a:cubicBezTo>
                  <a:cubicBezTo>
                    <a:pt x="4904" y="37"/>
                    <a:pt x="2502" y="1238"/>
                    <a:pt x="2569" y="2505"/>
                  </a:cubicBezTo>
                  <a:cubicBezTo>
                    <a:pt x="2969" y="10311"/>
                    <a:pt x="4070" y="22486"/>
                    <a:pt x="4470" y="30325"/>
                  </a:cubicBezTo>
                  <a:cubicBezTo>
                    <a:pt x="4537" y="31026"/>
                    <a:pt x="4570" y="31793"/>
                    <a:pt x="4403" y="32493"/>
                  </a:cubicBezTo>
                  <a:cubicBezTo>
                    <a:pt x="4203" y="33261"/>
                    <a:pt x="3803" y="33961"/>
                    <a:pt x="3369" y="34628"/>
                  </a:cubicBezTo>
                  <a:cubicBezTo>
                    <a:pt x="2402" y="36096"/>
                    <a:pt x="1268" y="37497"/>
                    <a:pt x="0" y="38731"/>
                  </a:cubicBezTo>
                  <a:cubicBezTo>
                    <a:pt x="1134" y="40356"/>
                    <a:pt x="3226" y="41220"/>
                    <a:pt x="5215" y="41220"/>
                  </a:cubicBezTo>
                  <a:cubicBezTo>
                    <a:pt x="5390" y="41220"/>
                    <a:pt x="5565" y="41213"/>
                    <a:pt x="5738" y="41200"/>
                  </a:cubicBezTo>
                  <a:cubicBezTo>
                    <a:pt x="7906" y="41066"/>
                    <a:pt x="9907" y="39732"/>
                    <a:pt x="10908" y="37797"/>
                  </a:cubicBezTo>
                  <a:cubicBezTo>
                    <a:pt x="11608" y="36396"/>
                    <a:pt x="11775" y="34795"/>
                    <a:pt x="11942" y="33227"/>
                  </a:cubicBezTo>
                  <a:cubicBezTo>
                    <a:pt x="12409" y="28924"/>
                    <a:pt x="12376" y="20251"/>
                    <a:pt x="13243" y="16015"/>
                  </a:cubicBezTo>
                  <a:cubicBezTo>
                    <a:pt x="13677" y="13880"/>
                    <a:pt x="11475" y="2372"/>
                    <a:pt x="8173" y="604"/>
                  </a:cubicBezTo>
                  <a:cubicBezTo>
                    <a:pt x="7603" y="287"/>
                    <a:pt x="6943" y="1"/>
                    <a:pt x="6279" y="1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7147575" y="3941525"/>
              <a:ext cx="346925" cy="1030500"/>
            </a:xfrm>
            <a:custGeom>
              <a:avLst/>
              <a:gdLst/>
              <a:ahLst/>
              <a:cxnLst/>
              <a:rect l="l" t="t" r="r" b="b"/>
              <a:pathLst>
                <a:path w="13877" h="41220" extrusionOk="0">
                  <a:moveTo>
                    <a:pt x="6279" y="1"/>
                  </a:moveTo>
                  <a:cubicBezTo>
                    <a:pt x="6243" y="1"/>
                    <a:pt x="6207" y="2"/>
                    <a:pt x="6171" y="3"/>
                  </a:cubicBezTo>
                  <a:cubicBezTo>
                    <a:pt x="4904" y="37"/>
                    <a:pt x="2502" y="1238"/>
                    <a:pt x="2569" y="2505"/>
                  </a:cubicBezTo>
                  <a:cubicBezTo>
                    <a:pt x="2769" y="6408"/>
                    <a:pt x="2902" y="7209"/>
                    <a:pt x="3102" y="11078"/>
                  </a:cubicBezTo>
                  <a:cubicBezTo>
                    <a:pt x="5004" y="11845"/>
                    <a:pt x="7139" y="12846"/>
                    <a:pt x="9874" y="13313"/>
                  </a:cubicBezTo>
                  <a:cubicBezTo>
                    <a:pt x="9906" y="13318"/>
                    <a:pt x="9939" y="13320"/>
                    <a:pt x="9972" y="13320"/>
                  </a:cubicBezTo>
                  <a:cubicBezTo>
                    <a:pt x="10057" y="13320"/>
                    <a:pt x="10143" y="13308"/>
                    <a:pt x="10222" y="13308"/>
                  </a:cubicBezTo>
                  <a:cubicBezTo>
                    <a:pt x="10307" y="13308"/>
                    <a:pt x="10383" y="13322"/>
                    <a:pt x="10441" y="13380"/>
                  </a:cubicBezTo>
                  <a:cubicBezTo>
                    <a:pt x="10541" y="13480"/>
                    <a:pt x="10574" y="13613"/>
                    <a:pt x="10574" y="13780"/>
                  </a:cubicBezTo>
                  <a:cubicBezTo>
                    <a:pt x="10841" y="15981"/>
                    <a:pt x="10741" y="23987"/>
                    <a:pt x="10508" y="26222"/>
                  </a:cubicBezTo>
                  <a:cubicBezTo>
                    <a:pt x="10341" y="27790"/>
                    <a:pt x="10207" y="29358"/>
                    <a:pt x="9941" y="30926"/>
                  </a:cubicBezTo>
                  <a:cubicBezTo>
                    <a:pt x="9740" y="32126"/>
                    <a:pt x="9440" y="33327"/>
                    <a:pt x="8907" y="34428"/>
                  </a:cubicBezTo>
                  <a:cubicBezTo>
                    <a:pt x="8106" y="36029"/>
                    <a:pt x="6672" y="37363"/>
                    <a:pt x="4937" y="37730"/>
                  </a:cubicBezTo>
                  <a:cubicBezTo>
                    <a:pt x="4658" y="37786"/>
                    <a:pt x="4373" y="37813"/>
                    <a:pt x="4088" y="37813"/>
                  </a:cubicBezTo>
                  <a:cubicBezTo>
                    <a:pt x="3181" y="37813"/>
                    <a:pt x="2271" y="37538"/>
                    <a:pt x="1535" y="37030"/>
                  </a:cubicBezTo>
                  <a:cubicBezTo>
                    <a:pt x="1068" y="37630"/>
                    <a:pt x="534" y="38197"/>
                    <a:pt x="0" y="38731"/>
                  </a:cubicBezTo>
                  <a:cubicBezTo>
                    <a:pt x="1134" y="40356"/>
                    <a:pt x="3226" y="41220"/>
                    <a:pt x="5215" y="41220"/>
                  </a:cubicBezTo>
                  <a:cubicBezTo>
                    <a:pt x="5390" y="41220"/>
                    <a:pt x="5565" y="41213"/>
                    <a:pt x="5738" y="41200"/>
                  </a:cubicBezTo>
                  <a:cubicBezTo>
                    <a:pt x="7906" y="41066"/>
                    <a:pt x="9907" y="39732"/>
                    <a:pt x="10908" y="37797"/>
                  </a:cubicBezTo>
                  <a:cubicBezTo>
                    <a:pt x="11608" y="36396"/>
                    <a:pt x="11775" y="34795"/>
                    <a:pt x="11942" y="33227"/>
                  </a:cubicBezTo>
                  <a:cubicBezTo>
                    <a:pt x="12409" y="28924"/>
                    <a:pt x="12843" y="20318"/>
                    <a:pt x="13243" y="16015"/>
                  </a:cubicBezTo>
                  <a:cubicBezTo>
                    <a:pt x="13877" y="8976"/>
                    <a:pt x="11475" y="2372"/>
                    <a:pt x="8173" y="604"/>
                  </a:cubicBezTo>
                  <a:cubicBezTo>
                    <a:pt x="7603" y="287"/>
                    <a:pt x="6943" y="1"/>
                    <a:pt x="6279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7123375" y="4638775"/>
              <a:ext cx="337775" cy="332975"/>
            </a:xfrm>
            <a:custGeom>
              <a:avLst/>
              <a:gdLst/>
              <a:ahLst/>
              <a:cxnLst/>
              <a:rect l="l" t="t" r="r" b="b"/>
              <a:pathLst>
                <a:path w="13511" h="13319" extrusionOk="0">
                  <a:moveTo>
                    <a:pt x="5338" y="0"/>
                  </a:moveTo>
                  <a:cubicBezTo>
                    <a:pt x="5371" y="801"/>
                    <a:pt x="5405" y="1601"/>
                    <a:pt x="5438" y="2402"/>
                  </a:cubicBezTo>
                  <a:cubicBezTo>
                    <a:pt x="5505" y="3136"/>
                    <a:pt x="5538" y="3903"/>
                    <a:pt x="5371" y="4603"/>
                  </a:cubicBezTo>
                  <a:cubicBezTo>
                    <a:pt x="5171" y="5371"/>
                    <a:pt x="4771" y="6071"/>
                    <a:pt x="4337" y="6738"/>
                  </a:cubicBezTo>
                  <a:cubicBezTo>
                    <a:pt x="3370" y="8206"/>
                    <a:pt x="1268" y="8373"/>
                    <a:pt x="1" y="9607"/>
                  </a:cubicBezTo>
                  <a:cubicBezTo>
                    <a:pt x="1189" y="11308"/>
                    <a:pt x="4323" y="13319"/>
                    <a:pt x="6460" y="13319"/>
                  </a:cubicBezTo>
                  <a:cubicBezTo>
                    <a:pt x="6543" y="13319"/>
                    <a:pt x="6625" y="13316"/>
                    <a:pt x="6706" y="13310"/>
                  </a:cubicBezTo>
                  <a:cubicBezTo>
                    <a:pt x="8874" y="13176"/>
                    <a:pt x="10875" y="11842"/>
                    <a:pt x="11876" y="9907"/>
                  </a:cubicBezTo>
                  <a:cubicBezTo>
                    <a:pt x="12576" y="8506"/>
                    <a:pt x="12743" y="6905"/>
                    <a:pt x="12910" y="5337"/>
                  </a:cubicBezTo>
                  <a:cubicBezTo>
                    <a:pt x="13077" y="3703"/>
                    <a:pt x="13277" y="2102"/>
                    <a:pt x="13510" y="467"/>
                  </a:cubicBezTo>
                  <a:cubicBezTo>
                    <a:pt x="13410" y="467"/>
                    <a:pt x="13310" y="434"/>
                    <a:pt x="13210" y="434"/>
                  </a:cubicBezTo>
                  <a:cubicBezTo>
                    <a:pt x="12343" y="434"/>
                    <a:pt x="11509" y="801"/>
                    <a:pt x="10942" y="1434"/>
                  </a:cubicBezTo>
                  <a:cubicBezTo>
                    <a:pt x="10819" y="760"/>
                    <a:pt x="10134" y="255"/>
                    <a:pt x="9428" y="255"/>
                  </a:cubicBezTo>
                  <a:cubicBezTo>
                    <a:pt x="9366" y="255"/>
                    <a:pt x="9303" y="259"/>
                    <a:pt x="9241" y="267"/>
                  </a:cubicBezTo>
                  <a:cubicBezTo>
                    <a:pt x="8507" y="367"/>
                    <a:pt x="7873" y="967"/>
                    <a:pt x="7640" y="1701"/>
                  </a:cubicBezTo>
                  <a:cubicBezTo>
                    <a:pt x="7406" y="834"/>
                    <a:pt x="6639" y="133"/>
                    <a:pt x="5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7252650" y="4679425"/>
              <a:ext cx="202650" cy="60275"/>
            </a:xfrm>
            <a:custGeom>
              <a:avLst/>
              <a:gdLst/>
              <a:ahLst/>
              <a:cxnLst/>
              <a:rect l="l" t="t" r="r" b="b"/>
              <a:pathLst>
                <a:path w="8106" h="2411" extrusionOk="0">
                  <a:moveTo>
                    <a:pt x="349" y="0"/>
                  </a:moveTo>
                  <a:cubicBezTo>
                    <a:pt x="214" y="0"/>
                    <a:pt x="95" y="65"/>
                    <a:pt x="67" y="175"/>
                  </a:cubicBezTo>
                  <a:cubicBezTo>
                    <a:pt x="0" y="309"/>
                    <a:pt x="67" y="476"/>
                    <a:pt x="200" y="542"/>
                  </a:cubicBezTo>
                  <a:cubicBezTo>
                    <a:pt x="968" y="809"/>
                    <a:pt x="1535" y="1443"/>
                    <a:pt x="1801" y="2177"/>
                  </a:cubicBezTo>
                  <a:cubicBezTo>
                    <a:pt x="1835" y="2243"/>
                    <a:pt x="1868" y="2310"/>
                    <a:pt x="1935" y="2344"/>
                  </a:cubicBezTo>
                  <a:cubicBezTo>
                    <a:pt x="1968" y="2377"/>
                    <a:pt x="2002" y="2377"/>
                    <a:pt x="2035" y="2377"/>
                  </a:cubicBezTo>
                  <a:cubicBezTo>
                    <a:pt x="2168" y="2377"/>
                    <a:pt x="2268" y="2310"/>
                    <a:pt x="2302" y="2210"/>
                  </a:cubicBezTo>
                  <a:cubicBezTo>
                    <a:pt x="2502" y="1843"/>
                    <a:pt x="2702" y="1476"/>
                    <a:pt x="2969" y="1243"/>
                  </a:cubicBezTo>
                  <a:cubicBezTo>
                    <a:pt x="3167" y="1044"/>
                    <a:pt x="3462" y="894"/>
                    <a:pt x="3771" y="894"/>
                  </a:cubicBezTo>
                  <a:cubicBezTo>
                    <a:pt x="3825" y="894"/>
                    <a:pt x="3881" y="899"/>
                    <a:pt x="3936" y="909"/>
                  </a:cubicBezTo>
                  <a:cubicBezTo>
                    <a:pt x="4337" y="1009"/>
                    <a:pt x="4637" y="1410"/>
                    <a:pt x="4904" y="2210"/>
                  </a:cubicBezTo>
                  <a:cubicBezTo>
                    <a:pt x="4937" y="2310"/>
                    <a:pt x="5037" y="2410"/>
                    <a:pt x="5171" y="2410"/>
                  </a:cubicBezTo>
                  <a:cubicBezTo>
                    <a:pt x="5304" y="2410"/>
                    <a:pt x="5404" y="2310"/>
                    <a:pt x="5437" y="2210"/>
                  </a:cubicBezTo>
                  <a:cubicBezTo>
                    <a:pt x="5571" y="1810"/>
                    <a:pt x="5904" y="1443"/>
                    <a:pt x="6338" y="1276"/>
                  </a:cubicBezTo>
                  <a:cubicBezTo>
                    <a:pt x="6582" y="1171"/>
                    <a:pt x="6826" y="1122"/>
                    <a:pt x="7061" y="1122"/>
                  </a:cubicBezTo>
                  <a:cubicBezTo>
                    <a:pt x="7275" y="1122"/>
                    <a:pt x="7481" y="1163"/>
                    <a:pt x="7672" y="1243"/>
                  </a:cubicBezTo>
                  <a:cubicBezTo>
                    <a:pt x="7708" y="1261"/>
                    <a:pt x="7746" y="1269"/>
                    <a:pt x="7784" y="1269"/>
                  </a:cubicBezTo>
                  <a:cubicBezTo>
                    <a:pt x="7888" y="1269"/>
                    <a:pt x="7990" y="1207"/>
                    <a:pt x="8039" y="1109"/>
                  </a:cubicBezTo>
                  <a:cubicBezTo>
                    <a:pt x="8106" y="976"/>
                    <a:pt x="8039" y="809"/>
                    <a:pt x="7906" y="742"/>
                  </a:cubicBezTo>
                  <a:cubicBezTo>
                    <a:pt x="7639" y="626"/>
                    <a:pt x="7347" y="567"/>
                    <a:pt x="7047" y="567"/>
                  </a:cubicBezTo>
                  <a:cubicBezTo>
                    <a:pt x="6747" y="567"/>
                    <a:pt x="6438" y="626"/>
                    <a:pt x="6138" y="742"/>
                  </a:cubicBezTo>
                  <a:cubicBezTo>
                    <a:pt x="5771" y="909"/>
                    <a:pt x="5437" y="1143"/>
                    <a:pt x="5204" y="1443"/>
                  </a:cubicBezTo>
                  <a:cubicBezTo>
                    <a:pt x="4970" y="976"/>
                    <a:pt x="4637" y="509"/>
                    <a:pt x="4036" y="375"/>
                  </a:cubicBezTo>
                  <a:cubicBezTo>
                    <a:pt x="3938" y="347"/>
                    <a:pt x="3836" y="334"/>
                    <a:pt x="3733" y="334"/>
                  </a:cubicBezTo>
                  <a:cubicBezTo>
                    <a:pt x="3348" y="334"/>
                    <a:pt x="2944" y="520"/>
                    <a:pt x="2602" y="809"/>
                  </a:cubicBezTo>
                  <a:cubicBezTo>
                    <a:pt x="2402" y="1009"/>
                    <a:pt x="2235" y="1243"/>
                    <a:pt x="2068" y="1476"/>
                  </a:cubicBezTo>
                  <a:cubicBezTo>
                    <a:pt x="1701" y="809"/>
                    <a:pt x="1134" y="275"/>
                    <a:pt x="434" y="9"/>
                  </a:cubicBezTo>
                  <a:cubicBezTo>
                    <a:pt x="405" y="3"/>
                    <a:pt x="377" y="0"/>
                    <a:pt x="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7031650" y="4829725"/>
              <a:ext cx="419500" cy="184975"/>
            </a:xfrm>
            <a:custGeom>
              <a:avLst/>
              <a:gdLst/>
              <a:ahLst/>
              <a:cxnLst/>
              <a:rect l="l" t="t" r="r" b="b"/>
              <a:pathLst>
                <a:path w="16780" h="7399" extrusionOk="0">
                  <a:moveTo>
                    <a:pt x="16479" y="1"/>
                  </a:moveTo>
                  <a:cubicBezTo>
                    <a:pt x="14978" y="1825"/>
                    <a:pt x="12621" y="3001"/>
                    <a:pt x="10255" y="3001"/>
                  </a:cubicBezTo>
                  <a:cubicBezTo>
                    <a:pt x="9938" y="3001"/>
                    <a:pt x="9622" y="2980"/>
                    <a:pt x="9307" y="2936"/>
                  </a:cubicBezTo>
                  <a:cubicBezTo>
                    <a:pt x="8573" y="2836"/>
                    <a:pt x="7839" y="2636"/>
                    <a:pt x="7206" y="2202"/>
                  </a:cubicBezTo>
                  <a:cubicBezTo>
                    <a:pt x="6572" y="1802"/>
                    <a:pt x="6005" y="1068"/>
                    <a:pt x="5871" y="334"/>
                  </a:cubicBezTo>
                  <a:cubicBezTo>
                    <a:pt x="4304" y="868"/>
                    <a:pt x="2803" y="1535"/>
                    <a:pt x="1368" y="2369"/>
                  </a:cubicBezTo>
                  <a:cubicBezTo>
                    <a:pt x="901" y="2636"/>
                    <a:pt x="367" y="2970"/>
                    <a:pt x="167" y="3503"/>
                  </a:cubicBezTo>
                  <a:cubicBezTo>
                    <a:pt x="1" y="4004"/>
                    <a:pt x="134" y="4504"/>
                    <a:pt x="267" y="5004"/>
                  </a:cubicBezTo>
                  <a:cubicBezTo>
                    <a:pt x="468" y="5738"/>
                    <a:pt x="734" y="6505"/>
                    <a:pt x="1368" y="6939"/>
                  </a:cubicBezTo>
                  <a:cubicBezTo>
                    <a:pt x="1869" y="7306"/>
                    <a:pt x="2536" y="7339"/>
                    <a:pt x="3136" y="7373"/>
                  </a:cubicBezTo>
                  <a:cubicBezTo>
                    <a:pt x="3731" y="7390"/>
                    <a:pt x="4325" y="7398"/>
                    <a:pt x="4920" y="7398"/>
                  </a:cubicBezTo>
                  <a:cubicBezTo>
                    <a:pt x="6627" y="7398"/>
                    <a:pt x="8334" y="7330"/>
                    <a:pt x="10041" y="7206"/>
                  </a:cubicBezTo>
                  <a:cubicBezTo>
                    <a:pt x="11509" y="7106"/>
                    <a:pt x="13010" y="6939"/>
                    <a:pt x="14311" y="6305"/>
                  </a:cubicBezTo>
                  <a:cubicBezTo>
                    <a:pt x="15145" y="5938"/>
                    <a:pt x="15945" y="5238"/>
                    <a:pt x="15979" y="4304"/>
                  </a:cubicBezTo>
                  <a:cubicBezTo>
                    <a:pt x="16012" y="4104"/>
                    <a:pt x="16712" y="3603"/>
                    <a:pt x="16746" y="3403"/>
                  </a:cubicBezTo>
                  <a:cubicBezTo>
                    <a:pt x="16779" y="3170"/>
                    <a:pt x="16612" y="1035"/>
                    <a:pt x="16479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7214275" y="4792200"/>
              <a:ext cx="91750" cy="140500"/>
            </a:xfrm>
            <a:custGeom>
              <a:avLst/>
              <a:gdLst/>
              <a:ahLst/>
              <a:cxnLst/>
              <a:rect l="l" t="t" r="r" b="b"/>
              <a:pathLst>
                <a:path w="3670" h="5620" extrusionOk="0">
                  <a:moveTo>
                    <a:pt x="1202" y="1"/>
                  </a:moveTo>
                  <a:cubicBezTo>
                    <a:pt x="1135" y="1"/>
                    <a:pt x="1068" y="34"/>
                    <a:pt x="1035" y="67"/>
                  </a:cubicBezTo>
                  <a:cubicBezTo>
                    <a:pt x="635" y="234"/>
                    <a:pt x="301" y="468"/>
                    <a:pt x="1" y="768"/>
                  </a:cubicBezTo>
                  <a:cubicBezTo>
                    <a:pt x="868" y="1402"/>
                    <a:pt x="1569" y="2269"/>
                    <a:pt x="2036" y="3203"/>
                  </a:cubicBezTo>
                  <a:cubicBezTo>
                    <a:pt x="2302" y="3670"/>
                    <a:pt x="2536" y="5471"/>
                    <a:pt x="3003" y="5605"/>
                  </a:cubicBezTo>
                  <a:cubicBezTo>
                    <a:pt x="3043" y="5615"/>
                    <a:pt x="3084" y="5619"/>
                    <a:pt x="3126" y="5619"/>
                  </a:cubicBezTo>
                  <a:cubicBezTo>
                    <a:pt x="3363" y="5619"/>
                    <a:pt x="3608" y="5465"/>
                    <a:pt x="3637" y="5238"/>
                  </a:cubicBezTo>
                  <a:cubicBezTo>
                    <a:pt x="3670" y="5104"/>
                    <a:pt x="3670" y="5004"/>
                    <a:pt x="3670" y="4871"/>
                  </a:cubicBezTo>
                  <a:cubicBezTo>
                    <a:pt x="3537" y="3937"/>
                    <a:pt x="3236" y="3003"/>
                    <a:pt x="2803" y="2169"/>
                  </a:cubicBezTo>
                  <a:cubicBezTo>
                    <a:pt x="2402" y="1468"/>
                    <a:pt x="1935" y="835"/>
                    <a:pt x="1468" y="201"/>
                  </a:cubicBezTo>
                  <a:cubicBezTo>
                    <a:pt x="1402" y="101"/>
                    <a:pt x="1302" y="34"/>
                    <a:pt x="1202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7040825" y="4914075"/>
              <a:ext cx="412725" cy="101025"/>
            </a:xfrm>
            <a:custGeom>
              <a:avLst/>
              <a:gdLst/>
              <a:ahLst/>
              <a:cxnLst/>
              <a:rect l="l" t="t" r="r" b="b"/>
              <a:pathLst>
                <a:path w="16509" h="4041" extrusionOk="0">
                  <a:moveTo>
                    <a:pt x="16425" y="0"/>
                  </a:moveTo>
                  <a:cubicBezTo>
                    <a:pt x="16414" y="0"/>
                    <a:pt x="16399" y="9"/>
                    <a:pt x="16379" y="29"/>
                  </a:cubicBezTo>
                  <a:cubicBezTo>
                    <a:pt x="14680" y="1521"/>
                    <a:pt x="10138" y="2382"/>
                    <a:pt x="5698" y="2382"/>
                  </a:cubicBezTo>
                  <a:cubicBezTo>
                    <a:pt x="3686" y="2382"/>
                    <a:pt x="1696" y="2205"/>
                    <a:pt x="0" y="1831"/>
                  </a:cubicBezTo>
                  <a:lnTo>
                    <a:pt x="0" y="1831"/>
                  </a:lnTo>
                  <a:cubicBezTo>
                    <a:pt x="201" y="2531"/>
                    <a:pt x="467" y="3232"/>
                    <a:pt x="1035" y="3632"/>
                  </a:cubicBezTo>
                  <a:cubicBezTo>
                    <a:pt x="1568" y="3965"/>
                    <a:pt x="2269" y="3999"/>
                    <a:pt x="2903" y="4032"/>
                  </a:cubicBezTo>
                  <a:cubicBezTo>
                    <a:pt x="3292" y="4038"/>
                    <a:pt x="3682" y="4040"/>
                    <a:pt x="4072" y="4040"/>
                  </a:cubicBezTo>
                  <a:cubicBezTo>
                    <a:pt x="6084" y="4040"/>
                    <a:pt x="8096" y="3966"/>
                    <a:pt x="10108" y="3799"/>
                  </a:cubicBezTo>
                  <a:cubicBezTo>
                    <a:pt x="11642" y="3665"/>
                    <a:pt x="13210" y="3465"/>
                    <a:pt x="14611" y="2798"/>
                  </a:cubicBezTo>
                  <a:cubicBezTo>
                    <a:pt x="15478" y="2364"/>
                    <a:pt x="16312" y="1630"/>
                    <a:pt x="16379" y="663"/>
                  </a:cubicBezTo>
                  <a:cubicBezTo>
                    <a:pt x="16379" y="487"/>
                    <a:pt x="16508" y="0"/>
                    <a:pt x="16425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7143400" y="4829725"/>
              <a:ext cx="301900" cy="97375"/>
            </a:xfrm>
            <a:custGeom>
              <a:avLst/>
              <a:gdLst/>
              <a:ahLst/>
              <a:cxnLst/>
              <a:rect l="l" t="t" r="r" b="b"/>
              <a:pathLst>
                <a:path w="12076" h="3895" extrusionOk="0">
                  <a:moveTo>
                    <a:pt x="12009" y="1"/>
                  </a:moveTo>
                  <a:cubicBezTo>
                    <a:pt x="10479" y="1825"/>
                    <a:pt x="8144" y="3001"/>
                    <a:pt x="5783" y="3001"/>
                  </a:cubicBezTo>
                  <a:cubicBezTo>
                    <a:pt x="5468" y="3001"/>
                    <a:pt x="5152" y="2980"/>
                    <a:pt x="4837" y="2936"/>
                  </a:cubicBezTo>
                  <a:cubicBezTo>
                    <a:pt x="4103" y="2836"/>
                    <a:pt x="3369" y="2636"/>
                    <a:pt x="2736" y="2202"/>
                  </a:cubicBezTo>
                  <a:cubicBezTo>
                    <a:pt x="2102" y="1802"/>
                    <a:pt x="1535" y="1068"/>
                    <a:pt x="1401" y="334"/>
                  </a:cubicBezTo>
                  <a:cubicBezTo>
                    <a:pt x="934" y="468"/>
                    <a:pt x="467" y="668"/>
                    <a:pt x="0" y="835"/>
                  </a:cubicBezTo>
                  <a:cubicBezTo>
                    <a:pt x="301" y="1835"/>
                    <a:pt x="1235" y="2703"/>
                    <a:pt x="2235" y="3136"/>
                  </a:cubicBezTo>
                  <a:cubicBezTo>
                    <a:pt x="3324" y="3652"/>
                    <a:pt x="4523" y="3895"/>
                    <a:pt x="5724" y="3895"/>
                  </a:cubicBezTo>
                  <a:cubicBezTo>
                    <a:pt x="6620" y="3895"/>
                    <a:pt x="7518" y="3760"/>
                    <a:pt x="8373" y="3503"/>
                  </a:cubicBezTo>
                  <a:cubicBezTo>
                    <a:pt x="9707" y="3136"/>
                    <a:pt x="10908" y="2469"/>
                    <a:pt x="12009" y="1635"/>
                  </a:cubicBezTo>
                  <a:cubicBezTo>
                    <a:pt x="12076" y="1102"/>
                    <a:pt x="12076" y="535"/>
                    <a:pt x="12009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6743100" y="3603850"/>
              <a:ext cx="1022425" cy="650700"/>
            </a:xfrm>
            <a:custGeom>
              <a:avLst/>
              <a:gdLst/>
              <a:ahLst/>
              <a:cxnLst/>
              <a:rect l="l" t="t" r="r" b="b"/>
              <a:pathLst>
                <a:path w="40897" h="26028" extrusionOk="0">
                  <a:moveTo>
                    <a:pt x="10029" y="0"/>
                  </a:moveTo>
                  <a:cubicBezTo>
                    <a:pt x="9353" y="0"/>
                    <a:pt x="8679" y="21"/>
                    <a:pt x="8007" y="67"/>
                  </a:cubicBezTo>
                  <a:cubicBezTo>
                    <a:pt x="5805" y="5238"/>
                    <a:pt x="3137" y="10175"/>
                    <a:pt x="1" y="14845"/>
                  </a:cubicBezTo>
                  <a:cubicBezTo>
                    <a:pt x="1469" y="19081"/>
                    <a:pt x="5071" y="22283"/>
                    <a:pt x="9208" y="24051"/>
                  </a:cubicBezTo>
                  <a:cubicBezTo>
                    <a:pt x="12589" y="25497"/>
                    <a:pt x="16260" y="26028"/>
                    <a:pt x="19948" y="26028"/>
                  </a:cubicBezTo>
                  <a:cubicBezTo>
                    <a:pt x="20771" y="26028"/>
                    <a:pt x="21595" y="26001"/>
                    <a:pt x="22417" y="25953"/>
                  </a:cubicBezTo>
                  <a:cubicBezTo>
                    <a:pt x="26653" y="25752"/>
                    <a:pt x="30856" y="24952"/>
                    <a:pt x="34893" y="23684"/>
                  </a:cubicBezTo>
                  <a:cubicBezTo>
                    <a:pt x="37228" y="22917"/>
                    <a:pt x="39329" y="21650"/>
                    <a:pt x="40897" y="19748"/>
                  </a:cubicBezTo>
                  <a:cubicBezTo>
                    <a:pt x="37394" y="13811"/>
                    <a:pt x="33825" y="7539"/>
                    <a:pt x="32291" y="835"/>
                  </a:cubicBezTo>
                  <a:cubicBezTo>
                    <a:pt x="31926" y="850"/>
                    <a:pt x="31562" y="857"/>
                    <a:pt x="31198" y="857"/>
                  </a:cubicBezTo>
                  <a:cubicBezTo>
                    <a:pt x="29994" y="857"/>
                    <a:pt x="28791" y="786"/>
                    <a:pt x="27587" y="735"/>
                  </a:cubicBezTo>
                  <a:cubicBezTo>
                    <a:pt x="27299" y="719"/>
                    <a:pt x="27010" y="712"/>
                    <a:pt x="26721" y="712"/>
                  </a:cubicBezTo>
                  <a:cubicBezTo>
                    <a:pt x="25809" y="712"/>
                    <a:pt x="24897" y="776"/>
                    <a:pt x="23985" y="801"/>
                  </a:cubicBezTo>
                  <a:cubicBezTo>
                    <a:pt x="23654" y="812"/>
                    <a:pt x="23324" y="816"/>
                    <a:pt x="22993" y="816"/>
                  </a:cubicBezTo>
                  <a:cubicBezTo>
                    <a:pt x="18686" y="816"/>
                    <a:pt x="14323" y="0"/>
                    <a:pt x="100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6920750" y="1939300"/>
              <a:ext cx="1154175" cy="1681925"/>
            </a:xfrm>
            <a:custGeom>
              <a:avLst/>
              <a:gdLst/>
              <a:ahLst/>
              <a:cxnLst/>
              <a:rect l="l" t="t" r="r" b="b"/>
              <a:pathLst>
                <a:path w="46167" h="67277" extrusionOk="0">
                  <a:moveTo>
                    <a:pt x="23792" y="0"/>
                  </a:moveTo>
                  <a:cubicBezTo>
                    <a:pt x="22169" y="0"/>
                    <a:pt x="20566" y="238"/>
                    <a:pt x="19080" y="702"/>
                  </a:cubicBezTo>
                  <a:cubicBezTo>
                    <a:pt x="18881" y="686"/>
                    <a:pt x="18681" y="679"/>
                    <a:pt x="18483" y="679"/>
                  </a:cubicBezTo>
                  <a:cubicBezTo>
                    <a:pt x="14501" y="679"/>
                    <a:pt x="10770" y="3807"/>
                    <a:pt x="8673" y="7874"/>
                  </a:cubicBezTo>
                  <a:cubicBezTo>
                    <a:pt x="6438" y="12177"/>
                    <a:pt x="5737" y="17314"/>
                    <a:pt x="5504" y="22351"/>
                  </a:cubicBezTo>
                  <a:cubicBezTo>
                    <a:pt x="5304" y="27388"/>
                    <a:pt x="5504" y="32458"/>
                    <a:pt x="4970" y="37462"/>
                  </a:cubicBezTo>
                  <a:cubicBezTo>
                    <a:pt x="4770" y="39230"/>
                    <a:pt x="4470" y="41031"/>
                    <a:pt x="3769" y="42632"/>
                  </a:cubicBezTo>
                  <a:cubicBezTo>
                    <a:pt x="2835" y="44867"/>
                    <a:pt x="1234" y="46635"/>
                    <a:pt x="500" y="48970"/>
                  </a:cubicBezTo>
                  <a:cubicBezTo>
                    <a:pt x="33" y="50571"/>
                    <a:pt x="0" y="52373"/>
                    <a:pt x="300" y="54040"/>
                  </a:cubicBezTo>
                  <a:cubicBezTo>
                    <a:pt x="1168" y="59011"/>
                    <a:pt x="4737" y="62847"/>
                    <a:pt x="8706" y="64681"/>
                  </a:cubicBezTo>
                  <a:cubicBezTo>
                    <a:pt x="12642" y="66549"/>
                    <a:pt x="16979" y="66783"/>
                    <a:pt x="21249" y="67016"/>
                  </a:cubicBezTo>
                  <a:cubicBezTo>
                    <a:pt x="22869" y="67104"/>
                    <a:pt x="24425" y="67276"/>
                    <a:pt x="25970" y="67276"/>
                  </a:cubicBezTo>
                  <a:cubicBezTo>
                    <a:pt x="27350" y="67276"/>
                    <a:pt x="28721" y="67139"/>
                    <a:pt x="30122" y="66683"/>
                  </a:cubicBezTo>
                  <a:cubicBezTo>
                    <a:pt x="33324" y="65649"/>
                    <a:pt x="36726" y="64048"/>
                    <a:pt x="38461" y="60645"/>
                  </a:cubicBezTo>
                  <a:cubicBezTo>
                    <a:pt x="39595" y="58410"/>
                    <a:pt x="39862" y="55742"/>
                    <a:pt x="40095" y="53140"/>
                  </a:cubicBezTo>
                  <a:cubicBezTo>
                    <a:pt x="41296" y="55375"/>
                    <a:pt x="42197" y="58077"/>
                    <a:pt x="42330" y="60745"/>
                  </a:cubicBezTo>
                  <a:cubicBezTo>
                    <a:pt x="45432" y="57643"/>
                    <a:pt x="46166" y="52072"/>
                    <a:pt x="45066" y="47436"/>
                  </a:cubicBezTo>
                  <a:cubicBezTo>
                    <a:pt x="44031" y="43166"/>
                    <a:pt x="41763" y="39530"/>
                    <a:pt x="40496" y="35360"/>
                  </a:cubicBezTo>
                  <a:cubicBezTo>
                    <a:pt x="39295" y="31357"/>
                    <a:pt x="39061" y="27021"/>
                    <a:pt x="39228" y="22751"/>
                  </a:cubicBezTo>
                  <a:cubicBezTo>
                    <a:pt x="39361" y="19082"/>
                    <a:pt x="39762" y="15313"/>
                    <a:pt x="38928" y="11810"/>
                  </a:cubicBezTo>
                  <a:cubicBezTo>
                    <a:pt x="37827" y="7174"/>
                    <a:pt x="34658" y="3504"/>
                    <a:pt x="30989" y="1670"/>
                  </a:cubicBezTo>
                  <a:cubicBezTo>
                    <a:pt x="28759" y="545"/>
                    <a:pt x="26251" y="0"/>
                    <a:pt x="23792" y="0"/>
                  </a:cubicBezTo>
                  <a:close/>
                </a:path>
              </a:pathLst>
            </a:custGeom>
            <a:solidFill>
              <a:srgbClr val="512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6"/>
            <p:cNvSpPr/>
            <p:nvPr/>
          </p:nvSpPr>
          <p:spPr>
            <a:xfrm>
              <a:off x="6870700" y="2901100"/>
              <a:ext cx="717200" cy="867075"/>
            </a:xfrm>
            <a:custGeom>
              <a:avLst/>
              <a:gdLst/>
              <a:ahLst/>
              <a:cxnLst/>
              <a:rect l="l" t="t" r="r" b="b"/>
              <a:pathLst>
                <a:path w="28688" h="34683" extrusionOk="0">
                  <a:moveTo>
                    <a:pt x="12836" y="0"/>
                  </a:moveTo>
                  <a:cubicBezTo>
                    <a:pt x="10659" y="0"/>
                    <a:pt x="8473" y="119"/>
                    <a:pt x="6305" y="358"/>
                  </a:cubicBezTo>
                  <a:lnTo>
                    <a:pt x="6272" y="358"/>
                  </a:lnTo>
                  <a:cubicBezTo>
                    <a:pt x="5671" y="691"/>
                    <a:pt x="5104" y="1158"/>
                    <a:pt x="4671" y="1692"/>
                  </a:cubicBezTo>
                  <a:cubicBezTo>
                    <a:pt x="3570" y="2993"/>
                    <a:pt x="3136" y="4727"/>
                    <a:pt x="2769" y="6395"/>
                  </a:cubicBezTo>
                  <a:cubicBezTo>
                    <a:pt x="2336" y="8363"/>
                    <a:pt x="1735" y="12399"/>
                    <a:pt x="1769" y="12433"/>
                  </a:cubicBezTo>
                  <a:cubicBezTo>
                    <a:pt x="1402" y="18637"/>
                    <a:pt x="868" y="24575"/>
                    <a:pt x="1" y="30713"/>
                  </a:cubicBezTo>
                  <a:cubicBezTo>
                    <a:pt x="4204" y="33415"/>
                    <a:pt x="9174" y="34682"/>
                    <a:pt x="14177" y="34682"/>
                  </a:cubicBezTo>
                  <a:cubicBezTo>
                    <a:pt x="19148" y="34682"/>
                    <a:pt x="24385" y="33515"/>
                    <a:pt x="28554" y="30813"/>
                  </a:cubicBezTo>
                  <a:cubicBezTo>
                    <a:pt x="28187" y="26476"/>
                    <a:pt x="28121" y="22140"/>
                    <a:pt x="28087" y="17770"/>
                  </a:cubicBezTo>
                  <a:cubicBezTo>
                    <a:pt x="28087" y="17270"/>
                    <a:pt x="28087" y="16769"/>
                    <a:pt x="28087" y="16269"/>
                  </a:cubicBezTo>
                  <a:cubicBezTo>
                    <a:pt x="28121" y="16302"/>
                    <a:pt x="28154" y="16302"/>
                    <a:pt x="28187" y="16302"/>
                  </a:cubicBezTo>
                  <a:cubicBezTo>
                    <a:pt x="28254" y="15335"/>
                    <a:pt x="28287" y="14301"/>
                    <a:pt x="28354" y="13567"/>
                  </a:cubicBezTo>
                  <a:cubicBezTo>
                    <a:pt x="28521" y="11332"/>
                    <a:pt x="28688" y="9097"/>
                    <a:pt x="28654" y="6862"/>
                  </a:cubicBezTo>
                  <a:cubicBezTo>
                    <a:pt x="28621" y="5461"/>
                    <a:pt x="28454" y="3960"/>
                    <a:pt x="28021" y="2626"/>
                  </a:cubicBezTo>
                  <a:cubicBezTo>
                    <a:pt x="27087" y="2259"/>
                    <a:pt x="26086" y="1925"/>
                    <a:pt x="24985" y="1592"/>
                  </a:cubicBezTo>
                  <a:cubicBezTo>
                    <a:pt x="23551" y="1191"/>
                    <a:pt x="20315" y="758"/>
                    <a:pt x="18881" y="424"/>
                  </a:cubicBezTo>
                  <a:cubicBezTo>
                    <a:pt x="17747" y="191"/>
                    <a:pt x="16579" y="91"/>
                    <a:pt x="15445" y="57"/>
                  </a:cubicBezTo>
                  <a:cubicBezTo>
                    <a:pt x="14578" y="19"/>
                    <a:pt x="13708" y="0"/>
                    <a:pt x="12836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6"/>
            <p:cNvSpPr/>
            <p:nvPr/>
          </p:nvSpPr>
          <p:spPr>
            <a:xfrm>
              <a:off x="6870700" y="3587175"/>
              <a:ext cx="713875" cy="181000"/>
            </a:xfrm>
            <a:custGeom>
              <a:avLst/>
              <a:gdLst/>
              <a:ahLst/>
              <a:cxnLst/>
              <a:rect l="l" t="t" r="r" b="b"/>
              <a:pathLst>
                <a:path w="28555" h="7240" extrusionOk="0">
                  <a:moveTo>
                    <a:pt x="434" y="1"/>
                  </a:moveTo>
                  <a:cubicBezTo>
                    <a:pt x="301" y="1068"/>
                    <a:pt x="167" y="2169"/>
                    <a:pt x="1" y="3270"/>
                  </a:cubicBezTo>
                  <a:cubicBezTo>
                    <a:pt x="4204" y="5972"/>
                    <a:pt x="9174" y="7239"/>
                    <a:pt x="14177" y="7239"/>
                  </a:cubicBezTo>
                  <a:cubicBezTo>
                    <a:pt x="19148" y="7239"/>
                    <a:pt x="24385" y="6072"/>
                    <a:pt x="28554" y="3370"/>
                  </a:cubicBezTo>
                  <a:cubicBezTo>
                    <a:pt x="28488" y="2402"/>
                    <a:pt x="28421" y="1402"/>
                    <a:pt x="28354" y="434"/>
                  </a:cubicBezTo>
                  <a:cubicBezTo>
                    <a:pt x="26753" y="1402"/>
                    <a:pt x="25085" y="2236"/>
                    <a:pt x="23284" y="2803"/>
                  </a:cubicBezTo>
                  <a:cubicBezTo>
                    <a:pt x="21649" y="3336"/>
                    <a:pt x="19915" y="3637"/>
                    <a:pt x="18214" y="3803"/>
                  </a:cubicBezTo>
                  <a:cubicBezTo>
                    <a:pt x="16751" y="3961"/>
                    <a:pt x="15282" y="4057"/>
                    <a:pt x="13818" y="4057"/>
                  </a:cubicBezTo>
                  <a:cubicBezTo>
                    <a:pt x="11876" y="4057"/>
                    <a:pt x="9941" y="3888"/>
                    <a:pt x="8040" y="3470"/>
                  </a:cubicBezTo>
                  <a:cubicBezTo>
                    <a:pt x="5304" y="2869"/>
                    <a:pt x="2636" y="1735"/>
                    <a:pt x="434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6"/>
            <p:cNvSpPr/>
            <p:nvPr/>
          </p:nvSpPr>
          <p:spPr>
            <a:xfrm>
              <a:off x="7189275" y="3166875"/>
              <a:ext cx="63400" cy="64250"/>
            </a:xfrm>
            <a:custGeom>
              <a:avLst/>
              <a:gdLst/>
              <a:ahLst/>
              <a:cxnLst/>
              <a:rect l="l" t="t" r="r" b="b"/>
              <a:pathLst>
                <a:path w="2536" h="2570" extrusionOk="0">
                  <a:moveTo>
                    <a:pt x="1268" y="1"/>
                  </a:moveTo>
                  <a:cubicBezTo>
                    <a:pt x="567" y="1"/>
                    <a:pt x="0" y="568"/>
                    <a:pt x="0" y="1301"/>
                  </a:cubicBezTo>
                  <a:cubicBezTo>
                    <a:pt x="0" y="2002"/>
                    <a:pt x="567" y="2569"/>
                    <a:pt x="1268" y="2569"/>
                  </a:cubicBezTo>
                  <a:cubicBezTo>
                    <a:pt x="1968" y="2569"/>
                    <a:pt x="2535" y="2002"/>
                    <a:pt x="2535" y="1301"/>
                  </a:cubicBezTo>
                  <a:cubicBezTo>
                    <a:pt x="2535" y="568"/>
                    <a:pt x="1968" y="1"/>
                    <a:pt x="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7192600" y="3169375"/>
              <a:ext cx="60075" cy="61750"/>
            </a:xfrm>
            <a:custGeom>
              <a:avLst/>
              <a:gdLst/>
              <a:ahLst/>
              <a:cxnLst/>
              <a:rect l="l" t="t" r="r" b="b"/>
              <a:pathLst>
                <a:path w="2403" h="2470" extrusionOk="0">
                  <a:moveTo>
                    <a:pt x="1635" y="1"/>
                  </a:moveTo>
                  <a:cubicBezTo>
                    <a:pt x="1735" y="167"/>
                    <a:pt x="1768" y="368"/>
                    <a:pt x="1768" y="568"/>
                  </a:cubicBezTo>
                  <a:cubicBezTo>
                    <a:pt x="1768" y="1268"/>
                    <a:pt x="1201" y="1835"/>
                    <a:pt x="501" y="1835"/>
                  </a:cubicBezTo>
                  <a:cubicBezTo>
                    <a:pt x="301" y="1835"/>
                    <a:pt x="134" y="1802"/>
                    <a:pt x="0" y="1735"/>
                  </a:cubicBezTo>
                  <a:lnTo>
                    <a:pt x="0" y="1735"/>
                  </a:lnTo>
                  <a:cubicBezTo>
                    <a:pt x="201" y="2169"/>
                    <a:pt x="634" y="2469"/>
                    <a:pt x="1135" y="2469"/>
                  </a:cubicBezTo>
                  <a:cubicBezTo>
                    <a:pt x="1835" y="2469"/>
                    <a:pt x="2402" y="1902"/>
                    <a:pt x="2402" y="1201"/>
                  </a:cubicBezTo>
                  <a:cubicBezTo>
                    <a:pt x="2402" y="668"/>
                    <a:pt x="2102" y="201"/>
                    <a:pt x="16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6"/>
            <p:cNvSpPr/>
            <p:nvPr/>
          </p:nvSpPr>
          <p:spPr>
            <a:xfrm>
              <a:off x="7185925" y="3355350"/>
              <a:ext cx="64250" cy="64225"/>
            </a:xfrm>
            <a:custGeom>
              <a:avLst/>
              <a:gdLst/>
              <a:ahLst/>
              <a:cxnLst/>
              <a:rect l="l" t="t" r="r" b="b"/>
              <a:pathLst>
                <a:path w="2570" h="2569" extrusionOk="0">
                  <a:moveTo>
                    <a:pt x="1302" y="0"/>
                  </a:moveTo>
                  <a:cubicBezTo>
                    <a:pt x="568" y="0"/>
                    <a:pt x="1" y="601"/>
                    <a:pt x="1" y="1301"/>
                  </a:cubicBezTo>
                  <a:cubicBezTo>
                    <a:pt x="1" y="2002"/>
                    <a:pt x="568" y="2569"/>
                    <a:pt x="1302" y="2569"/>
                  </a:cubicBezTo>
                  <a:cubicBezTo>
                    <a:pt x="2002" y="2569"/>
                    <a:pt x="2569" y="2002"/>
                    <a:pt x="2569" y="1301"/>
                  </a:cubicBezTo>
                  <a:cubicBezTo>
                    <a:pt x="2569" y="601"/>
                    <a:pt x="2002" y="0"/>
                    <a:pt x="1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6"/>
            <p:cNvSpPr/>
            <p:nvPr/>
          </p:nvSpPr>
          <p:spPr>
            <a:xfrm>
              <a:off x="7189275" y="3357850"/>
              <a:ext cx="60900" cy="61725"/>
            </a:xfrm>
            <a:custGeom>
              <a:avLst/>
              <a:gdLst/>
              <a:ahLst/>
              <a:cxnLst/>
              <a:rect l="l" t="t" r="r" b="b"/>
              <a:pathLst>
                <a:path w="2436" h="2469" extrusionOk="0">
                  <a:moveTo>
                    <a:pt x="1668" y="0"/>
                  </a:moveTo>
                  <a:cubicBezTo>
                    <a:pt x="1735" y="167"/>
                    <a:pt x="1801" y="367"/>
                    <a:pt x="1801" y="567"/>
                  </a:cubicBezTo>
                  <a:cubicBezTo>
                    <a:pt x="1801" y="1268"/>
                    <a:pt x="1201" y="1835"/>
                    <a:pt x="500" y="1835"/>
                  </a:cubicBezTo>
                  <a:cubicBezTo>
                    <a:pt x="334" y="1835"/>
                    <a:pt x="167" y="1802"/>
                    <a:pt x="0" y="1735"/>
                  </a:cubicBezTo>
                  <a:lnTo>
                    <a:pt x="0" y="1735"/>
                  </a:lnTo>
                  <a:cubicBezTo>
                    <a:pt x="200" y="2169"/>
                    <a:pt x="634" y="2469"/>
                    <a:pt x="1168" y="2469"/>
                  </a:cubicBezTo>
                  <a:cubicBezTo>
                    <a:pt x="1868" y="2469"/>
                    <a:pt x="2435" y="1902"/>
                    <a:pt x="2435" y="1201"/>
                  </a:cubicBezTo>
                  <a:cubicBezTo>
                    <a:pt x="2435" y="667"/>
                    <a:pt x="2102" y="20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6"/>
            <p:cNvSpPr/>
            <p:nvPr/>
          </p:nvSpPr>
          <p:spPr>
            <a:xfrm>
              <a:off x="7187600" y="3568825"/>
              <a:ext cx="64225" cy="64250"/>
            </a:xfrm>
            <a:custGeom>
              <a:avLst/>
              <a:gdLst/>
              <a:ahLst/>
              <a:cxnLst/>
              <a:rect l="l" t="t" r="r" b="b"/>
              <a:pathLst>
                <a:path w="2569" h="2570" extrusionOk="0">
                  <a:moveTo>
                    <a:pt x="1268" y="1"/>
                  </a:moveTo>
                  <a:cubicBezTo>
                    <a:pt x="567" y="1"/>
                    <a:pt x="0" y="568"/>
                    <a:pt x="0" y="1268"/>
                  </a:cubicBezTo>
                  <a:cubicBezTo>
                    <a:pt x="0" y="2002"/>
                    <a:pt x="567" y="2569"/>
                    <a:pt x="1268" y="2569"/>
                  </a:cubicBezTo>
                  <a:cubicBezTo>
                    <a:pt x="2002" y="2569"/>
                    <a:pt x="2569" y="2002"/>
                    <a:pt x="2569" y="1268"/>
                  </a:cubicBezTo>
                  <a:cubicBezTo>
                    <a:pt x="2569" y="568"/>
                    <a:pt x="2002" y="1"/>
                    <a:pt x="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7190925" y="3571325"/>
              <a:ext cx="60900" cy="61750"/>
            </a:xfrm>
            <a:custGeom>
              <a:avLst/>
              <a:gdLst/>
              <a:ahLst/>
              <a:cxnLst/>
              <a:rect l="l" t="t" r="r" b="b"/>
              <a:pathLst>
                <a:path w="2436" h="2470" extrusionOk="0">
                  <a:moveTo>
                    <a:pt x="1669" y="1"/>
                  </a:moveTo>
                  <a:lnTo>
                    <a:pt x="1669" y="1"/>
                  </a:lnTo>
                  <a:cubicBezTo>
                    <a:pt x="1735" y="168"/>
                    <a:pt x="1769" y="368"/>
                    <a:pt x="1769" y="568"/>
                  </a:cubicBezTo>
                  <a:cubicBezTo>
                    <a:pt x="1769" y="1268"/>
                    <a:pt x="1202" y="1835"/>
                    <a:pt x="501" y="1835"/>
                  </a:cubicBezTo>
                  <a:cubicBezTo>
                    <a:pt x="334" y="1835"/>
                    <a:pt x="168" y="1802"/>
                    <a:pt x="1" y="1735"/>
                  </a:cubicBezTo>
                  <a:lnTo>
                    <a:pt x="1" y="1735"/>
                  </a:lnTo>
                  <a:cubicBezTo>
                    <a:pt x="201" y="2169"/>
                    <a:pt x="635" y="2469"/>
                    <a:pt x="1135" y="2469"/>
                  </a:cubicBezTo>
                  <a:cubicBezTo>
                    <a:pt x="1869" y="2469"/>
                    <a:pt x="2436" y="1902"/>
                    <a:pt x="2436" y="1168"/>
                  </a:cubicBezTo>
                  <a:cubicBezTo>
                    <a:pt x="2436" y="668"/>
                    <a:pt x="2102" y="201"/>
                    <a:pt x="1669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6993825" y="2879525"/>
              <a:ext cx="469000" cy="277550"/>
            </a:xfrm>
            <a:custGeom>
              <a:avLst/>
              <a:gdLst/>
              <a:ahLst/>
              <a:cxnLst/>
              <a:rect l="l" t="t" r="r" b="b"/>
              <a:pathLst>
                <a:path w="18760" h="11102" extrusionOk="0">
                  <a:moveTo>
                    <a:pt x="11837" y="0"/>
                  </a:moveTo>
                  <a:cubicBezTo>
                    <a:pt x="11539" y="0"/>
                    <a:pt x="11244" y="8"/>
                    <a:pt x="10954" y="20"/>
                  </a:cubicBezTo>
                  <a:cubicBezTo>
                    <a:pt x="8852" y="120"/>
                    <a:pt x="6817" y="387"/>
                    <a:pt x="4783" y="787"/>
                  </a:cubicBezTo>
                  <a:cubicBezTo>
                    <a:pt x="4760" y="782"/>
                    <a:pt x="4727" y="779"/>
                    <a:pt x="4687" y="779"/>
                  </a:cubicBezTo>
                  <a:cubicBezTo>
                    <a:pt x="3902" y="779"/>
                    <a:pt x="0" y="1752"/>
                    <a:pt x="413" y="5590"/>
                  </a:cubicBezTo>
                  <a:cubicBezTo>
                    <a:pt x="613" y="7592"/>
                    <a:pt x="1814" y="9493"/>
                    <a:pt x="3682" y="10294"/>
                  </a:cubicBezTo>
                  <a:cubicBezTo>
                    <a:pt x="4301" y="10548"/>
                    <a:pt x="4969" y="10670"/>
                    <a:pt x="5637" y="10670"/>
                  </a:cubicBezTo>
                  <a:cubicBezTo>
                    <a:pt x="6985" y="10670"/>
                    <a:pt x="8338" y="10174"/>
                    <a:pt x="9319" y="9260"/>
                  </a:cubicBezTo>
                  <a:cubicBezTo>
                    <a:pt x="10475" y="10373"/>
                    <a:pt x="12181" y="11101"/>
                    <a:pt x="13792" y="11101"/>
                  </a:cubicBezTo>
                  <a:cubicBezTo>
                    <a:pt x="14692" y="11101"/>
                    <a:pt x="15562" y="10874"/>
                    <a:pt x="16291" y="10360"/>
                  </a:cubicBezTo>
                  <a:cubicBezTo>
                    <a:pt x="17425" y="9560"/>
                    <a:pt x="18092" y="8226"/>
                    <a:pt x="18392" y="6891"/>
                  </a:cubicBezTo>
                  <a:cubicBezTo>
                    <a:pt x="18759" y="5223"/>
                    <a:pt x="18659" y="3389"/>
                    <a:pt x="17592" y="2054"/>
                  </a:cubicBezTo>
                  <a:cubicBezTo>
                    <a:pt x="16301" y="383"/>
                    <a:pt x="14005" y="0"/>
                    <a:pt x="1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6993825" y="2879525"/>
              <a:ext cx="469000" cy="277550"/>
            </a:xfrm>
            <a:custGeom>
              <a:avLst/>
              <a:gdLst/>
              <a:ahLst/>
              <a:cxnLst/>
              <a:rect l="l" t="t" r="r" b="b"/>
              <a:pathLst>
                <a:path w="18760" h="11102" extrusionOk="0">
                  <a:moveTo>
                    <a:pt x="11837" y="0"/>
                  </a:moveTo>
                  <a:cubicBezTo>
                    <a:pt x="11539" y="0"/>
                    <a:pt x="11244" y="8"/>
                    <a:pt x="10954" y="20"/>
                  </a:cubicBezTo>
                  <a:cubicBezTo>
                    <a:pt x="8852" y="120"/>
                    <a:pt x="6817" y="387"/>
                    <a:pt x="4783" y="787"/>
                  </a:cubicBezTo>
                  <a:cubicBezTo>
                    <a:pt x="4760" y="782"/>
                    <a:pt x="4727" y="779"/>
                    <a:pt x="4687" y="779"/>
                  </a:cubicBezTo>
                  <a:cubicBezTo>
                    <a:pt x="3902" y="779"/>
                    <a:pt x="0" y="1752"/>
                    <a:pt x="413" y="5590"/>
                  </a:cubicBezTo>
                  <a:cubicBezTo>
                    <a:pt x="613" y="7592"/>
                    <a:pt x="1814" y="9493"/>
                    <a:pt x="3682" y="10294"/>
                  </a:cubicBezTo>
                  <a:cubicBezTo>
                    <a:pt x="4301" y="10548"/>
                    <a:pt x="4969" y="10670"/>
                    <a:pt x="5637" y="10670"/>
                  </a:cubicBezTo>
                  <a:cubicBezTo>
                    <a:pt x="6985" y="10670"/>
                    <a:pt x="8338" y="10174"/>
                    <a:pt x="9319" y="9260"/>
                  </a:cubicBezTo>
                  <a:cubicBezTo>
                    <a:pt x="10475" y="10373"/>
                    <a:pt x="12181" y="11101"/>
                    <a:pt x="13792" y="11101"/>
                  </a:cubicBezTo>
                  <a:cubicBezTo>
                    <a:pt x="14692" y="11101"/>
                    <a:pt x="15562" y="10874"/>
                    <a:pt x="16291" y="10360"/>
                  </a:cubicBezTo>
                  <a:cubicBezTo>
                    <a:pt x="17425" y="9560"/>
                    <a:pt x="18092" y="8226"/>
                    <a:pt x="18392" y="6891"/>
                  </a:cubicBezTo>
                  <a:cubicBezTo>
                    <a:pt x="18759" y="5223"/>
                    <a:pt x="18659" y="3389"/>
                    <a:pt x="17592" y="2054"/>
                  </a:cubicBezTo>
                  <a:cubicBezTo>
                    <a:pt x="16301" y="383"/>
                    <a:pt x="14005" y="0"/>
                    <a:pt x="11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7053325" y="2842825"/>
              <a:ext cx="327775" cy="231050"/>
            </a:xfrm>
            <a:custGeom>
              <a:avLst/>
              <a:gdLst/>
              <a:ahLst/>
              <a:cxnLst/>
              <a:rect l="l" t="t" r="r" b="b"/>
              <a:pathLst>
                <a:path w="13111" h="9242" extrusionOk="0">
                  <a:moveTo>
                    <a:pt x="8229" y="1"/>
                  </a:moveTo>
                  <a:cubicBezTo>
                    <a:pt x="7986" y="1"/>
                    <a:pt x="7744" y="8"/>
                    <a:pt x="7506" y="20"/>
                  </a:cubicBezTo>
                  <a:cubicBezTo>
                    <a:pt x="5838" y="153"/>
                    <a:pt x="4137" y="387"/>
                    <a:pt x="2503" y="787"/>
                  </a:cubicBezTo>
                  <a:cubicBezTo>
                    <a:pt x="2479" y="781"/>
                    <a:pt x="2449" y="778"/>
                    <a:pt x="2414" y="778"/>
                  </a:cubicBezTo>
                  <a:cubicBezTo>
                    <a:pt x="1912" y="778"/>
                    <a:pt x="344" y="1422"/>
                    <a:pt x="1" y="1921"/>
                  </a:cubicBezTo>
                  <a:cubicBezTo>
                    <a:pt x="134" y="4190"/>
                    <a:pt x="1135" y="6391"/>
                    <a:pt x="2636" y="7725"/>
                  </a:cubicBezTo>
                  <a:cubicBezTo>
                    <a:pt x="3827" y="8741"/>
                    <a:pt x="5270" y="9242"/>
                    <a:pt x="6716" y="9242"/>
                  </a:cubicBezTo>
                  <a:cubicBezTo>
                    <a:pt x="7741" y="9242"/>
                    <a:pt x="8767" y="8991"/>
                    <a:pt x="9708" y="8493"/>
                  </a:cubicBezTo>
                  <a:cubicBezTo>
                    <a:pt x="10308" y="8192"/>
                    <a:pt x="10875" y="7792"/>
                    <a:pt x="11342" y="7225"/>
                  </a:cubicBezTo>
                  <a:cubicBezTo>
                    <a:pt x="12276" y="6191"/>
                    <a:pt x="12810" y="4723"/>
                    <a:pt x="13043" y="3222"/>
                  </a:cubicBezTo>
                  <a:cubicBezTo>
                    <a:pt x="13077" y="2955"/>
                    <a:pt x="13110" y="2689"/>
                    <a:pt x="13110" y="2422"/>
                  </a:cubicBezTo>
                  <a:cubicBezTo>
                    <a:pt x="13077" y="2288"/>
                    <a:pt x="13010" y="2155"/>
                    <a:pt x="12910" y="2055"/>
                  </a:cubicBezTo>
                  <a:cubicBezTo>
                    <a:pt x="11854" y="383"/>
                    <a:pt x="9999" y="1"/>
                    <a:pt x="8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6"/>
            <p:cNvSpPr/>
            <p:nvPr/>
          </p:nvSpPr>
          <p:spPr>
            <a:xfrm>
              <a:off x="6996625" y="1984375"/>
              <a:ext cx="518725" cy="457000"/>
            </a:xfrm>
            <a:custGeom>
              <a:avLst/>
              <a:gdLst/>
              <a:ahLst/>
              <a:cxnLst/>
              <a:rect l="l" t="t" r="r" b="b"/>
              <a:pathLst>
                <a:path w="20749" h="18280" extrusionOk="0">
                  <a:moveTo>
                    <a:pt x="15879" y="0"/>
                  </a:moveTo>
                  <a:cubicBezTo>
                    <a:pt x="10208" y="634"/>
                    <a:pt x="4704" y="2702"/>
                    <a:pt x="1" y="5938"/>
                  </a:cubicBezTo>
                  <a:cubicBezTo>
                    <a:pt x="1935" y="7272"/>
                    <a:pt x="3803" y="8740"/>
                    <a:pt x="5538" y="10307"/>
                  </a:cubicBezTo>
                  <a:cubicBezTo>
                    <a:pt x="5338" y="12175"/>
                    <a:pt x="5204" y="14110"/>
                    <a:pt x="5037" y="16011"/>
                  </a:cubicBezTo>
                  <a:cubicBezTo>
                    <a:pt x="4971" y="16779"/>
                    <a:pt x="4871" y="17546"/>
                    <a:pt x="4671" y="18280"/>
                  </a:cubicBezTo>
                  <a:cubicBezTo>
                    <a:pt x="9407" y="16412"/>
                    <a:pt x="13710" y="13476"/>
                    <a:pt x="16813" y="9440"/>
                  </a:cubicBezTo>
                  <a:cubicBezTo>
                    <a:pt x="17580" y="8439"/>
                    <a:pt x="20282" y="4203"/>
                    <a:pt x="20649" y="3002"/>
                  </a:cubicBezTo>
                  <a:cubicBezTo>
                    <a:pt x="20749" y="2674"/>
                    <a:pt x="20672" y="2570"/>
                    <a:pt x="20494" y="2570"/>
                  </a:cubicBezTo>
                  <a:cubicBezTo>
                    <a:pt x="20189" y="2570"/>
                    <a:pt x="19587" y="2876"/>
                    <a:pt x="19075" y="2876"/>
                  </a:cubicBezTo>
                  <a:cubicBezTo>
                    <a:pt x="18796" y="2876"/>
                    <a:pt x="18543" y="2784"/>
                    <a:pt x="18380" y="2502"/>
                  </a:cubicBezTo>
                  <a:cubicBezTo>
                    <a:pt x="17813" y="1501"/>
                    <a:pt x="16913" y="500"/>
                    <a:pt x="15879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6"/>
            <p:cNvSpPr/>
            <p:nvPr/>
          </p:nvSpPr>
          <p:spPr>
            <a:xfrm>
              <a:off x="6996625" y="2045250"/>
              <a:ext cx="517900" cy="396125"/>
            </a:xfrm>
            <a:custGeom>
              <a:avLst/>
              <a:gdLst/>
              <a:ahLst/>
              <a:cxnLst/>
              <a:rect l="l" t="t" r="r" b="b"/>
              <a:pathLst>
                <a:path w="20716" h="15845" extrusionOk="0">
                  <a:moveTo>
                    <a:pt x="6472" y="0"/>
                  </a:moveTo>
                  <a:lnTo>
                    <a:pt x="6472" y="0"/>
                  </a:lnTo>
                  <a:cubicBezTo>
                    <a:pt x="4204" y="934"/>
                    <a:pt x="2035" y="2102"/>
                    <a:pt x="1" y="3503"/>
                  </a:cubicBezTo>
                  <a:cubicBezTo>
                    <a:pt x="1935" y="4837"/>
                    <a:pt x="3803" y="6305"/>
                    <a:pt x="5538" y="7872"/>
                  </a:cubicBezTo>
                  <a:cubicBezTo>
                    <a:pt x="5338" y="9740"/>
                    <a:pt x="5204" y="11675"/>
                    <a:pt x="5037" y="13576"/>
                  </a:cubicBezTo>
                  <a:cubicBezTo>
                    <a:pt x="4971" y="14344"/>
                    <a:pt x="4871" y="15111"/>
                    <a:pt x="4671" y="15845"/>
                  </a:cubicBezTo>
                  <a:cubicBezTo>
                    <a:pt x="9407" y="13977"/>
                    <a:pt x="13710" y="11041"/>
                    <a:pt x="16813" y="7005"/>
                  </a:cubicBezTo>
                  <a:cubicBezTo>
                    <a:pt x="17580" y="6004"/>
                    <a:pt x="20282" y="1768"/>
                    <a:pt x="20649" y="567"/>
                  </a:cubicBezTo>
                  <a:cubicBezTo>
                    <a:pt x="20715" y="334"/>
                    <a:pt x="20682" y="200"/>
                    <a:pt x="20615" y="167"/>
                  </a:cubicBezTo>
                  <a:cubicBezTo>
                    <a:pt x="20115" y="1234"/>
                    <a:pt x="19548" y="2235"/>
                    <a:pt x="18847" y="3169"/>
                  </a:cubicBezTo>
                  <a:cubicBezTo>
                    <a:pt x="18347" y="3870"/>
                    <a:pt x="17780" y="4470"/>
                    <a:pt x="17213" y="5104"/>
                  </a:cubicBezTo>
                  <a:cubicBezTo>
                    <a:pt x="16079" y="6338"/>
                    <a:pt x="14911" y="7606"/>
                    <a:pt x="13677" y="8740"/>
                  </a:cubicBezTo>
                  <a:cubicBezTo>
                    <a:pt x="11442" y="10841"/>
                    <a:pt x="8907" y="12609"/>
                    <a:pt x="6205" y="14043"/>
                  </a:cubicBezTo>
                  <a:cubicBezTo>
                    <a:pt x="6505" y="11742"/>
                    <a:pt x="6572" y="9407"/>
                    <a:pt x="6438" y="7105"/>
                  </a:cubicBezTo>
                  <a:cubicBezTo>
                    <a:pt x="6438" y="6938"/>
                    <a:pt x="6405" y="6772"/>
                    <a:pt x="6338" y="6638"/>
                  </a:cubicBezTo>
                  <a:cubicBezTo>
                    <a:pt x="6272" y="6438"/>
                    <a:pt x="6105" y="6305"/>
                    <a:pt x="5938" y="6171"/>
                  </a:cubicBezTo>
                  <a:cubicBezTo>
                    <a:pt x="4971" y="5271"/>
                    <a:pt x="4037" y="4337"/>
                    <a:pt x="3169" y="3336"/>
                  </a:cubicBezTo>
                  <a:cubicBezTo>
                    <a:pt x="4137" y="2102"/>
                    <a:pt x="5238" y="967"/>
                    <a:pt x="6472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7120875" y="1984375"/>
              <a:ext cx="394475" cy="316525"/>
            </a:xfrm>
            <a:custGeom>
              <a:avLst/>
              <a:gdLst/>
              <a:ahLst/>
              <a:cxnLst/>
              <a:rect l="l" t="t" r="r" b="b"/>
              <a:pathLst>
                <a:path w="15779" h="12661" extrusionOk="0">
                  <a:moveTo>
                    <a:pt x="10909" y="0"/>
                  </a:moveTo>
                  <a:cubicBezTo>
                    <a:pt x="7139" y="434"/>
                    <a:pt x="3437" y="1501"/>
                    <a:pt x="1" y="3102"/>
                  </a:cubicBezTo>
                  <a:cubicBezTo>
                    <a:pt x="34" y="6104"/>
                    <a:pt x="401" y="9107"/>
                    <a:pt x="1135" y="12042"/>
                  </a:cubicBezTo>
                  <a:cubicBezTo>
                    <a:pt x="1168" y="12209"/>
                    <a:pt x="1202" y="12376"/>
                    <a:pt x="1335" y="12509"/>
                  </a:cubicBezTo>
                  <a:cubicBezTo>
                    <a:pt x="1468" y="12609"/>
                    <a:pt x="1635" y="12609"/>
                    <a:pt x="1802" y="12642"/>
                  </a:cubicBezTo>
                  <a:cubicBezTo>
                    <a:pt x="1971" y="12655"/>
                    <a:pt x="2141" y="12661"/>
                    <a:pt x="2310" y="12661"/>
                  </a:cubicBezTo>
                  <a:cubicBezTo>
                    <a:pt x="3946" y="12661"/>
                    <a:pt x="5588" y="12097"/>
                    <a:pt x="7039" y="11341"/>
                  </a:cubicBezTo>
                  <a:cubicBezTo>
                    <a:pt x="10008" y="9840"/>
                    <a:pt x="12510" y="7605"/>
                    <a:pt x="14645" y="5037"/>
                  </a:cubicBezTo>
                  <a:cubicBezTo>
                    <a:pt x="15145" y="4170"/>
                    <a:pt x="15545" y="3402"/>
                    <a:pt x="15679" y="3002"/>
                  </a:cubicBezTo>
                  <a:cubicBezTo>
                    <a:pt x="15779" y="2674"/>
                    <a:pt x="15702" y="2570"/>
                    <a:pt x="15524" y="2570"/>
                  </a:cubicBezTo>
                  <a:cubicBezTo>
                    <a:pt x="15219" y="2570"/>
                    <a:pt x="14617" y="2876"/>
                    <a:pt x="14105" y="2876"/>
                  </a:cubicBezTo>
                  <a:cubicBezTo>
                    <a:pt x="13826" y="2876"/>
                    <a:pt x="13573" y="2784"/>
                    <a:pt x="13410" y="2502"/>
                  </a:cubicBezTo>
                  <a:cubicBezTo>
                    <a:pt x="12843" y="1501"/>
                    <a:pt x="11943" y="500"/>
                    <a:pt x="10909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7152575" y="1809225"/>
              <a:ext cx="361100" cy="456975"/>
            </a:xfrm>
            <a:custGeom>
              <a:avLst/>
              <a:gdLst/>
              <a:ahLst/>
              <a:cxnLst/>
              <a:rect l="l" t="t" r="r" b="b"/>
              <a:pathLst>
                <a:path w="14444" h="18279" extrusionOk="0">
                  <a:moveTo>
                    <a:pt x="1601" y="1"/>
                  </a:moveTo>
                  <a:cubicBezTo>
                    <a:pt x="1301" y="601"/>
                    <a:pt x="1068" y="1335"/>
                    <a:pt x="968" y="2036"/>
                  </a:cubicBezTo>
                  <a:cubicBezTo>
                    <a:pt x="0" y="7406"/>
                    <a:pt x="34" y="12944"/>
                    <a:pt x="1235" y="18247"/>
                  </a:cubicBezTo>
                  <a:cubicBezTo>
                    <a:pt x="1428" y="18268"/>
                    <a:pt x="1621" y="18278"/>
                    <a:pt x="1812" y="18278"/>
                  </a:cubicBezTo>
                  <a:cubicBezTo>
                    <a:pt x="4057" y="18278"/>
                    <a:pt x="6123" y="16895"/>
                    <a:pt x="7906" y="15512"/>
                  </a:cubicBezTo>
                  <a:cubicBezTo>
                    <a:pt x="10141" y="13778"/>
                    <a:pt x="12309" y="11943"/>
                    <a:pt x="14411" y="10008"/>
                  </a:cubicBezTo>
                  <a:cubicBezTo>
                    <a:pt x="14444" y="8540"/>
                    <a:pt x="13043" y="7006"/>
                    <a:pt x="11875" y="6105"/>
                  </a:cubicBezTo>
                  <a:cubicBezTo>
                    <a:pt x="8740" y="3670"/>
                    <a:pt x="5404" y="1135"/>
                    <a:pt x="1601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7279325" y="1929925"/>
              <a:ext cx="238525" cy="262950"/>
            </a:xfrm>
            <a:custGeom>
              <a:avLst/>
              <a:gdLst/>
              <a:ahLst/>
              <a:cxnLst/>
              <a:rect l="l" t="t" r="r" b="b"/>
              <a:pathLst>
                <a:path w="9541" h="10518" extrusionOk="0">
                  <a:moveTo>
                    <a:pt x="1852" y="0"/>
                  </a:moveTo>
                  <a:cubicBezTo>
                    <a:pt x="1831" y="0"/>
                    <a:pt x="1815" y="3"/>
                    <a:pt x="1802" y="10"/>
                  </a:cubicBezTo>
                  <a:cubicBezTo>
                    <a:pt x="1602" y="110"/>
                    <a:pt x="1769" y="443"/>
                    <a:pt x="1935" y="577"/>
                  </a:cubicBezTo>
                  <a:cubicBezTo>
                    <a:pt x="3303" y="1711"/>
                    <a:pt x="4771" y="2712"/>
                    <a:pt x="6338" y="3512"/>
                  </a:cubicBezTo>
                  <a:cubicBezTo>
                    <a:pt x="4170" y="3512"/>
                    <a:pt x="1969" y="4013"/>
                    <a:pt x="1" y="4947"/>
                  </a:cubicBezTo>
                  <a:cubicBezTo>
                    <a:pt x="423" y="4998"/>
                    <a:pt x="845" y="5020"/>
                    <a:pt x="1267" y="5020"/>
                  </a:cubicBezTo>
                  <a:cubicBezTo>
                    <a:pt x="2777" y="5020"/>
                    <a:pt x="4278" y="4733"/>
                    <a:pt x="5738" y="4446"/>
                  </a:cubicBezTo>
                  <a:lnTo>
                    <a:pt x="5738" y="4446"/>
                  </a:lnTo>
                  <a:cubicBezTo>
                    <a:pt x="3603" y="5547"/>
                    <a:pt x="1735" y="7248"/>
                    <a:pt x="434" y="9283"/>
                  </a:cubicBezTo>
                  <a:cubicBezTo>
                    <a:pt x="517" y="9313"/>
                    <a:pt x="601" y="9326"/>
                    <a:pt x="686" y="9326"/>
                  </a:cubicBezTo>
                  <a:cubicBezTo>
                    <a:pt x="978" y="9326"/>
                    <a:pt x="1277" y="9171"/>
                    <a:pt x="1535" y="9016"/>
                  </a:cubicBezTo>
                  <a:cubicBezTo>
                    <a:pt x="2637" y="8386"/>
                    <a:pt x="3677" y="7653"/>
                    <a:pt x="4639" y="6833"/>
                  </a:cubicBezTo>
                  <a:lnTo>
                    <a:pt x="4639" y="6833"/>
                  </a:lnTo>
                  <a:cubicBezTo>
                    <a:pt x="3860" y="7528"/>
                    <a:pt x="3081" y="8212"/>
                    <a:pt x="2302" y="8916"/>
                  </a:cubicBezTo>
                  <a:cubicBezTo>
                    <a:pt x="1769" y="9383"/>
                    <a:pt x="1235" y="9884"/>
                    <a:pt x="901" y="10517"/>
                  </a:cubicBezTo>
                  <a:cubicBezTo>
                    <a:pt x="1835" y="10150"/>
                    <a:pt x="2703" y="9617"/>
                    <a:pt x="3536" y="9050"/>
                  </a:cubicBezTo>
                  <a:cubicBezTo>
                    <a:pt x="4470" y="8416"/>
                    <a:pt x="5404" y="7749"/>
                    <a:pt x="6338" y="7082"/>
                  </a:cubicBezTo>
                  <a:cubicBezTo>
                    <a:pt x="7106" y="6548"/>
                    <a:pt x="8407" y="5881"/>
                    <a:pt x="8840" y="5013"/>
                  </a:cubicBezTo>
                  <a:cubicBezTo>
                    <a:pt x="9541" y="3512"/>
                    <a:pt x="6105" y="2011"/>
                    <a:pt x="5104" y="1511"/>
                  </a:cubicBezTo>
                  <a:cubicBezTo>
                    <a:pt x="4571" y="1244"/>
                    <a:pt x="4003" y="977"/>
                    <a:pt x="3436" y="744"/>
                  </a:cubicBezTo>
                  <a:cubicBezTo>
                    <a:pt x="3249" y="650"/>
                    <a:pt x="2155" y="0"/>
                    <a:pt x="1852" y="0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7184250" y="1856875"/>
              <a:ext cx="140975" cy="381525"/>
            </a:xfrm>
            <a:custGeom>
              <a:avLst/>
              <a:gdLst/>
              <a:ahLst/>
              <a:cxnLst/>
              <a:rect l="l" t="t" r="r" b="b"/>
              <a:pathLst>
                <a:path w="5639" h="15261" extrusionOk="0">
                  <a:moveTo>
                    <a:pt x="1862" y="1"/>
                  </a:moveTo>
                  <a:cubicBezTo>
                    <a:pt x="1512" y="1"/>
                    <a:pt x="1186" y="183"/>
                    <a:pt x="935" y="663"/>
                  </a:cubicBezTo>
                  <a:cubicBezTo>
                    <a:pt x="735" y="1097"/>
                    <a:pt x="701" y="1597"/>
                    <a:pt x="635" y="2098"/>
                  </a:cubicBezTo>
                  <a:cubicBezTo>
                    <a:pt x="334" y="5967"/>
                    <a:pt x="1" y="9837"/>
                    <a:pt x="435" y="13706"/>
                  </a:cubicBezTo>
                  <a:cubicBezTo>
                    <a:pt x="501" y="14307"/>
                    <a:pt x="668" y="15007"/>
                    <a:pt x="1235" y="15207"/>
                  </a:cubicBezTo>
                  <a:cubicBezTo>
                    <a:pt x="1338" y="15244"/>
                    <a:pt x="1443" y="15261"/>
                    <a:pt x="1548" y="15261"/>
                  </a:cubicBezTo>
                  <a:cubicBezTo>
                    <a:pt x="1820" y="15261"/>
                    <a:pt x="2095" y="15151"/>
                    <a:pt x="2336" y="15007"/>
                  </a:cubicBezTo>
                  <a:cubicBezTo>
                    <a:pt x="2736" y="14807"/>
                    <a:pt x="3070" y="14540"/>
                    <a:pt x="3370" y="14207"/>
                  </a:cubicBezTo>
                  <a:cubicBezTo>
                    <a:pt x="3437" y="14140"/>
                    <a:pt x="3503" y="14040"/>
                    <a:pt x="3537" y="13973"/>
                  </a:cubicBezTo>
                  <a:cubicBezTo>
                    <a:pt x="3570" y="13706"/>
                    <a:pt x="3237" y="13573"/>
                    <a:pt x="3003" y="13573"/>
                  </a:cubicBezTo>
                  <a:cubicBezTo>
                    <a:pt x="2927" y="13573"/>
                    <a:pt x="2851" y="13575"/>
                    <a:pt x="2777" y="13575"/>
                  </a:cubicBezTo>
                  <a:cubicBezTo>
                    <a:pt x="2592" y="13575"/>
                    <a:pt x="2422" y="13558"/>
                    <a:pt x="2303" y="13439"/>
                  </a:cubicBezTo>
                  <a:cubicBezTo>
                    <a:pt x="2102" y="13239"/>
                    <a:pt x="2202" y="12872"/>
                    <a:pt x="2336" y="12639"/>
                  </a:cubicBezTo>
                  <a:cubicBezTo>
                    <a:pt x="2870" y="11771"/>
                    <a:pt x="3870" y="11238"/>
                    <a:pt x="4471" y="10404"/>
                  </a:cubicBezTo>
                  <a:cubicBezTo>
                    <a:pt x="4571" y="10270"/>
                    <a:pt x="4671" y="10070"/>
                    <a:pt x="4537" y="9937"/>
                  </a:cubicBezTo>
                  <a:cubicBezTo>
                    <a:pt x="4471" y="9870"/>
                    <a:pt x="4371" y="9870"/>
                    <a:pt x="4271" y="9870"/>
                  </a:cubicBezTo>
                  <a:cubicBezTo>
                    <a:pt x="3870" y="9870"/>
                    <a:pt x="3470" y="10037"/>
                    <a:pt x="3070" y="10170"/>
                  </a:cubicBezTo>
                  <a:cubicBezTo>
                    <a:pt x="2912" y="10213"/>
                    <a:pt x="2737" y="10244"/>
                    <a:pt x="2561" y="10244"/>
                  </a:cubicBezTo>
                  <a:cubicBezTo>
                    <a:pt x="2327" y="10244"/>
                    <a:pt x="2093" y="10189"/>
                    <a:pt x="1902" y="10037"/>
                  </a:cubicBezTo>
                  <a:cubicBezTo>
                    <a:pt x="1702" y="9870"/>
                    <a:pt x="1569" y="9570"/>
                    <a:pt x="1569" y="9303"/>
                  </a:cubicBezTo>
                  <a:cubicBezTo>
                    <a:pt x="1502" y="8402"/>
                    <a:pt x="2269" y="7669"/>
                    <a:pt x="3036" y="7235"/>
                  </a:cubicBezTo>
                  <a:cubicBezTo>
                    <a:pt x="3804" y="6801"/>
                    <a:pt x="4704" y="6568"/>
                    <a:pt x="5405" y="6001"/>
                  </a:cubicBezTo>
                  <a:cubicBezTo>
                    <a:pt x="5471" y="5934"/>
                    <a:pt x="5572" y="5834"/>
                    <a:pt x="5605" y="5734"/>
                  </a:cubicBezTo>
                  <a:cubicBezTo>
                    <a:pt x="5638" y="5534"/>
                    <a:pt x="5471" y="5334"/>
                    <a:pt x="5271" y="5267"/>
                  </a:cubicBezTo>
                  <a:cubicBezTo>
                    <a:pt x="5205" y="5245"/>
                    <a:pt x="5138" y="5237"/>
                    <a:pt x="5071" y="5237"/>
                  </a:cubicBezTo>
                  <a:cubicBezTo>
                    <a:pt x="4938" y="5237"/>
                    <a:pt x="4804" y="5267"/>
                    <a:pt x="4671" y="5267"/>
                  </a:cubicBezTo>
                  <a:cubicBezTo>
                    <a:pt x="4571" y="5278"/>
                    <a:pt x="4469" y="5283"/>
                    <a:pt x="4367" y="5283"/>
                  </a:cubicBezTo>
                  <a:cubicBezTo>
                    <a:pt x="3515" y="5283"/>
                    <a:pt x="2623" y="4911"/>
                    <a:pt x="2236" y="4166"/>
                  </a:cubicBezTo>
                  <a:cubicBezTo>
                    <a:pt x="1769" y="3332"/>
                    <a:pt x="2236" y="2064"/>
                    <a:pt x="3170" y="1931"/>
                  </a:cubicBezTo>
                  <a:cubicBezTo>
                    <a:pt x="3503" y="1864"/>
                    <a:pt x="3937" y="1831"/>
                    <a:pt x="3937" y="1531"/>
                  </a:cubicBezTo>
                  <a:cubicBezTo>
                    <a:pt x="3937" y="1397"/>
                    <a:pt x="3870" y="1297"/>
                    <a:pt x="3770" y="1197"/>
                  </a:cubicBezTo>
                  <a:cubicBezTo>
                    <a:pt x="3288" y="671"/>
                    <a:pt x="2532" y="1"/>
                    <a:pt x="1862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7486975" y="2045900"/>
              <a:ext cx="417000" cy="538925"/>
            </a:xfrm>
            <a:custGeom>
              <a:avLst/>
              <a:gdLst/>
              <a:ahLst/>
              <a:cxnLst/>
              <a:rect l="l" t="t" r="r" b="b"/>
              <a:pathLst>
                <a:path w="16680" h="21557" extrusionOk="0">
                  <a:moveTo>
                    <a:pt x="507" y="1"/>
                  </a:moveTo>
                  <a:cubicBezTo>
                    <a:pt x="408" y="1"/>
                    <a:pt x="327" y="96"/>
                    <a:pt x="267" y="341"/>
                  </a:cubicBezTo>
                  <a:cubicBezTo>
                    <a:pt x="1" y="1575"/>
                    <a:pt x="201" y="6579"/>
                    <a:pt x="367" y="7846"/>
                  </a:cubicBezTo>
                  <a:cubicBezTo>
                    <a:pt x="1068" y="12883"/>
                    <a:pt x="3303" y="17553"/>
                    <a:pt x="6472" y="21556"/>
                  </a:cubicBezTo>
                  <a:cubicBezTo>
                    <a:pt x="6672" y="20822"/>
                    <a:pt x="6972" y="20122"/>
                    <a:pt x="7306" y="19421"/>
                  </a:cubicBezTo>
                  <a:cubicBezTo>
                    <a:pt x="8073" y="17687"/>
                    <a:pt x="8940" y="15919"/>
                    <a:pt x="9707" y="14218"/>
                  </a:cubicBezTo>
                  <a:cubicBezTo>
                    <a:pt x="12009" y="13717"/>
                    <a:pt x="14344" y="13384"/>
                    <a:pt x="16679" y="13184"/>
                  </a:cubicBezTo>
                  <a:cubicBezTo>
                    <a:pt x="14244" y="8047"/>
                    <a:pt x="10508" y="3510"/>
                    <a:pt x="5905" y="108"/>
                  </a:cubicBezTo>
                  <a:cubicBezTo>
                    <a:pt x="5822" y="103"/>
                    <a:pt x="5738" y="100"/>
                    <a:pt x="5654" y="100"/>
                  </a:cubicBezTo>
                  <a:cubicBezTo>
                    <a:pt x="4582" y="100"/>
                    <a:pt x="3397" y="485"/>
                    <a:pt x="2469" y="1042"/>
                  </a:cubicBezTo>
                  <a:cubicBezTo>
                    <a:pt x="2348" y="1113"/>
                    <a:pt x="2231" y="1144"/>
                    <a:pt x="2117" y="1144"/>
                  </a:cubicBezTo>
                  <a:cubicBezTo>
                    <a:pt x="1421" y="1144"/>
                    <a:pt x="852" y="1"/>
                    <a:pt x="507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7486975" y="2046075"/>
              <a:ext cx="417000" cy="538750"/>
            </a:xfrm>
            <a:custGeom>
              <a:avLst/>
              <a:gdLst/>
              <a:ahLst/>
              <a:cxnLst/>
              <a:rect l="l" t="t" r="r" b="b"/>
              <a:pathLst>
                <a:path w="16680" h="21550" extrusionOk="0">
                  <a:moveTo>
                    <a:pt x="501" y="0"/>
                  </a:moveTo>
                  <a:cubicBezTo>
                    <a:pt x="434" y="0"/>
                    <a:pt x="334" y="101"/>
                    <a:pt x="267" y="334"/>
                  </a:cubicBezTo>
                  <a:cubicBezTo>
                    <a:pt x="1" y="1568"/>
                    <a:pt x="201" y="6572"/>
                    <a:pt x="367" y="7839"/>
                  </a:cubicBezTo>
                  <a:cubicBezTo>
                    <a:pt x="1068" y="12876"/>
                    <a:pt x="3303" y="17546"/>
                    <a:pt x="6472" y="21549"/>
                  </a:cubicBezTo>
                  <a:cubicBezTo>
                    <a:pt x="6672" y="20815"/>
                    <a:pt x="6972" y="20115"/>
                    <a:pt x="7306" y="19414"/>
                  </a:cubicBezTo>
                  <a:cubicBezTo>
                    <a:pt x="8073" y="17680"/>
                    <a:pt x="8940" y="15912"/>
                    <a:pt x="9707" y="14211"/>
                  </a:cubicBezTo>
                  <a:cubicBezTo>
                    <a:pt x="12009" y="13710"/>
                    <a:pt x="14344" y="13377"/>
                    <a:pt x="16679" y="13177"/>
                  </a:cubicBezTo>
                  <a:cubicBezTo>
                    <a:pt x="15645" y="10975"/>
                    <a:pt x="14344" y="8873"/>
                    <a:pt x="12843" y="6905"/>
                  </a:cubicBezTo>
                  <a:lnTo>
                    <a:pt x="12843" y="6905"/>
                  </a:lnTo>
                  <a:cubicBezTo>
                    <a:pt x="13410" y="8373"/>
                    <a:pt x="13810" y="9908"/>
                    <a:pt x="14011" y="11442"/>
                  </a:cubicBezTo>
                  <a:cubicBezTo>
                    <a:pt x="12776" y="11909"/>
                    <a:pt x="11509" y="12243"/>
                    <a:pt x="10208" y="12509"/>
                  </a:cubicBezTo>
                  <a:cubicBezTo>
                    <a:pt x="10008" y="12576"/>
                    <a:pt x="9808" y="12609"/>
                    <a:pt x="9641" y="12743"/>
                  </a:cubicBezTo>
                  <a:cubicBezTo>
                    <a:pt x="9507" y="12810"/>
                    <a:pt x="9407" y="12976"/>
                    <a:pt x="9307" y="13110"/>
                  </a:cubicBezTo>
                  <a:cubicBezTo>
                    <a:pt x="8040" y="15011"/>
                    <a:pt x="6939" y="17079"/>
                    <a:pt x="6038" y="19214"/>
                  </a:cubicBezTo>
                  <a:cubicBezTo>
                    <a:pt x="4404" y="16646"/>
                    <a:pt x="3103" y="13844"/>
                    <a:pt x="2235" y="10908"/>
                  </a:cubicBezTo>
                  <a:cubicBezTo>
                    <a:pt x="1735" y="9274"/>
                    <a:pt x="1368" y="7606"/>
                    <a:pt x="968" y="5971"/>
                  </a:cubicBezTo>
                  <a:cubicBezTo>
                    <a:pt x="801" y="5137"/>
                    <a:pt x="601" y="4337"/>
                    <a:pt x="501" y="3503"/>
                  </a:cubicBezTo>
                  <a:cubicBezTo>
                    <a:pt x="367" y="2335"/>
                    <a:pt x="401" y="1168"/>
                    <a:pt x="501" y="0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7490300" y="2045900"/>
              <a:ext cx="341950" cy="393200"/>
            </a:xfrm>
            <a:custGeom>
              <a:avLst/>
              <a:gdLst/>
              <a:ahLst/>
              <a:cxnLst/>
              <a:rect l="l" t="t" r="r" b="b"/>
              <a:pathLst>
                <a:path w="13678" h="15728" extrusionOk="0">
                  <a:moveTo>
                    <a:pt x="374" y="1"/>
                  </a:moveTo>
                  <a:cubicBezTo>
                    <a:pt x="275" y="1"/>
                    <a:pt x="194" y="96"/>
                    <a:pt x="134" y="341"/>
                  </a:cubicBezTo>
                  <a:cubicBezTo>
                    <a:pt x="68" y="741"/>
                    <a:pt x="1" y="1609"/>
                    <a:pt x="1" y="2643"/>
                  </a:cubicBezTo>
                  <a:cubicBezTo>
                    <a:pt x="601" y="5912"/>
                    <a:pt x="1635" y="9081"/>
                    <a:pt x="3437" y="11849"/>
                  </a:cubicBezTo>
                  <a:cubicBezTo>
                    <a:pt x="4437" y="13384"/>
                    <a:pt x="5705" y="14818"/>
                    <a:pt x="7373" y="15619"/>
                  </a:cubicBezTo>
                  <a:cubicBezTo>
                    <a:pt x="7482" y="15673"/>
                    <a:pt x="7613" y="15728"/>
                    <a:pt x="7730" y="15728"/>
                  </a:cubicBezTo>
                  <a:cubicBezTo>
                    <a:pt x="7756" y="15728"/>
                    <a:pt x="7782" y="15725"/>
                    <a:pt x="7807" y="15719"/>
                  </a:cubicBezTo>
                  <a:cubicBezTo>
                    <a:pt x="7973" y="15685"/>
                    <a:pt x="8107" y="15552"/>
                    <a:pt x="8240" y="15452"/>
                  </a:cubicBezTo>
                  <a:cubicBezTo>
                    <a:pt x="10308" y="13284"/>
                    <a:pt x="12143" y="10849"/>
                    <a:pt x="13677" y="8247"/>
                  </a:cubicBezTo>
                  <a:cubicBezTo>
                    <a:pt x="11509" y="5144"/>
                    <a:pt x="8841" y="2376"/>
                    <a:pt x="5772" y="108"/>
                  </a:cubicBezTo>
                  <a:cubicBezTo>
                    <a:pt x="5689" y="103"/>
                    <a:pt x="5605" y="100"/>
                    <a:pt x="5521" y="100"/>
                  </a:cubicBezTo>
                  <a:cubicBezTo>
                    <a:pt x="4449" y="100"/>
                    <a:pt x="3264" y="485"/>
                    <a:pt x="2336" y="1042"/>
                  </a:cubicBezTo>
                  <a:cubicBezTo>
                    <a:pt x="2215" y="1113"/>
                    <a:pt x="2098" y="1144"/>
                    <a:pt x="1984" y="1144"/>
                  </a:cubicBezTo>
                  <a:cubicBezTo>
                    <a:pt x="1288" y="1144"/>
                    <a:pt x="719" y="1"/>
                    <a:pt x="374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7493650" y="1985600"/>
              <a:ext cx="402800" cy="411575"/>
            </a:xfrm>
            <a:custGeom>
              <a:avLst/>
              <a:gdLst/>
              <a:ahLst/>
              <a:cxnLst/>
              <a:rect l="l" t="t" r="r" b="b"/>
              <a:pathLst>
                <a:path w="16112" h="16463" extrusionOk="0">
                  <a:moveTo>
                    <a:pt x="11479" y="0"/>
                  </a:moveTo>
                  <a:cubicBezTo>
                    <a:pt x="9026" y="0"/>
                    <a:pt x="6538" y="326"/>
                    <a:pt x="4137" y="652"/>
                  </a:cubicBezTo>
                  <a:cubicBezTo>
                    <a:pt x="2702" y="818"/>
                    <a:pt x="734" y="1452"/>
                    <a:pt x="0" y="2753"/>
                  </a:cubicBezTo>
                  <a:cubicBezTo>
                    <a:pt x="868" y="5455"/>
                    <a:pt x="1802" y="8124"/>
                    <a:pt x="2902" y="10759"/>
                  </a:cubicBezTo>
                  <a:cubicBezTo>
                    <a:pt x="3836" y="13027"/>
                    <a:pt x="5037" y="15462"/>
                    <a:pt x="7306" y="16463"/>
                  </a:cubicBezTo>
                  <a:cubicBezTo>
                    <a:pt x="11008" y="12460"/>
                    <a:pt x="13810" y="7690"/>
                    <a:pt x="15645" y="2553"/>
                  </a:cubicBezTo>
                  <a:cubicBezTo>
                    <a:pt x="15878" y="1886"/>
                    <a:pt x="16045" y="1152"/>
                    <a:pt x="16112" y="485"/>
                  </a:cubicBezTo>
                  <a:cubicBezTo>
                    <a:pt x="14603" y="133"/>
                    <a:pt x="13048" y="0"/>
                    <a:pt x="11479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7505325" y="2025450"/>
              <a:ext cx="219350" cy="249975"/>
            </a:xfrm>
            <a:custGeom>
              <a:avLst/>
              <a:gdLst/>
              <a:ahLst/>
              <a:cxnLst/>
              <a:rect l="l" t="t" r="r" b="b"/>
              <a:pathLst>
                <a:path w="8774" h="9999" extrusionOk="0">
                  <a:moveTo>
                    <a:pt x="3107" y="0"/>
                  </a:moveTo>
                  <a:cubicBezTo>
                    <a:pt x="1714" y="0"/>
                    <a:pt x="153" y="213"/>
                    <a:pt x="67" y="1259"/>
                  </a:cubicBezTo>
                  <a:cubicBezTo>
                    <a:pt x="0" y="2226"/>
                    <a:pt x="801" y="3461"/>
                    <a:pt x="1168" y="4295"/>
                  </a:cubicBezTo>
                  <a:cubicBezTo>
                    <a:pt x="1635" y="5362"/>
                    <a:pt x="2135" y="6396"/>
                    <a:pt x="2636" y="7430"/>
                  </a:cubicBezTo>
                  <a:cubicBezTo>
                    <a:pt x="3069" y="8331"/>
                    <a:pt x="3536" y="9231"/>
                    <a:pt x="4170" y="9999"/>
                  </a:cubicBezTo>
                  <a:cubicBezTo>
                    <a:pt x="4203" y="9298"/>
                    <a:pt x="3970" y="8564"/>
                    <a:pt x="3770" y="7897"/>
                  </a:cubicBezTo>
                  <a:cubicBezTo>
                    <a:pt x="3509" y="7115"/>
                    <a:pt x="3249" y="6321"/>
                    <a:pt x="2988" y="5530"/>
                  </a:cubicBezTo>
                  <a:lnTo>
                    <a:pt x="2988" y="5530"/>
                  </a:lnTo>
                  <a:cubicBezTo>
                    <a:pt x="3363" y="6513"/>
                    <a:pt x="3823" y="7467"/>
                    <a:pt x="4370" y="8364"/>
                  </a:cubicBezTo>
                  <a:cubicBezTo>
                    <a:pt x="4570" y="8698"/>
                    <a:pt x="4804" y="9065"/>
                    <a:pt x="5204" y="9165"/>
                  </a:cubicBezTo>
                  <a:cubicBezTo>
                    <a:pt x="5071" y="6730"/>
                    <a:pt x="4337" y="4328"/>
                    <a:pt x="3036" y="2293"/>
                  </a:cubicBezTo>
                  <a:lnTo>
                    <a:pt x="3036" y="2293"/>
                  </a:lnTo>
                  <a:cubicBezTo>
                    <a:pt x="4470" y="3561"/>
                    <a:pt x="5971" y="4862"/>
                    <a:pt x="7739" y="5629"/>
                  </a:cubicBezTo>
                  <a:cubicBezTo>
                    <a:pt x="6505" y="3828"/>
                    <a:pt x="4871" y="2293"/>
                    <a:pt x="2969" y="1226"/>
                  </a:cubicBezTo>
                  <a:lnTo>
                    <a:pt x="2969" y="1226"/>
                  </a:lnTo>
                  <a:cubicBezTo>
                    <a:pt x="3268" y="1237"/>
                    <a:pt x="3567" y="1243"/>
                    <a:pt x="3866" y="1243"/>
                  </a:cubicBezTo>
                  <a:cubicBezTo>
                    <a:pt x="5334" y="1243"/>
                    <a:pt x="6798" y="1108"/>
                    <a:pt x="8240" y="859"/>
                  </a:cubicBezTo>
                  <a:cubicBezTo>
                    <a:pt x="8473" y="825"/>
                    <a:pt x="8773" y="625"/>
                    <a:pt x="8640" y="459"/>
                  </a:cubicBezTo>
                  <a:cubicBezTo>
                    <a:pt x="8540" y="258"/>
                    <a:pt x="7105" y="258"/>
                    <a:pt x="6872" y="258"/>
                  </a:cubicBezTo>
                  <a:cubicBezTo>
                    <a:pt x="6238" y="192"/>
                    <a:pt x="5638" y="125"/>
                    <a:pt x="5004" y="92"/>
                  </a:cubicBezTo>
                  <a:cubicBezTo>
                    <a:pt x="4620" y="68"/>
                    <a:pt x="3890" y="0"/>
                    <a:pt x="3107" y="0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7627900" y="2015275"/>
              <a:ext cx="224175" cy="342175"/>
            </a:xfrm>
            <a:custGeom>
              <a:avLst/>
              <a:gdLst/>
              <a:ahLst/>
              <a:cxnLst/>
              <a:rect l="l" t="t" r="r" b="b"/>
              <a:pathLst>
                <a:path w="8967" h="13687" extrusionOk="0">
                  <a:moveTo>
                    <a:pt x="7643" y="0"/>
                  </a:moveTo>
                  <a:cubicBezTo>
                    <a:pt x="7152" y="0"/>
                    <a:pt x="6604" y="130"/>
                    <a:pt x="6172" y="265"/>
                  </a:cubicBezTo>
                  <a:cubicBezTo>
                    <a:pt x="6072" y="298"/>
                    <a:pt x="5938" y="365"/>
                    <a:pt x="5872" y="465"/>
                  </a:cubicBezTo>
                  <a:cubicBezTo>
                    <a:pt x="5705" y="732"/>
                    <a:pt x="6105" y="999"/>
                    <a:pt x="6339" y="1199"/>
                  </a:cubicBezTo>
                  <a:cubicBezTo>
                    <a:pt x="7106" y="1766"/>
                    <a:pt x="6872" y="3100"/>
                    <a:pt x="6039" y="3601"/>
                  </a:cubicBezTo>
                  <a:cubicBezTo>
                    <a:pt x="5723" y="3798"/>
                    <a:pt x="5361" y="3886"/>
                    <a:pt x="4991" y="3886"/>
                  </a:cubicBezTo>
                  <a:cubicBezTo>
                    <a:pt x="4422" y="3886"/>
                    <a:pt x="3835" y="3678"/>
                    <a:pt x="3370" y="3334"/>
                  </a:cubicBezTo>
                  <a:cubicBezTo>
                    <a:pt x="3203" y="3234"/>
                    <a:pt x="3070" y="3100"/>
                    <a:pt x="2870" y="3034"/>
                  </a:cubicBezTo>
                  <a:cubicBezTo>
                    <a:pt x="2837" y="3028"/>
                    <a:pt x="2803" y="3026"/>
                    <a:pt x="2768" y="3026"/>
                  </a:cubicBezTo>
                  <a:cubicBezTo>
                    <a:pt x="2589" y="3026"/>
                    <a:pt x="2397" y="3100"/>
                    <a:pt x="2369" y="3267"/>
                  </a:cubicBezTo>
                  <a:cubicBezTo>
                    <a:pt x="2336" y="3367"/>
                    <a:pt x="2369" y="3501"/>
                    <a:pt x="2403" y="3601"/>
                  </a:cubicBezTo>
                  <a:cubicBezTo>
                    <a:pt x="2703" y="4435"/>
                    <a:pt x="3370" y="5102"/>
                    <a:pt x="3804" y="5869"/>
                  </a:cubicBezTo>
                  <a:cubicBezTo>
                    <a:pt x="4271" y="6636"/>
                    <a:pt x="4537" y="7637"/>
                    <a:pt x="4070" y="8371"/>
                  </a:cubicBezTo>
                  <a:cubicBezTo>
                    <a:pt x="3904" y="8604"/>
                    <a:pt x="3670" y="8805"/>
                    <a:pt x="3403" y="8871"/>
                  </a:cubicBezTo>
                  <a:cubicBezTo>
                    <a:pt x="3361" y="8878"/>
                    <a:pt x="3319" y="8882"/>
                    <a:pt x="3277" y="8882"/>
                  </a:cubicBezTo>
                  <a:cubicBezTo>
                    <a:pt x="2920" y="8882"/>
                    <a:pt x="2571" y="8640"/>
                    <a:pt x="2303" y="8371"/>
                  </a:cubicBezTo>
                  <a:cubicBezTo>
                    <a:pt x="2036" y="8071"/>
                    <a:pt x="1769" y="7737"/>
                    <a:pt x="1435" y="7504"/>
                  </a:cubicBezTo>
                  <a:cubicBezTo>
                    <a:pt x="1364" y="7480"/>
                    <a:pt x="1294" y="7456"/>
                    <a:pt x="1235" y="7456"/>
                  </a:cubicBezTo>
                  <a:cubicBezTo>
                    <a:pt x="1210" y="7456"/>
                    <a:pt x="1188" y="7460"/>
                    <a:pt x="1168" y="7470"/>
                  </a:cubicBezTo>
                  <a:cubicBezTo>
                    <a:pt x="1002" y="7504"/>
                    <a:pt x="968" y="7737"/>
                    <a:pt x="968" y="7904"/>
                  </a:cubicBezTo>
                  <a:cubicBezTo>
                    <a:pt x="1102" y="8938"/>
                    <a:pt x="1702" y="9872"/>
                    <a:pt x="1735" y="10906"/>
                  </a:cubicBezTo>
                  <a:cubicBezTo>
                    <a:pt x="1735" y="11173"/>
                    <a:pt x="1635" y="11506"/>
                    <a:pt x="1369" y="11607"/>
                  </a:cubicBezTo>
                  <a:cubicBezTo>
                    <a:pt x="1336" y="11616"/>
                    <a:pt x="1304" y="11620"/>
                    <a:pt x="1272" y="11620"/>
                  </a:cubicBezTo>
                  <a:cubicBezTo>
                    <a:pt x="1071" y="11620"/>
                    <a:pt x="874" y="11459"/>
                    <a:pt x="701" y="11373"/>
                  </a:cubicBezTo>
                  <a:cubicBezTo>
                    <a:pt x="590" y="11309"/>
                    <a:pt x="456" y="11269"/>
                    <a:pt x="335" y="11269"/>
                  </a:cubicBezTo>
                  <a:cubicBezTo>
                    <a:pt x="203" y="11269"/>
                    <a:pt x="87" y="11318"/>
                    <a:pt x="34" y="11440"/>
                  </a:cubicBezTo>
                  <a:cubicBezTo>
                    <a:pt x="1" y="11540"/>
                    <a:pt x="1" y="11640"/>
                    <a:pt x="34" y="11707"/>
                  </a:cubicBezTo>
                  <a:cubicBezTo>
                    <a:pt x="134" y="12174"/>
                    <a:pt x="301" y="12574"/>
                    <a:pt x="535" y="12974"/>
                  </a:cubicBezTo>
                  <a:cubicBezTo>
                    <a:pt x="735" y="13274"/>
                    <a:pt x="1035" y="13608"/>
                    <a:pt x="1402" y="13675"/>
                  </a:cubicBezTo>
                  <a:cubicBezTo>
                    <a:pt x="1452" y="13683"/>
                    <a:pt x="1501" y="13687"/>
                    <a:pt x="1549" y="13687"/>
                  </a:cubicBezTo>
                  <a:cubicBezTo>
                    <a:pt x="2084" y="13687"/>
                    <a:pt x="2530" y="13202"/>
                    <a:pt x="2836" y="12774"/>
                  </a:cubicBezTo>
                  <a:cubicBezTo>
                    <a:pt x="5138" y="9638"/>
                    <a:pt x="6806" y="6103"/>
                    <a:pt x="8440" y="2600"/>
                  </a:cubicBezTo>
                  <a:cubicBezTo>
                    <a:pt x="8674" y="2166"/>
                    <a:pt x="8874" y="1699"/>
                    <a:pt x="8907" y="1232"/>
                  </a:cubicBezTo>
                  <a:cubicBezTo>
                    <a:pt x="8967" y="280"/>
                    <a:pt x="8365" y="0"/>
                    <a:pt x="7643" y="0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7264325" y="2892450"/>
              <a:ext cx="512875" cy="1215825"/>
            </a:xfrm>
            <a:custGeom>
              <a:avLst/>
              <a:gdLst/>
              <a:ahLst/>
              <a:cxnLst/>
              <a:rect l="l" t="t" r="r" b="b"/>
              <a:pathLst>
                <a:path w="20515" h="48633" extrusionOk="0">
                  <a:moveTo>
                    <a:pt x="5504" y="0"/>
                  </a:moveTo>
                  <a:cubicBezTo>
                    <a:pt x="5211" y="0"/>
                    <a:pt x="4932" y="23"/>
                    <a:pt x="4670" y="70"/>
                  </a:cubicBezTo>
                  <a:cubicBezTo>
                    <a:pt x="100" y="14814"/>
                    <a:pt x="0" y="32460"/>
                    <a:pt x="234" y="47904"/>
                  </a:cubicBezTo>
                  <a:cubicBezTo>
                    <a:pt x="2215" y="48407"/>
                    <a:pt x="4132" y="48632"/>
                    <a:pt x="5965" y="48632"/>
                  </a:cubicBezTo>
                  <a:cubicBezTo>
                    <a:pt x="11908" y="48632"/>
                    <a:pt x="16971" y="46266"/>
                    <a:pt x="20515" y="43334"/>
                  </a:cubicBezTo>
                  <a:cubicBezTo>
                    <a:pt x="17479" y="33327"/>
                    <a:pt x="14477" y="24721"/>
                    <a:pt x="13977" y="14847"/>
                  </a:cubicBezTo>
                  <a:cubicBezTo>
                    <a:pt x="13810" y="11845"/>
                    <a:pt x="15711" y="7508"/>
                    <a:pt x="14310" y="4840"/>
                  </a:cubicBezTo>
                  <a:cubicBezTo>
                    <a:pt x="13033" y="2406"/>
                    <a:pt x="8537" y="0"/>
                    <a:pt x="5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7268475" y="3523800"/>
              <a:ext cx="277725" cy="416000"/>
            </a:xfrm>
            <a:custGeom>
              <a:avLst/>
              <a:gdLst/>
              <a:ahLst/>
              <a:cxnLst/>
              <a:rect l="l" t="t" r="r" b="b"/>
              <a:pathLst>
                <a:path w="11109" h="16640" extrusionOk="0">
                  <a:moveTo>
                    <a:pt x="401" y="0"/>
                  </a:moveTo>
                  <a:cubicBezTo>
                    <a:pt x="134" y="3937"/>
                    <a:pt x="34" y="7939"/>
                    <a:pt x="1" y="11842"/>
                  </a:cubicBezTo>
                  <a:cubicBezTo>
                    <a:pt x="1435" y="13177"/>
                    <a:pt x="2970" y="14377"/>
                    <a:pt x="4638" y="15411"/>
                  </a:cubicBezTo>
                  <a:cubicBezTo>
                    <a:pt x="5438" y="15912"/>
                    <a:pt x="6272" y="16412"/>
                    <a:pt x="7173" y="16579"/>
                  </a:cubicBezTo>
                  <a:cubicBezTo>
                    <a:pt x="7396" y="16619"/>
                    <a:pt x="7624" y="16640"/>
                    <a:pt x="7853" y="16640"/>
                  </a:cubicBezTo>
                  <a:cubicBezTo>
                    <a:pt x="8581" y="16640"/>
                    <a:pt x="9308" y="16428"/>
                    <a:pt x="9841" y="15945"/>
                  </a:cubicBezTo>
                  <a:cubicBezTo>
                    <a:pt x="11109" y="14778"/>
                    <a:pt x="10709" y="12710"/>
                    <a:pt x="9941" y="11175"/>
                  </a:cubicBezTo>
                  <a:cubicBezTo>
                    <a:pt x="8741" y="8773"/>
                    <a:pt x="6906" y="6739"/>
                    <a:pt x="5038" y="4804"/>
                  </a:cubicBezTo>
                  <a:cubicBezTo>
                    <a:pt x="3503" y="3169"/>
                    <a:pt x="1969" y="1568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7401925" y="2933550"/>
              <a:ext cx="492025" cy="537150"/>
            </a:xfrm>
            <a:custGeom>
              <a:avLst/>
              <a:gdLst/>
              <a:ahLst/>
              <a:cxnLst/>
              <a:rect l="l" t="t" r="r" b="b"/>
              <a:pathLst>
                <a:path w="19681" h="21486" extrusionOk="0">
                  <a:moveTo>
                    <a:pt x="3570" y="1"/>
                  </a:moveTo>
                  <a:cubicBezTo>
                    <a:pt x="2704" y="1"/>
                    <a:pt x="1948" y="377"/>
                    <a:pt x="1368" y="1261"/>
                  </a:cubicBezTo>
                  <a:cubicBezTo>
                    <a:pt x="634" y="2395"/>
                    <a:pt x="67" y="3730"/>
                    <a:pt x="33" y="5097"/>
                  </a:cubicBezTo>
                  <a:cubicBezTo>
                    <a:pt x="0" y="7365"/>
                    <a:pt x="934" y="9600"/>
                    <a:pt x="2268" y="11468"/>
                  </a:cubicBezTo>
                  <a:cubicBezTo>
                    <a:pt x="3603" y="13303"/>
                    <a:pt x="5337" y="14804"/>
                    <a:pt x="7139" y="16238"/>
                  </a:cubicBezTo>
                  <a:cubicBezTo>
                    <a:pt x="9007" y="17673"/>
                    <a:pt x="10908" y="19007"/>
                    <a:pt x="12909" y="20241"/>
                  </a:cubicBezTo>
                  <a:cubicBezTo>
                    <a:pt x="13936" y="20863"/>
                    <a:pt x="14991" y="21486"/>
                    <a:pt x="16184" y="21486"/>
                  </a:cubicBezTo>
                  <a:cubicBezTo>
                    <a:pt x="16270" y="21486"/>
                    <a:pt x="16357" y="21482"/>
                    <a:pt x="16445" y="21476"/>
                  </a:cubicBezTo>
                  <a:cubicBezTo>
                    <a:pt x="17212" y="21409"/>
                    <a:pt x="18013" y="21142"/>
                    <a:pt x="18580" y="20608"/>
                  </a:cubicBezTo>
                  <a:cubicBezTo>
                    <a:pt x="19681" y="19541"/>
                    <a:pt x="19614" y="17706"/>
                    <a:pt x="19114" y="16272"/>
                  </a:cubicBezTo>
                  <a:cubicBezTo>
                    <a:pt x="18547" y="14604"/>
                    <a:pt x="17613" y="13136"/>
                    <a:pt x="16612" y="11735"/>
                  </a:cubicBezTo>
                  <a:cubicBezTo>
                    <a:pt x="15081" y="9537"/>
                    <a:pt x="7932" y="1"/>
                    <a:pt x="3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6"/>
            <p:cNvSpPr/>
            <p:nvPr/>
          </p:nvSpPr>
          <p:spPr>
            <a:xfrm>
              <a:off x="7404425" y="3085975"/>
              <a:ext cx="489525" cy="384725"/>
            </a:xfrm>
            <a:custGeom>
              <a:avLst/>
              <a:gdLst/>
              <a:ahLst/>
              <a:cxnLst/>
              <a:rect l="l" t="t" r="r" b="b"/>
              <a:pathLst>
                <a:path w="19581" h="15389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1936"/>
                    <a:pt x="1034" y="3770"/>
                    <a:pt x="2168" y="5371"/>
                  </a:cubicBezTo>
                  <a:cubicBezTo>
                    <a:pt x="3503" y="7206"/>
                    <a:pt x="5237" y="8707"/>
                    <a:pt x="7039" y="10141"/>
                  </a:cubicBezTo>
                  <a:cubicBezTo>
                    <a:pt x="8907" y="11576"/>
                    <a:pt x="10808" y="12910"/>
                    <a:pt x="12809" y="14144"/>
                  </a:cubicBezTo>
                  <a:cubicBezTo>
                    <a:pt x="13836" y="14766"/>
                    <a:pt x="14891" y="15389"/>
                    <a:pt x="16084" y="15389"/>
                  </a:cubicBezTo>
                  <a:cubicBezTo>
                    <a:pt x="16170" y="15389"/>
                    <a:pt x="16257" y="15385"/>
                    <a:pt x="16345" y="15379"/>
                  </a:cubicBezTo>
                  <a:cubicBezTo>
                    <a:pt x="17112" y="15312"/>
                    <a:pt x="17913" y="15045"/>
                    <a:pt x="18480" y="14511"/>
                  </a:cubicBezTo>
                  <a:cubicBezTo>
                    <a:pt x="19581" y="13444"/>
                    <a:pt x="19514" y="11609"/>
                    <a:pt x="19014" y="10175"/>
                  </a:cubicBezTo>
                  <a:cubicBezTo>
                    <a:pt x="18547" y="8774"/>
                    <a:pt x="17780" y="7506"/>
                    <a:pt x="16946" y="6272"/>
                  </a:cubicBezTo>
                  <a:cubicBezTo>
                    <a:pt x="15729" y="5850"/>
                    <a:pt x="14433" y="5634"/>
                    <a:pt x="13139" y="5634"/>
                  </a:cubicBezTo>
                  <a:cubicBezTo>
                    <a:pt x="11773" y="5634"/>
                    <a:pt x="10408" y="5875"/>
                    <a:pt x="9140" y="6372"/>
                  </a:cubicBezTo>
                  <a:cubicBezTo>
                    <a:pt x="8567" y="6613"/>
                    <a:pt x="7967" y="6882"/>
                    <a:pt x="7339" y="6882"/>
                  </a:cubicBezTo>
                  <a:cubicBezTo>
                    <a:pt x="7273" y="6882"/>
                    <a:pt x="7206" y="6879"/>
                    <a:pt x="7139" y="6872"/>
                  </a:cubicBezTo>
                  <a:cubicBezTo>
                    <a:pt x="6438" y="6772"/>
                    <a:pt x="5871" y="6272"/>
                    <a:pt x="5371" y="5805"/>
                  </a:cubicBezTo>
                  <a:cubicBezTo>
                    <a:pt x="3436" y="4037"/>
                    <a:pt x="1635" y="206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7272650" y="2892350"/>
              <a:ext cx="254375" cy="739875"/>
            </a:xfrm>
            <a:custGeom>
              <a:avLst/>
              <a:gdLst/>
              <a:ahLst/>
              <a:cxnLst/>
              <a:rect l="l" t="t" r="r" b="b"/>
              <a:pathLst>
                <a:path w="10175" h="29595" extrusionOk="0">
                  <a:moveTo>
                    <a:pt x="5139" y="0"/>
                  </a:moveTo>
                  <a:cubicBezTo>
                    <a:pt x="4858" y="0"/>
                    <a:pt x="4590" y="23"/>
                    <a:pt x="4337" y="74"/>
                  </a:cubicBezTo>
                  <a:cubicBezTo>
                    <a:pt x="4237" y="407"/>
                    <a:pt x="4137" y="774"/>
                    <a:pt x="4037" y="1108"/>
                  </a:cubicBezTo>
                  <a:cubicBezTo>
                    <a:pt x="1969" y="8146"/>
                    <a:pt x="901" y="15785"/>
                    <a:pt x="334" y="23524"/>
                  </a:cubicBezTo>
                  <a:cubicBezTo>
                    <a:pt x="201" y="25525"/>
                    <a:pt x="101" y="27560"/>
                    <a:pt x="1" y="29595"/>
                  </a:cubicBezTo>
                  <a:cubicBezTo>
                    <a:pt x="234" y="29461"/>
                    <a:pt x="468" y="29295"/>
                    <a:pt x="601" y="29028"/>
                  </a:cubicBezTo>
                  <a:cubicBezTo>
                    <a:pt x="3537" y="24324"/>
                    <a:pt x="6339" y="19454"/>
                    <a:pt x="8940" y="14484"/>
                  </a:cubicBezTo>
                  <a:cubicBezTo>
                    <a:pt x="9107" y="14217"/>
                    <a:pt x="9407" y="13650"/>
                    <a:pt x="9374" y="12950"/>
                  </a:cubicBezTo>
                  <a:cubicBezTo>
                    <a:pt x="9341" y="12182"/>
                    <a:pt x="8974" y="11615"/>
                    <a:pt x="8774" y="11348"/>
                  </a:cubicBezTo>
                  <a:cubicBezTo>
                    <a:pt x="8440" y="10815"/>
                    <a:pt x="8073" y="10314"/>
                    <a:pt x="7673" y="9847"/>
                  </a:cubicBezTo>
                  <a:cubicBezTo>
                    <a:pt x="8307" y="9013"/>
                    <a:pt x="8940" y="8146"/>
                    <a:pt x="9541" y="7279"/>
                  </a:cubicBezTo>
                  <a:cubicBezTo>
                    <a:pt x="9708" y="7012"/>
                    <a:pt x="10075" y="6478"/>
                    <a:pt x="10141" y="5778"/>
                  </a:cubicBezTo>
                  <a:cubicBezTo>
                    <a:pt x="10175" y="5011"/>
                    <a:pt x="9808" y="4410"/>
                    <a:pt x="9641" y="4110"/>
                  </a:cubicBezTo>
                  <a:cubicBezTo>
                    <a:pt x="8874" y="2809"/>
                    <a:pt x="8073" y="1541"/>
                    <a:pt x="7239" y="307"/>
                  </a:cubicBezTo>
                  <a:cubicBezTo>
                    <a:pt x="6496" y="121"/>
                    <a:pt x="5784" y="0"/>
                    <a:pt x="5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7276000" y="2892525"/>
              <a:ext cx="211825" cy="671325"/>
            </a:xfrm>
            <a:custGeom>
              <a:avLst/>
              <a:gdLst/>
              <a:ahLst/>
              <a:cxnLst/>
              <a:rect l="l" t="t" r="r" b="b"/>
              <a:pathLst>
                <a:path w="8473" h="26853" extrusionOk="0">
                  <a:moveTo>
                    <a:pt x="5037" y="0"/>
                  </a:moveTo>
                  <a:cubicBezTo>
                    <a:pt x="4737" y="0"/>
                    <a:pt x="4470" y="33"/>
                    <a:pt x="4203" y="67"/>
                  </a:cubicBezTo>
                  <a:cubicBezTo>
                    <a:pt x="1635" y="8373"/>
                    <a:pt x="467" y="17613"/>
                    <a:pt x="0" y="26853"/>
                  </a:cubicBezTo>
                  <a:cubicBezTo>
                    <a:pt x="2602" y="22583"/>
                    <a:pt x="5104" y="18213"/>
                    <a:pt x="7439" y="13777"/>
                  </a:cubicBezTo>
                  <a:cubicBezTo>
                    <a:pt x="7572" y="13510"/>
                    <a:pt x="7706" y="13276"/>
                    <a:pt x="7672" y="12976"/>
                  </a:cubicBezTo>
                  <a:cubicBezTo>
                    <a:pt x="7672" y="12709"/>
                    <a:pt x="7506" y="12442"/>
                    <a:pt x="7372" y="12209"/>
                  </a:cubicBezTo>
                  <a:cubicBezTo>
                    <a:pt x="6805" y="11375"/>
                    <a:pt x="6171" y="10608"/>
                    <a:pt x="5504" y="9874"/>
                  </a:cubicBezTo>
                  <a:cubicBezTo>
                    <a:pt x="6438" y="8740"/>
                    <a:pt x="7305" y="7572"/>
                    <a:pt x="8139" y="6371"/>
                  </a:cubicBezTo>
                  <a:cubicBezTo>
                    <a:pt x="8273" y="6171"/>
                    <a:pt x="8440" y="5938"/>
                    <a:pt x="8440" y="5671"/>
                  </a:cubicBezTo>
                  <a:cubicBezTo>
                    <a:pt x="8473" y="5404"/>
                    <a:pt x="8306" y="5137"/>
                    <a:pt x="8173" y="4904"/>
                  </a:cubicBezTo>
                  <a:cubicBezTo>
                    <a:pt x="7172" y="3202"/>
                    <a:pt x="6138" y="1568"/>
                    <a:pt x="5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7418600" y="3738950"/>
              <a:ext cx="236850" cy="111775"/>
            </a:xfrm>
            <a:custGeom>
              <a:avLst/>
              <a:gdLst/>
              <a:ahLst/>
              <a:cxnLst/>
              <a:rect l="l" t="t" r="r" b="b"/>
              <a:pathLst>
                <a:path w="9474" h="4471" extrusionOk="0">
                  <a:moveTo>
                    <a:pt x="9140" y="1"/>
                  </a:moveTo>
                  <a:cubicBezTo>
                    <a:pt x="6038" y="468"/>
                    <a:pt x="2969" y="1201"/>
                    <a:pt x="0" y="2236"/>
                  </a:cubicBezTo>
                  <a:cubicBezTo>
                    <a:pt x="134" y="2969"/>
                    <a:pt x="134" y="3737"/>
                    <a:pt x="234" y="4470"/>
                  </a:cubicBezTo>
                  <a:cubicBezTo>
                    <a:pt x="3136" y="3870"/>
                    <a:pt x="6071" y="3236"/>
                    <a:pt x="8973" y="2602"/>
                  </a:cubicBezTo>
                  <a:cubicBezTo>
                    <a:pt x="9140" y="2569"/>
                    <a:pt x="9307" y="2536"/>
                    <a:pt x="9374" y="2402"/>
                  </a:cubicBezTo>
                  <a:cubicBezTo>
                    <a:pt x="9440" y="2302"/>
                    <a:pt x="9474" y="2169"/>
                    <a:pt x="9474" y="2035"/>
                  </a:cubicBezTo>
                  <a:cubicBezTo>
                    <a:pt x="9474" y="1368"/>
                    <a:pt x="9140" y="668"/>
                    <a:pt x="9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6682225" y="2898275"/>
              <a:ext cx="427850" cy="1212100"/>
            </a:xfrm>
            <a:custGeom>
              <a:avLst/>
              <a:gdLst/>
              <a:ahLst/>
              <a:cxnLst/>
              <a:rect l="l" t="t" r="r" b="b"/>
              <a:pathLst>
                <a:path w="17114" h="48484" extrusionOk="0">
                  <a:moveTo>
                    <a:pt x="14162" y="0"/>
                  </a:moveTo>
                  <a:cubicBezTo>
                    <a:pt x="11971" y="0"/>
                    <a:pt x="8784" y="2064"/>
                    <a:pt x="7706" y="4307"/>
                  </a:cubicBezTo>
                  <a:cubicBezTo>
                    <a:pt x="6439" y="6842"/>
                    <a:pt x="7473" y="11312"/>
                    <a:pt x="7106" y="14280"/>
                  </a:cubicBezTo>
                  <a:cubicBezTo>
                    <a:pt x="5905" y="24087"/>
                    <a:pt x="3036" y="32493"/>
                    <a:pt x="1" y="42267"/>
                  </a:cubicBezTo>
                  <a:cubicBezTo>
                    <a:pt x="2501" y="45647"/>
                    <a:pt x="6337" y="48483"/>
                    <a:pt x="11098" y="48483"/>
                  </a:cubicBezTo>
                  <a:cubicBezTo>
                    <a:pt x="12117" y="48483"/>
                    <a:pt x="13178" y="48353"/>
                    <a:pt x="14278" y="48071"/>
                  </a:cubicBezTo>
                  <a:cubicBezTo>
                    <a:pt x="15745" y="32694"/>
                    <a:pt x="17113" y="15114"/>
                    <a:pt x="15045" y="137"/>
                  </a:cubicBezTo>
                  <a:cubicBezTo>
                    <a:pt x="14778" y="44"/>
                    <a:pt x="14480" y="0"/>
                    <a:pt x="14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6939075" y="2897975"/>
              <a:ext cx="149300" cy="745100"/>
            </a:xfrm>
            <a:custGeom>
              <a:avLst/>
              <a:gdLst/>
              <a:ahLst/>
              <a:cxnLst/>
              <a:rect l="l" t="t" r="r" b="b"/>
              <a:pathLst>
                <a:path w="5972" h="29804" extrusionOk="0">
                  <a:moveTo>
                    <a:pt x="3899" y="1"/>
                  </a:moveTo>
                  <a:cubicBezTo>
                    <a:pt x="3506" y="1"/>
                    <a:pt x="3082" y="71"/>
                    <a:pt x="2636" y="182"/>
                  </a:cubicBezTo>
                  <a:cubicBezTo>
                    <a:pt x="1936" y="1383"/>
                    <a:pt x="1268" y="2584"/>
                    <a:pt x="601" y="3852"/>
                  </a:cubicBezTo>
                  <a:cubicBezTo>
                    <a:pt x="468" y="4118"/>
                    <a:pt x="134" y="4686"/>
                    <a:pt x="101" y="5486"/>
                  </a:cubicBezTo>
                  <a:cubicBezTo>
                    <a:pt x="101" y="6187"/>
                    <a:pt x="301" y="6720"/>
                    <a:pt x="401" y="6987"/>
                  </a:cubicBezTo>
                  <a:cubicBezTo>
                    <a:pt x="768" y="7888"/>
                    <a:pt x="1168" y="8788"/>
                    <a:pt x="1569" y="9656"/>
                  </a:cubicBezTo>
                  <a:cubicBezTo>
                    <a:pt x="1235" y="10123"/>
                    <a:pt x="902" y="10590"/>
                    <a:pt x="635" y="11090"/>
                  </a:cubicBezTo>
                  <a:cubicBezTo>
                    <a:pt x="468" y="11357"/>
                    <a:pt x="134" y="11891"/>
                    <a:pt x="68" y="12658"/>
                  </a:cubicBezTo>
                  <a:cubicBezTo>
                    <a:pt x="1" y="13358"/>
                    <a:pt x="168" y="13925"/>
                    <a:pt x="234" y="14226"/>
                  </a:cubicBezTo>
                  <a:cubicBezTo>
                    <a:pt x="1702" y="19329"/>
                    <a:pt x="3337" y="24366"/>
                    <a:pt x="5071" y="29236"/>
                  </a:cubicBezTo>
                  <a:cubicBezTo>
                    <a:pt x="5138" y="29470"/>
                    <a:pt x="5271" y="29670"/>
                    <a:pt x="5438" y="29804"/>
                  </a:cubicBezTo>
                  <a:cubicBezTo>
                    <a:pt x="5572" y="27802"/>
                    <a:pt x="5638" y="25767"/>
                    <a:pt x="5705" y="23732"/>
                  </a:cubicBezTo>
                  <a:cubicBezTo>
                    <a:pt x="5972" y="15994"/>
                    <a:pt x="5805" y="8321"/>
                    <a:pt x="4904" y="1183"/>
                  </a:cubicBezTo>
                  <a:cubicBezTo>
                    <a:pt x="4871" y="849"/>
                    <a:pt x="4804" y="483"/>
                    <a:pt x="4771" y="149"/>
                  </a:cubicBezTo>
                  <a:cubicBezTo>
                    <a:pt x="4505" y="45"/>
                    <a:pt x="4212" y="1"/>
                    <a:pt x="3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6968275" y="2898350"/>
              <a:ext cx="120950" cy="676350"/>
            </a:xfrm>
            <a:custGeom>
              <a:avLst/>
              <a:gdLst/>
              <a:ahLst/>
              <a:cxnLst/>
              <a:rect l="l" t="t" r="r" b="b"/>
              <a:pathLst>
                <a:path w="4838" h="27054" extrusionOk="0">
                  <a:moveTo>
                    <a:pt x="3003" y="1"/>
                  </a:moveTo>
                  <a:cubicBezTo>
                    <a:pt x="2102" y="1502"/>
                    <a:pt x="1201" y="3069"/>
                    <a:pt x="334" y="4704"/>
                  </a:cubicBezTo>
                  <a:cubicBezTo>
                    <a:pt x="201" y="4904"/>
                    <a:pt x="100" y="5171"/>
                    <a:pt x="67" y="5471"/>
                  </a:cubicBezTo>
                  <a:cubicBezTo>
                    <a:pt x="67" y="5738"/>
                    <a:pt x="167" y="5971"/>
                    <a:pt x="234" y="6172"/>
                  </a:cubicBezTo>
                  <a:cubicBezTo>
                    <a:pt x="734" y="7439"/>
                    <a:pt x="1268" y="8640"/>
                    <a:pt x="1835" y="9808"/>
                  </a:cubicBezTo>
                  <a:cubicBezTo>
                    <a:pt x="1301" y="10508"/>
                    <a:pt x="801" y="11242"/>
                    <a:pt x="301" y="12042"/>
                  </a:cubicBezTo>
                  <a:cubicBezTo>
                    <a:pt x="167" y="12243"/>
                    <a:pt x="34" y="12509"/>
                    <a:pt x="34" y="12776"/>
                  </a:cubicBezTo>
                  <a:cubicBezTo>
                    <a:pt x="0" y="13077"/>
                    <a:pt x="67" y="13343"/>
                    <a:pt x="134" y="13577"/>
                  </a:cubicBezTo>
                  <a:cubicBezTo>
                    <a:pt x="1468" y="18147"/>
                    <a:pt x="2902" y="22650"/>
                    <a:pt x="4437" y="27053"/>
                  </a:cubicBezTo>
                  <a:cubicBezTo>
                    <a:pt x="4837" y="17813"/>
                    <a:pt x="4770" y="8540"/>
                    <a:pt x="3603" y="134"/>
                  </a:cubicBezTo>
                  <a:cubicBezTo>
                    <a:pt x="3403" y="67"/>
                    <a:pt x="3236" y="34"/>
                    <a:pt x="3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6806500" y="3728100"/>
              <a:ext cx="170975" cy="125125"/>
            </a:xfrm>
            <a:custGeom>
              <a:avLst/>
              <a:gdLst/>
              <a:ahLst/>
              <a:cxnLst/>
              <a:rect l="l" t="t" r="r" b="b"/>
              <a:pathLst>
                <a:path w="6839" h="5005" extrusionOk="0">
                  <a:moveTo>
                    <a:pt x="434" y="1"/>
                  </a:moveTo>
                  <a:cubicBezTo>
                    <a:pt x="367" y="668"/>
                    <a:pt x="67" y="1369"/>
                    <a:pt x="33" y="2036"/>
                  </a:cubicBezTo>
                  <a:cubicBezTo>
                    <a:pt x="33" y="2169"/>
                    <a:pt x="0" y="2303"/>
                    <a:pt x="67" y="2403"/>
                  </a:cubicBezTo>
                  <a:cubicBezTo>
                    <a:pt x="100" y="2536"/>
                    <a:pt x="234" y="2569"/>
                    <a:pt x="334" y="2603"/>
                  </a:cubicBezTo>
                  <a:cubicBezTo>
                    <a:pt x="2368" y="3403"/>
                    <a:pt x="4437" y="4204"/>
                    <a:pt x="6505" y="5005"/>
                  </a:cubicBezTo>
                  <a:cubicBezTo>
                    <a:pt x="6638" y="4304"/>
                    <a:pt x="6705" y="3503"/>
                    <a:pt x="6838" y="2803"/>
                  </a:cubicBezTo>
                  <a:cubicBezTo>
                    <a:pt x="4770" y="1602"/>
                    <a:pt x="2635" y="668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6151850" y="2842525"/>
              <a:ext cx="561275" cy="593125"/>
            </a:xfrm>
            <a:custGeom>
              <a:avLst/>
              <a:gdLst/>
              <a:ahLst/>
              <a:cxnLst/>
              <a:rect l="l" t="t" r="r" b="b"/>
              <a:pathLst>
                <a:path w="22451" h="23725" extrusionOk="0">
                  <a:moveTo>
                    <a:pt x="1976" y="0"/>
                  </a:moveTo>
                  <a:cubicBezTo>
                    <a:pt x="1376" y="0"/>
                    <a:pt x="835" y="186"/>
                    <a:pt x="401" y="632"/>
                  </a:cubicBezTo>
                  <a:cubicBezTo>
                    <a:pt x="1" y="1066"/>
                    <a:pt x="2836" y="3234"/>
                    <a:pt x="2469" y="3701"/>
                  </a:cubicBezTo>
                  <a:cubicBezTo>
                    <a:pt x="34" y="6803"/>
                    <a:pt x="5338" y="9639"/>
                    <a:pt x="7039" y="11373"/>
                  </a:cubicBezTo>
                  <a:cubicBezTo>
                    <a:pt x="10141" y="14609"/>
                    <a:pt x="12676" y="18312"/>
                    <a:pt x="15812" y="21514"/>
                  </a:cubicBezTo>
                  <a:cubicBezTo>
                    <a:pt x="16546" y="22281"/>
                    <a:pt x="17313" y="23015"/>
                    <a:pt x="18280" y="23449"/>
                  </a:cubicBezTo>
                  <a:cubicBezTo>
                    <a:pt x="18709" y="23626"/>
                    <a:pt x="19183" y="23725"/>
                    <a:pt x="19654" y="23725"/>
                  </a:cubicBezTo>
                  <a:cubicBezTo>
                    <a:pt x="20246" y="23725"/>
                    <a:pt x="20833" y="23568"/>
                    <a:pt x="21316" y="23215"/>
                  </a:cubicBezTo>
                  <a:cubicBezTo>
                    <a:pt x="22150" y="22548"/>
                    <a:pt x="22450" y="21347"/>
                    <a:pt x="22283" y="20280"/>
                  </a:cubicBezTo>
                  <a:cubicBezTo>
                    <a:pt x="22083" y="19246"/>
                    <a:pt x="21516" y="18278"/>
                    <a:pt x="20882" y="17411"/>
                  </a:cubicBezTo>
                  <a:cubicBezTo>
                    <a:pt x="18514" y="14109"/>
                    <a:pt x="15378" y="11473"/>
                    <a:pt x="12843" y="8338"/>
                  </a:cubicBezTo>
                  <a:cubicBezTo>
                    <a:pt x="11642" y="6904"/>
                    <a:pt x="10608" y="5336"/>
                    <a:pt x="9174" y="4135"/>
                  </a:cubicBezTo>
                  <a:cubicBezTo>
                    <a:pt x="7991" y="3194"/>
                    <a:pt x="4469" y="0"/>
                    <a:pt x="1976" y="0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6114325" y="2843150"/>
              <a:ext cx="598800" cy="592500"/>
            </a:xfrm>
            <a:custGeom>
              <a:avLst/>
              <a:gdLst/>
              <a:ahLst/>
              <a:cxnLst/>
              <a:rect l="l" t="t" r="r" b="b"/>
              <a:pathLst>
                <a:path w="23952" h="23700" extrusionOk="0">
                  <a:moveTo>
                    <a:pt x="3437" y="1"/>
                  </a:moveTo>
                  <a:cubicBezTo>
                    <a:pt x="3189" y="1"/>
                    <a:pt x="2954" y="34"/>
                    <a:pt x="2736" y="107"/>
                  </a:cubicBezTo>
                  <a:cubicBezTo>
                    <a:pt x="2169" y="274"/>
                    <a:pt x="4337" y="3209"/>
                    <a:pt x="3970" y="3676"/>
                  </a:cubicBezTo>
                  <a:cubicBezTo>
                    <a:pt x="2236" y="5878"/>
                    <a:pt x="1" y="8213"/>
                    <a:pt x="2002" y="9847"/>
                  </a:cubicBezTo>
                  <a:cubicBezTo>
                    <a:pt x="2836" y="10514"/>
                    <a:pt x="8040" y="10848"/>
                    <a:pt x="8540" y="11348"/>
                  </a:cubicBezTo>
                  <a:cubicBezTo>
                    <a:pt x="11642" y="14584"/>
                    <a:pt x="14177" y="18287"/>
                    <a:pt x="17313" y="21489"/>
                  </a:cubicBezTo>
                  <a:cubicBezTo>
                    <a:pt x="18047" y="22256"/>
                    <a:pt x="18814" y="22990"/>
                    <a:pt x="19781" y="23424"/>
                  </a:cubicBezTo>
                  <a:cubicBezTo>
                    <a:pt x="20210" y="23601"/>
                    <a:pt x="20684" y="23700"/>
                    <a:pt x="21155" y="23700"/>
                  </a:cubicBezTo>
                  <a:cubicBezTo>
                    <a:pt x="21747" y="23700"/>
                    <a:pt x="22334" y="23543"/>
                    <a:pt x="22817" y="23190"/>
                  </a:cubicBezTo>
                  <a:cubicBezTo>
                    <a:pt x="23651" y="22523"/>
                    <a:pt x="23951" y="21322"/>
                    <a:pt x="23784" y="20255"/>
                  </a:cubicBezTo>
                  <a:cubicBezTo>
                    <a:pt x="23584" y="19221"/>
                    <a:pt x="23017" y="18253"/>
                    <a:pt x="22383" y="17386"/>
                  </a:cubicBezTo>
                  <a:cubicBezTo>
                    <a:pt x="21750" y="16519"/>
                    <a:pt x="21082" y="15718"/>
                    <a:pt x="20382" y="14918"/>
                  </a:cubicBezTo>
                  <a:cubicBezTo>
                    <a:pt x="19882" y="16085"/>
                    <a:pt x="19214" y="17186"/>
                    <a:pt x="18414" y="18187"/>
                  </a:cubicBezTo>
                  <a:cubicBezTo>
                    <a:pt x="18225" y="18407"/>
                    <a:pt x="18007" y="18656"/>
                    <a:pt x="17731" y="18656"/>
                  </a:cubicBezTo>
                  <a:cubicBezTo>
                    <a:pt x="17714" y="18656"/>
                    <a:pt x="17697" y="18656"/>
                    <a:pt x="17680" y="18654"/>
                  </a:cubicBezTo>
                  <a:cubicBezTo>
                    <a:pt x="17413" y="18654"/>
                    <a:pt x="17213" y="18453"/>
                    <a:pt x="17046" y="18287"/>
                  </a:cubicBezTo>
                  <a:cubicBezTo>
                    <a:pt x="14911" y="16152"/>
                    <a:pt x="12877" y="13917"/>
                    <a:pt x="10975" y="11615"/>
                  </a:cubicBezTo>
                  <a:cubicBezTo>
                    <a:pt x="10608" y="11182"/>
                    <a:pt x="10208" y="10715"/>
                    <a:pt x="10075" y="10148"/>
                  </a:cubicBezTo>
                  <a:cubicBezTo>
                    <a:pt x="9941" y="9614"/>
                    <a:pt x="10041" y="9047"/>
                    <a:pt x="10141" y="8480"/>
                  </a:cubicBezTo>
                  <a:lnTo>
                    <a:pt x="10908" y="4343"/>
                  </a:lnTo>
                  <a:cubicBezTo>
                    <a:pt x="10842" y="4277"/>
                    <a:pt x="10742" y="4210"/>
                    <a:pt x="10675" y="4110"/>
                  </a:cubicBezTo>
                  <a:cubicBezTo>
                    <a:pt x="9346" y="3053"/>
                    <a:pt x="5804" y="1"/>
                    <a:pt x="3437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6164375" y="2856650"/>
              <a:ext cx="223500" cy="249900"/>
            </a:xfrm>
            <a:custGeom>
              <a:avLst/>
              <a:gdLst/>
              <a:ahLst/>
              <a:cxnLst/>
              <a:rect l="l" t="t" r="r" b="b"/>
              <a:pathLst>
                <a:path w="8940" h="9996" extrusionOk="0">
                  <a:moveTo>
                    <a:pt x="1034" y="1"/>
                  </a:moveTo>
                  <a:lnTo>
                    <a:pt x="0" y="9307"/>
                  </a:lnTo>
                  <a:cubicBezTo>
                    <a:pt x="667" y="9507"/>
                    <a:pt x="1968" y="9974"/>
                    <a:pt x="2669" y="9974"/>
                  </a:cubicBezTo>
                  <a:cubicBezTo>
                    <a:pt x="2853" y="9974"/>
                    <a:pt x="2946" y="9996"/>
                    <a:pt x="3021" y="9996"/>
                  </a:cubicBezTo>
                  <a:cubicBezTo>
                    <a:pt x="3109" y="9996"/>
                    <a:pt x="3174" y="9967"/>
                    <a:pt x="3336" y="9841"/>
                  </a:cubicBezTo>
                  <a:cubicBezTo>
                    <a:pt x="3936" y="9374"/>
                    <a:pt x="3503" y="8807"/>
                    <a:pt x="3102" y="8173"/>
                  </a:cubicBezTo>
                  <a:cubicBezTo>
                    <a:pt x="3569" y="8006"/>
                    <a:pt x="3936" y="7573"/>
                    <a:pt x="3970" y="7106"/>
                  </a:cubicBezTo>
                  <a:cubicBezTo>
                    <a:pt x="4036" y="6639"/>
                    <a:pt x="3803" y="6138"/>
                    <a:pt x="3403" y="5872"/>
                  </a:cubicBezTo>
                  <a:cubicBezTo>
                    <a:pt x="4036" y="5605"/>
                    <a:pt x="4303" y="4671"/>
                    <a:pt x="3870" y="4104"/>
                  </a:cubicBezTo>
                  <a:cubicBezTo>
                    <a:pt x="4170" y="4104"/>
                    <a:pt x="4470" y="3870"/>
                    <a:pt x="4503" y="3537"/>
                  </a:cubicBezTo>
                  <a:cubicBezTo>
                    <a:pt x="5337" y="4337"/>
                    <a:pt x="6438" y="4837"/>
                    <a:pt x="7539" y="4971"/>
                  </a:cubicBezTo>
                  <a:lnTo>
                    <a:pt x="8940" y="1402"/>
                  </a:lnTo>
                  <a:cubicBezTo>
                    <a:pt x="8669" y="1364"/>
                    <a:pt x="8385" y="1351"/>
                    <a:pt x="8091" y="1351"/>
                  </a:cubicBezTo>
                  <a:cubicBezTo>
                    <a:pt x="7467" y="1351"/>
                    <a:pt x="6801" y="1409"/>
                    <a:pt x="6144" y="1409"/>
                  </a:cubicBezTo>
                  <a:cubicBezTo>
                    <a:pt x="5471" y="1409"/>
                    <a:pt x="4806" y="1348"/>
                    <a:pt x="4203" y="1101"/>
                  </a:cubicBezTo>
                  <a:cubicBezTo>
                    <a:pt x="3569" y="434"/>
                    <a:pt x="1801" y="468"/>
                    <a:pt x="1034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6330325" y="3059300"/>
              <a:ext cx="492025" cy="441100"/>
            </a:xfrm>
            <a:custGeom>
              <a:avLst/>
              <a:gdLst/>
              <a:ahLst/>
              <a:cxnLst/>
              <a:rect l="l" t="t" r="r" b="b"/>
              <a:pathLst>
                <a:path w="19681" h="17644" extrusionOk="0">
                  <a:moveTo>
                    <a:pt x="6738" y="0"/>
                  </a:moveTo>
                  <a:cubicBezTo>
                    <a:pt x="4904" y="1668"/>
                    <a:pt x="2002" y="3736"/>
                    <a:pt x="0" y="5271"/>
                  </a:cubicBezTo>
                  <a:cubicBezTo>
                    <a:pt x="4103" y="10575"/>
                    <a:pt x="7039" y="13510"/>
                    <a:pt x="12943" y="16746"/>
                  </a:cubicBezTo>
                  <a:cubicBezTo>
                    <a:pt x="13812" y="17226"/>
                    <a:pt x="14838" y="17644"/>
                    <a:pt x="15806" y="17644"/>
                  </a:cubicBezTo>
                  <a:cubicBezTo>
                    <a:pt x="16249" y="17644"/>
                    <a:pt x="16681" y="17556"/>
                    <a:pt x="17079" y="17346"/>
                  </a:cubicBezTo>
                  <a:cubicBezTo>
                    <a:pt x="18247" y="16712"/>
                    <a:pt x="19681" y="14778"/>
                    <a:pt x="19447" y="13510"/>
                  </a:cubicBezTo>
                  <a:cubicBezTo>
                    <a:pt x="19214" y="12209"/>
                    <a:pt x="18447" y="11108"/>
                    <a:pt x="17646" y="10108"/>
                  </a:cubicBezTo>
                  <a:cubicBezTo>
                    <a:pt x="13943" y="5538"/>
                    <a:pt x="10841" y="4337"/>
                    <a:pt x="67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6330325" y="3059300"/>
              <a:ext cx="403625" cy="440925"/>
            </a:xfrm>
            <a:custGeom>
              <a:avLst/>
              <a:gdLst/>
              <a:ahLst/>
              <a:cxnLst/>
              <a:rect l="l" t="t" r="r" b="b"/>
              <a:pathLst>
                <a:path w="16145" h="17637" extrusionOk="0">
                  <a:moveTo>
                    <a:pt x="6738" y="0"/>
                  </a:moveTo>
                  <a:cubicBezTo>
                    <a:pt x="4904" y="1668"/>
                    <a:pt x="2002" y="3736"/>
                    <a:pt x="0" y="5271"/>
                  </a:cubicBezTo>
                  <a:cubicBezTo>
                    <a:pt x="4103" y="10575"/>
                    <a:pt x="7039" y="13510"/>
                    <a:pt x="12943" y="16746"/>
                  </a:cubicBezTo>
                  <a:cubicBezTo>
                    <a:pt x="13797" y="17217"/>
                    <a:pt x="14807" y="17636"/>
                    <a:pt x="15766" y="17636"/>
                  </a:cubicBezTo>
                  <a:cubicBezTo>
                    <a:pt x="15893" y="17636"/>
                    <a:pt x="16020" y="17629"/>
                    <a:pt x="16145" y="17613"/>
                  </a:cubicBezTo>
                  <a:cubicBezTo>
                    <a:pt x="15011" y="17246"/>
                    <a:pt x="13910" y="16712"/>
                    <a:pt x="12876" y="16079"/>
                  </a:cubicBezTo>
                  <a:cubicBezTo>
                    <a:pt x="10841" y="14811"/>
                    <a:pt x="7506" y="11175"/>
                    <a:pt x="5938" y="9174"/>
                  </a:cubicBezTo>
                  <a:cubicBezTo>
                    <a:pt x="5337" y="8406"/>
                    <a:pt x="4737" y="7606"/>
                    <a:pt x="4237" y="6772"/>
                  </a:cubicBezTo>
                  <a:cubicBezTo>
                    <a:pt x="4136" y="6572"/>
                    <a:pt x="4036" y="6372"/>
                    <a:pt x="4070" y="6138"/>
                  </a:cubicBezTo>
                  <a:cubicBezTo>
                    <a:pt x="4103" y="5971"/>
                    <a:pt x="4237" y="5838"/>
                    <a:pt x="4370" y="5705"/>
                  </a:cubicBezTo>
                  <a:cubicBezTo>
                    <a:pt x="5738" y="4337"/>
                    <a:pt x="7239" y="3136"/>
                    <a:pt x="8873" y="2102"/>
                  </a:cubicBezTo>
                  <a:cubicBezTo>
                    <a:pt x="8139" y="1401"/>
                    <a:pt x="7405" y="668"/>
                    <a:pt x="6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6237750" y="2797450"/>
              <a:ext cx="115950" cy="457025"/>
            </a:xfrm>
            <a:custGeom>
              <a:avLst/>
              <a:gdLst/>
              <a:ahLst/>
              <a:cxnLst/>
              <a:rect l="l" t="t" r="r" b="b"/>
              <a:pathLst>
                <a:path w="4638" h="18281" extrusionOk="0">
                  <a:moveTo>
                    <a:pt x="1" y="0"/>
                  </a:moveTo>
                  <a:lnTo>
                    <a:pt x="1" y="15978"/>
                  </a:lnTo>
                  <a:cubicBezTo>
                    <a:pt x="1" y="17246"/>
                    <a:pt x="1068" y="18280"/>
                    <a:pt x="2336" y="18280"/>
                  </a:cubicBezTo>
                  <a:cubicBezTo>
                    <a:pt x="3603" y="18280"/>
                    <a:pt x="4637" y="17246"/>
                    <a:pt x="4637" y="15978"/>
                  </a:cubicBezTo>
                  <a:lnTo>
                    <a:pt x="46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6251100" y="2798275"/>
              <a:ext cx="90075" cy="430325"/>
            </a:xfrm>
            <a:custGeom>
              <a:avLst/>
              <a:gdLst/>
              <a:ahLst/>
              <a:cxnLst/>
              <a:rect l="l" t="t" r="r" b="b"/>
              <a:pathLst>
                <a:path w="3603" h="17213" extrusionOk="0">
                  <a:moveTo>
                    <a:pt x="0" y="1"/>
                  </a:moveTo>
                  <a:lnTo>
                    <a:pt x="0" y="1402"/>
                  </a:lnTo>
                  <a:lnTo>
                    <a:pt x="3036" y="1402"/>
                  </a:lnTo>
                  <a:lnTo>
                    <a:pt x="3036" y="14611"/>
                  </a:lnTo>
                  <a:cubicBezTo>
                    <a:pt x="3036" y="15578"/>
                    <a:pt x="2202" y="16346"/>
                    <a:pt x="1234" y="16346"/>
                  </a:cubicBezTo>
                  <a:cubicBezTo>
                    <a:pt x="801" y="16346"/>
                    <a:pt x="401" y="16212"/>
                    <a:pt x="100" y="15979"/>
                  </a:cubicBezTo>
                  <a:lnTo>
                    <a:pt x="100" y="15979"/>
                  </a:lnTo>
                  <a:cubicBezTo>
                    <a:pt x="334" y="16679"/>
                    <a:pt x="1001" y="17213"/>
                    <a:pt x="1802" y="17213"/>
                  </a:cubicBezTo>
                  <a:cubicBezTo>
                    <a:pt x="2802" y="17213"/>
                    <a:pt x="3603" y="16412"/>
                    <a:pt x="3603" y="15412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6237750" y="3145200"/>
              <a:ext cx="44225" cy="15025"/>
            </a:xfrm>
            <a:custGeom>
              <a:avLst/>
              <a:gdLst/>
              <a:ahLst/>
              <a:cxnLst/>
              <a:rect l="l" t="t" r="r" b="b"/>
              <a:pathLst>
                <a:path w="1769" h="601" extrusionOk="0">
                  <a:moveTo>
                    <a:pt x="1" y="0"/>
                  </a:moveTo>
                  <a:lnTo>
                    <a:pt x="1" y="601"/>
                  </a:lnTo>
                  <a:lnTo>
                    <a:pt x="1768" y="601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6237750" y="3075150"/>
              <a:ext cx="44225" cy="15025"/>
            </a:xfrm>
            <a:custGeom>
              <a:avLst/>
              <a:gdLst/>
              <a:ahLst/>
              <a:cxnLst/>
              <a:rect l="l" t="t" r="r" b="b"/>
              <a:pathLst>
                <a:path w="1769" h="601" extrusionOk="0">
                  <a:moveTo>
                    <a:pt x="1" y="0"/>
                  </a:moveTo>
                  <a:lnTo>
                    <a:pt x="1" y="601"/>
                  </a:lnTo>
                  <a:lnTo>
                    <a:pt x="1768" y="601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6237750" y="2939225"/>
              <a:ext cx="44225" cy="14200"/>
            </a:xfrm>
            <a:custGeom>
              <a:avLst/>
              <a:gdLst/>
              <a:ahLst/>
              <a:cxnLst/>
              <a:rect l="l" t="t" r="r" b="b"/>
              <a:pathLst>
                <a:path w="1769" h="568" extrusionOk="0">
                  <a:moveTo>
                    <a:pt x="1" y="0"/>
                  </a:moveTo>
                  <a:lnTo>
                    <a:pt x="1" y="567"/>
                  </a:lnTo>
                  <a:lnTo>
                    <a:pt x="1768" y="567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6237750" y="2869175"/>
              <a:ext cx="44225" cy="15025"/>
            </a:xfrm>
            <a:custGeom>
              <a:avLst/>
              <a:gdLst/>
              <a:ahLst/>
              <a:cxnLst/>
              <a:rect l="l" t="t" r="r" b="b"/>
              <a:pathLst>
                <a:path w="1769" h="601" extrusionOk="0">
                  <a:moveTo>
                    <a:pt x="1" y="0"/>
                  </a:moveTo>
                  <a:lnTo>
                    <a:pt x="1" y="600"/>
                  </a:lnTo>
                  <a:lnTo>
                    <a:pt x="1768" y="600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6"/>
            <p:cNvSpPr/>
            <p:nvPr/>
          </p:nvSpPr>
          <p:spPr>
            <a:xfrm>
              <a:off x="6229400" y="2802450"/>
              <a:ext cx="134300" cy="20875"/>
            </a:xfrm>
            <a:custGeom>
              <a:avLst/>
              <a:gdLst/>
              <a:ahLst/>
              <a:cxnLst/>
              <a:rect l="l" t="t" r="r" b="b"/>
              <a:pathLst>
                <a:path w="5372" h="835" extrusionOk="0">
                  <a:moveTo>
                    <a:pt x="2703" y="0"/>
                  </a:moveTo>
                  <a:cubicBezTo>
                    <a:pt x="1202" y="0"/>
                    <a:pt x="1" y="167"/>
                    <a:pt x="1" y="401"/>
                  </a:cubicBezTo>
                  <a:cubicBezTo>
                    <a:pt x="1" y="634"/>
                    <a:pt x="1202" y="834"/>
                    <a:pt x="2703" y="834"/>
                  </a:cubicBezTo>
                  <a:cubicBezTo>
                    <a:pt x="4171" y="834"/>
                    <a:pt x="5371" y="634"/>
                    <a:pt x="5371" y="401"/>
                  </a:cubicBezTo>
                  <a:cubicBezTo>
                    <a:pt x="5371" y="167"/>
                    <a:pt x="4171" y="0"/>
                    <a:pt x="27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6"/>
            <p:cNvSpPr/>
            <p:nvPr/>
          </p:nvSpPr>
          <p:spPr>
            <a:xfrm>
              <a:off x="6229400" y="2769925"/>
              <a:ext cx="134300" cy="42550"/>
            </a:xfrm>
            <a:custGeom>
              <a:avLst/>
              <a:gdLst/>
              <a:ahLst/>
              <a:cxnLst/>
              <a:rect l="l" t="t" r="r" b="b"/>
              <a:pathLst>
                <a:path w="5372" h="1702" extrusionOk="0">
                  <a:moveTo>
                    <a:pt x="1" y="0"/>
                  </a:moveTo>
                  <a:lnTo>
                    <a:pt x="1" y="1702"/>
                  </a:lnTo>
                  <a:lnTo>
                    <a:pt x="5371" y="1702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6229400" y="2759075"/>
              <a:ext cx="134300" cy="20875"/>
            </a:xfrm>
            <a:custGeom>
              <a:avLst/>
              <a:gdLst/>
              <a:ahLst/>
              <a:cxnLst/>
              <a:rect l="l" t="t" r="r" b="b"/>
              <a:pathLst>
                <a:path w="5372" h="835" extrusionOk="0">
                  <a:moveTo>
                    <a:pt x="2703" y="1"/>
                  </a:moveTo>
                  <a:cubicBezTo>
                    <a:pt x="1202" y="1"/>
                    <a:pt x="1" y="201"/>
                    <a:pt x="1" y="434"/>
                  </a:cubicBezTo>
                  <a:cubicBezTo>
                    <a:pt x="1" y="668"/>
                    <a:pt x="1202" y="835"/>
                    <a:pt x="2703" y="835"/>
                  </a:cubicBezTo>
                  <a:cubicBezTo>
                    <a:pt x="4171" y="835"/>
                    <a:pt x="5371" y="668"/>
                    <a:pt x="5371" y="434"/>
                  </a:cubicBezTo>
                  <a:cubicBezTo>
                    <a:pt x="5371" y="201"/>
                    <a:pt x="4171" y="1"/>
                    <a:pt x="2703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6238575" y="2769925"/>
              <a:ext cx="115950" cy="10025"/>
            </a:xfrm>
            <a:custGeom>
              <a:avLst/>
              <a:gdLst/>
              <a:ahLst/>
              <a:cxnLst/>
              <a:rect l="l" t="t" r="r" b="b"/>
              <a:pathLst>
                <a:path w="4638" h="401" extrusionOk="0">
                  <a:moveTo>
                    <a:pt x="2336" y="0"/>
                  </a:moveTo>
                  <a:cubicBezTo>
                    <a:pt x="1335" y="0"/>
                    <a:pt x="468" y="67"/>
                    <a:pt x="1" y="201"/>
                  </a:cubicBezTo>
                  <a:cubicBezTo>
                    <a:pt x="468" y="334"/>
                    <a:pt x="1335" y="401"/>
                    <a:pt x="2336" y="401"/>
                  </a:cubicBezTo>
                  <a:cubicBezTo>
                    <a:pt x="3303" y="401"/>
                    <a:pt x="4171" y="334"/>
                    <a:pt x="4638" y="201"/>
                  </a:cubicBezTo>
                  <a:cubicBezTo>
                    <a:pt x="4171" y="67"/>
                    <a:pt x="3303" y="0"/>
                    <a:pt x="23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6132675" y="2856225"/>
              <a:ext cx="126775" cy="85525"/>
            </a:xfrm>
            <a:custGeom>
              <a:avLst/>
              <a:gdLst/>
              <a:ahLst/>
              <a:cxnLst/>
              <a:rect l="l" t="t" r="r" b="b"/>
              <a:pathLst>
                <a:path w="5071" h="3421" extrusionOk="0">
                  <a:moveTo>
                    <a:pt x="1633" y="1"/>
                  </a:moveTo>
                  <a:cubicBezTo>
                    <a:pt x="1296" y="1"/>
                    <a:pt x="962" y="140"/>
                    <a:pt x="768" y="418"/>
                  </a:cubicBezTo>
                  <a:cubicBezTo>
                    <a:pt x="1" y="1552"/>
                    <a:pt x="2336" y="2853"/>
                    <a:pt x="3103" y="3153"/>
                  </a:cubicBezTo>
                  <a:cubicBezTo>
                    <a:pt x="3403" y="3287"/>
                    <a:pt x="3737" y="3420"/>
                    <a:pt x="4070" y="3420"/>
                  </a:cubicBezTo>
                  <a:cubicBezTo>
                    <a:pt x="4404" y="3420"/>
                    <a:pt x="4771" y="3287"/>
                    <a:pt x="4937" y="2986"/>
                  </a:cubicBezTo>
                  <a:cubicBezTo>
                    <a:pt x="5071" y="2720"/>
                    <a:pt x="5071" y="2386"/>
                    <a:pt x="4937" y="2086"/>
                  </a:cubicBezTo>
                  <a:cubicBezTo>
                    <a:pt x="4804" y="1819"/>
                    <a:pt x="4570" y="1619"/>
                    <a:pt x="4337" y="1419"/>
                  </a:cubicBezTo>
                  <a:cubicBezTo>
                    <a:pt x="3903" y="1052"/>
                    <a:pt x="3403" y="785"/>
                    <a:pt x="2936" y="485"/>
                  </a:cubicBezTo>
                  <a:cubicBezTo>
                    <a:pt x="2602" y="285"/>
                    <a:pt x="2235" y="84"/>
                    <a:pt x="1835" y="18"/>
                  </a:cubicBezTo>
                  <a:cubicBezTo>
                    <a:pt x="1768" y="7"/>
                    <a:pt x="1701" y="1"/>
                    <a:pt x="1633" y="1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6136850" y="2870000"/>
              <a:ext cx="115100" cy="71750"/>
            </a:xfrm>
            <a:custGeom>
              <a:avLst/>
              <a:gdLst/>
              <a:ahLst/>
              <a:cxnLst/>
              <a:rect l="l" t="t" r="r" b="b"/>
              <a:pathLst>
                <a:path w="4604" h="2870" extrusionOk="0">
                  <a:moveTo>
                    <a:pt x="534" y="0"/>
                  </a:moveTo>
                  <a:lnTo>
                    <a:pt x="534" y="0"/>
                  </a:lnTo>
                  <a:cubicBezTo>
                    <a:pt x="0" y="1101"/>
                    <a:pt x="2202" y="2335"/>
                    <a:pt x="2936" y="2602"/>
                  </a:cubicBezTo>
                  <a:cubicBezTo>
                    <a:pt x="3236" y="2736"/>
                    <a:pt x="3570" y="2869"/>
                    <a:pt x="3903" y="2869"/>
                  </a:cubicBezTo>
                  <a:cubicBezTo>
                    <a:pt x="4137" y="2869"/>
                    <a:pt x="4403" y="2802"/>
                    <a:pt x="4604" y="2636"/>
                  </a:cubicBezTo>
                  <a:cubicBezTo>
                    <a:pt x="3036" y="2169"/>
                    <a:pt x="1568" y="1268"/>
                    <a:pt x="534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6125175" y="2917050"/>
              <a:ext cx="117600" cy="72625"/>
            </a:xfrm>
            <a:custGeom>
              <a:avLst/>
              <a:gdLst/>
              <a:ahLst/>
              <a:cxnLst/>
              <a:rect l="l" t="t" r="r" b="b"/>
              <a:pathLst>
                <a:path w="4704" h="2905" extrusionOk="0">
                  <a:moveTo>
                    <a:pt x="1206" y="1"/>
                  </a:moveTo>
                  <a:cubicBezTo>
                    <a:pt x="790" y="1"/>
                    <a:pt x="460" y="157"/>
                    <a:pt x="334" y="587"/>
                  </a:cubicBezTo>
                  <a:cubicBezTo>
                    <a:pt x="0" y="1821"/>
                    <a:pt x="2068" y="2755"/>
                    <a:pt x="2969" y="2888"/>
                  </a:cubicBezTo>
                  <a:cubicBezTo>
                    <a:pt x="3085" y="2898"/>
                    <a:pt x="3204" y="2905"/>
                    <a:pt x="3322" y="2905"/>
                  </a:cubicBezTo>
                  <a:cubicBezTo>
                    <a:pt x="3612" y="2905"/>
                    <a:pt x="3900" y="2864"/>
                    <a:pt x="4137" y="2722"/>
                  </a:cubicBezTo>
                  <a:cubicBezTo>
                    <a:pt x="4470" y="2488"/>
                    <a:pt x="4704" y="2055"/>
                    <a:pt x="4570" y="1688"/>
                  </a:cubicBezTo>
                  <a:cubicBezTo>
                    <a:pt x="4470" y="1387"/>
                    <a:pt x="4203" y="1187"/>
                    <a:pt x="3936" y="1020"/>
                  </a:cubicBezTo>
                  <a:cubicBezTo>
                    <a:pt x="3433" y="746"/>
                    <a:pt x="2114" y="1"/>
                    <a:pt x="1206" y="1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6125175" y="2930875"/>
              <a:ext cx="107600" cy="58800"/>
            </a:xfrm>
            <a:custGeom>
              <a:avLst/>
              <a:gdLst/>
              <a:ahLst/>
              <a:cxnLst/>
              <a:rect l="l" t="t" r="r" b="b"/>
              <a:pathLst>
                <a:path w="4304" h="2352" extrusionOk="0">
                  <a:moveTo>
                    <a:pt x="367" y="0"/>
                  </a:moveTo>
                  <a:cubicBezTo>
                    <a:pt x="367" y="34"/>
                    <a:pt x="334" y="34"/>
                    <a:pt x="334" y="34"/>
                  </a:cubicBezTo>
                  <a:cubicBezTo>
                    <a:pt x="0" y="1268"/>
                    <a:pt x="2068" y="2202"/>
                    <a:pt x="2969" y="2335"/>
                  </a:cubicBezTo>
                  <a:cubicBezTo>
                    <a:pt x="3085" y="2345"/>
                    <a:pt x="3204" y="2352"/>
                    <a:pt x="3322" y="2352"/>
                  </a:cubicBezTo>
                  <a:cubicBezTo>
                    <a:pt x="3612" y="2352"/>
                    <a:pt x="3900" y="2311"/>
                    <a:pt x="4137" y="2169"/>
                  </a:cubicBezTo>
                  <a:cubicBezTo>
                    <a:pt x="4203" y="2102"/>
                    <a:pt x="4270" y="2069"/>
                    <a:pt x="4303" y="2002"/>
                  </a:cubicBezTo>
                  <a:cubicBezTo>
                    <a:pt x="2836" y="1735"/>
                    <a:pt x="1468" y="1035"/>
                    <a:pt x="367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6125800" y="2982175"/>
              <a:ext cx="102800" cy="63325"/>
            </a:xfrm>
            <a:custGeom>
              <a:avLst/>
              <a:gdLst/>
              <a:ahLst/>
              <a:cxnLst/>
              <a:rect l="l" t="t" r="r" b="b"/>
              <a:pathLst>
                <a:path w="4112" h="2533" extrusionOk="0">
                  <a:moveTo>
                    <a:pt x="1376" y="0"/>
                  </a:moveTo>
                  <a:cubicBezTo>
                    <a:pt x="574" y="0"/>
                    <a:pt x="0" y="390"/>
                    <a:pt x="442" y="1384"/>
                  </a:cubicBezTo>
                  <a:cubicBezTo>
                    <a:pt x="642" y="1818"/>
                    <a:pt x="1043" y="2118"/>
                    <a:pt x="1443" y="2285"/>
                  </a:cubicBezTo>
                  <a:cubicBezTo>
                    <a:pt x="1877" y="2452"/>
                    <a:pt x="2344" y="2485"/>
                    <a:pt x="2811" y="2518"/>
                  </a:cubicBezTo>
                  <a:cubicBezTo>
                    <a:pt x="2902" y="2527"/>
                    <a:pt x="2998" y="2533"/>
                    <a:pt x="3094" y="2533"/>
                  </a:cubicBezTo>
                  <a:cubicBezTo>
                    <a:pt x="3382" y="2533"/>
                    <a:pt x="3670" y="2477"/>
                    <a:pt x="3845" y="2252"/>
                  </a:cubicBezTo>
                  <a:cubicBezTo>
                    <a:pt x="4112" y="1951"/>
                    <a:pt x="4012" y="1484"/>
                    <a:pt x="3811" y="1151"/>
                  </a:cubicBezTo>
                  <a:cubicBezTo>
                    <a:pt x="3442" y="483"/>
                    <a:pt x="2268" y="0"/>
                    <a:pt x="1376" y="0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6134350" y="3009275"/>
              <a:ext cx="90925" cy="36225"/>
            </a:xfrm>
            <a:custGeom>
              <a:avLst/>
              <a:gdLst/>
              <a:ahLst/>
              <a:cxnLst/>
              <a:rect l="l" t="t" r="r" b="b"/>
              <a:pathLst>
                <a:path w="3637" h="1449" extrusionOk="0">
                  <a:moveTo>
                    <a:pt x="0" y="0"/>
                  </a:moveTo>
                  <a:lnTo>
                    <a:pt x="0" y="0"/>
                  </a:lnTo>
                  <a:cubicBezTo>
                    <a:pt x="34" y="100"/>
                    <a:pt x="67" y="200"/>
                    <a:pt x="100" y="300"/>
                  </a:cubicBezTo>
                  <a:cubicBezTo>
                    <a:pt x="300" y="734"/>
                    <a:pt x="701" y="1034"/>
                    <a:pt x="1101" y="1201"/>
                  </a:cubicBezTo>
                  <a:cubicBezTo>
                    <a:pt x="1535" y="1368"/>
                    <a:pt x="2002" y="1401"/>
                    <a:pt x="2469" y="1434"/>
                  </a:cubicBezTo>
                  <a:cubicBezTo>
                    <a:pt x="2560" y="1443"/>
                    <a:pt x="2656" y="1449"/>
                    <a:pt x="2752" y="1449"/>
                  </a:cubicBezTo>
                  <a:cubicBezTo>
                    <a:pt x="3040" y="1449"/>
                    <a:pt x="3328" y="1393"/>
                    <a:pt x="3503" y="1168"/>
                  </a:cubicBezTo>
                  <a:cubicBezTo>
                    <a:pt x="3569" y="1101"/>
                    <a:pt x="3636" y="1001"/>
                    <a:pt x="3636" y="934"/>
                  </a:cubicBezTo>
                  <a:cubicBezTo>
                    <a:pt x="2402" y="834"/>
                    <a:pt x="1134" y="534"/>
                    <a:pt x="0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6106000" y="3034625"/>
              <a:ext cx="122600" cy="64200"/>
            </a:xfrm>
            <a:custGeom>
              <a:avLst/>
              <a:gdLst/>
              <a:ahLst/>
              <a:cxnLst/>
              <a:rect l="l" t="t" r="r" b="b"/>
              <a:pathLst>
                <a:path w="4904" h="2568" extrusionOk="0">
                  <a:moveTo>
                    <a:pt x="1815" y="1"/>
                  </a:moveTo>
                  <a:cubicBezTo>
                    <a:pt x="1432" y="1"/>
                    <a:pt x="1095" y="120"/>
                    <a:pt x="867" y="420"/>
                  </a:cubicBezTo>
                  <a:cubicBezTo>
                    <a:pt x="0" y="1621"/>
                    <a:pt x="3069" y="2522"/>
                    <a:pt x="3803" y="2555"/>
                  </a:cubicBezTo>
                  <a:cubicBezTo>
                    <a:pt x="3861" y="2564"/>
                    <a:pt x="3922" y="2568"/>
                    <a:pt x="3983" y="2568"/>
                  </a:cubicBezTo>
                  <a:cubicBezTo>
                    <a:pt x="4166" y="2568"/>
                    <a:pt x="4353" y="2530"/>
                    <a:pt x="4503" y="2455"/>
                  </a:cubicBezTo>
                  <a:cubicBezTo>
                    <a:pt x="4703" y="2355"/>
                    <a:pt x="4904" y="2155"/>
                    <a:pt x="4904" y="1921"/>
                  </a:cubicBezTo>
                  <a:cubicBezTo>
                    <a:pt x="4904" y="1721"/>
                    <a:pt x="4770" y="1521"/>
                    <a:pt x="4637" y="1354"/>
                  </a:cubicBezTo>
                  <a:cubicBezTo>
                    <a:pt x="4176" y="845"/>
                    <a:pt x="2834" y="1"/>
                    <a:pt x="1815" y="1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6111000" y="3048450"/>
              <a:ext cx="117600" cy="50375"/>
            </a:xfrm>
            <a:custGeom>
              <a:avLst/>
              <a:gdLst/>
              <a:ahLst/>
              <a:cxnLst/>
              <a:rect l="l" t="t" r="r" b="b"/>
              <a:pathLst>
                <a:path w="4704" h="2015" extrusionOk="0">
                  <a:moveTo>
                    <a:pt x="601" y="1"/>
                  </a:moveTo>
                  <a:cubicBezTo>
                    <a:pt x="0" y="1135"/>
                    <a:pt x="2869" y="1969"/>
                    <a:pt x="3603" y="2002"/>
                  </a:cubicBezTo>
                  <a:cubicBezTo>
                    <a:pt x="3661" y="2011"/>
                    <a:pt x="3722" y="2015"/>
                    <a:pt x="3783" y="2015"/>
                  </a:cubicBezTo>
                  <a:cubicBezTo>
                    <a:pt x="3966" y="2015"/>
                    <a:pt x="4153" y="1977"/>
                    <a:pt x="4303" y="1902"/>
                  </a:cubicBezTo>
                  <a:cubicBezTo>
                    <a:pt x="4503" y="1802"/>
                    <a:pt x="4704" y="1602"/>
                    <a:pt x="4704" y="1368"/>
                  </a:cubicBezTo>
                  <a:cubicBezTo>
                    <a:pt x="4704" y="1335"/>
                    <a:pt x="4704" y="1302"/>
                    <a:pt x="4704" y="1268"/>
                  </a:cubicBezTo>
                  <a:cubicBezTo>
                    <a:pt x="4576" y="1280"/>
                    <a:pt x="4448" y="1286"/>
                    <a:pt x="4320" y="1286"/>
                  </a:cubicBezTo>
                  <a:cubicBezTo>
                    <a:pt x="3716" y="1286"/>
                    <a:pt x="3120" y="1161"/>
                    <a:pt x="2569" y="968"/>
                  </a:cubicBezTo>
                  <a:cubicBezTo>
                    <a:pt x="1868" y="735"/>
                    <a:pt x="1234" y="368"/>
                    <a:pt x="601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6284450" y="2887500"/>
              <a:ext cx="152625" cy="105300"/>
            </a:xfrm>
            <a:custGeom>
              <a:avLst/>
              <a:gdLst/>
              <a:ahLst/>
              <a:cxnLst/>
              <a:rect l="l" t="t" r="r" b="b"/>
              <a:pathLst>
                <a:path w="6105" h="4212" extrusionOk="0">
                  <a:moveTo>
                    <a:pt x="2969" y="1"/>
                  </a:moveTo>
                  <a:cubicBezTo>
                    <a:pt x="2069" y="1"/>
                    <a:pt x="1101" y="1"/>
                    <a:pt x="401" y="568"/>
                  </a:cubicBezTo>
                  <a:cubicBezTo>
                    <a:pt x="267" y="635"/>
                    <a:pt x="167" y="735"/>
                    <a:pt x="101" y="868"/>
                  </a:cubicBezTo>
                  <a:cubicBezTo>
                    <a:pt x="1" y="1135"/>
                    <a:pt x="101" y="1469"/>
                    <a:pt x="267" y="1702"/>
                  </a:cubicBezTo>
                  <a:cubicBezTo>
                    <a:pt x="634" y="2136"/>
                    <a:pt x="1235" y="2303"/>
                    <a:pt x="1802" y="2403"/>
                  </a:cubicBezTo>
                  <a:cubicBezTo>
                    <a:pt x="3203" y="2703"/>
                    <a:pt x="4003" y="3403"/>
                    <a:pt x="5238" y="4070"/>
                  </a:cubicBezTo>
                  <a:cubicBezTo>
                    <a:pt x="5379" y="4141"/>
                    <a:pt x="5537" y="4212"/>
                    <a:pt x="5689" y="4212"/>
                  </a:cubicBezTo>
                  <a:cubicBezTo>
                    <a:pt x="5751" y="4212"/>
                    <a:pt x="5813" y="4200"/>
                    <a:pt x="5871" y="4171"/>
                  </a:cubicBezTo>
                  <a:cubicBezTo>
                    <a:pt x="6105" y="4037"/>
                    <a:pt x="6072" y="3704"/>
                    <a:pt x="6038" y="3437"/>
                  </a:cubicBezTo>
                  <a:cubicBezTo>
                    <a:pt x="5905" y="2770"/>
                    <a:pt x="5805" y="2102"/>
                    <a:pt x="5504" y="1502"/>
                  </a:cubicBezTo>
                  <a:cubicBezTo>
                    <a:pt x="5238" y="902"/>
                    <a:pt x="4771" y="368"/>
                    <a:pt x="4137" y="168"/>
                  </a:cubicBezTo>
                  <a:cubicBezTo>
                    <a:pt x="3770" y="34"/>
                    <a:pt x="3370" y="1"/>
                    <a:pt x="2969" y="1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6"/>
            <p:cNvSpPr/>
            <p:nvPr/>
          </p:nvSpPr>
          <p:spPr>
            <a:xfrm>
              <a:off x="6287775" y="2921700"/>
              <a:ext cx="95925" cy="49225"/>
            </a:xfrm>
            <a:custGeom>
              <a:avLst/>
              <a:gdLst/>
              <a:ahLst/>
              <a:cxnLst/>
              <a:rect l="l" t="t" r="r" b="b"/>
              <a:pathLst>
                <a:path w="3837" h="1969" extrusionOk="0">
                  <a:moveTo>
                    <a:pt x="902" y="1"/>
                  </a:moveTo>
                  <a:cubicBezTo>
                    <a:pt x="601" y="1"/>
                    <a:pt x="301" y="1"/>
                    <a:pt x="1" y="67"/>
                  </a:cubicBezTo>
                  <a:cubicBezTo>
                    <a:pt x="34" y="167"/>
                    <a:pt x="68" y="267"/>
                    <a:pt x="134" y="334"/>
                  </a:cubicBezTo>
                  <a:cubicBezTo>
                    <a:pt x="501" y="768"/>
                    <a:pt x="1102" y="935"/>
                    <a:pt x="1669" y="1035"/>
                  </a:cubicBezTo>
                  <a:cubicBezTo>
                    <a:pt x="2536" y="1235"/>
                    <a:pt x="3170" y="1568"/>
                    <a:pt x="3837" y="1969"/>
                  </a:cubicBezTo>
                  <a:cubicBezTo>
                    <a:pt x="3804" y="1402"/>
                    <a:pt x="3470" y="868"/>
                    <a:pt x="3003" y="568"/>
                  </a:cubicBezTo>
                  <a:cubicBezTo>
                    <a:pt x="2403" y="134"/>
                    <a:pt x="1635" y="1"/>
                    <a:pt x="902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6"/>
            <p:cNvSpPr/>
            <p:nvPr/>
          </p:nvSpPr>
          <p:spPr>
            <a:xfrm>
              <a:off x="7068350" y="2752400"/>
              <a:ext cx="286900" cy="296925"/>
            </a:xfrm>
            <a:custGeom>
              <a:avLst/>
              <a:gdLst/>
              <a:ahLst/>
              <a:cxnLst/>
              <a:rect l="l" t="t" r="r" b="b"/>
              <a:pathLst>
                <a:path w="11476" h="11877" extrusionOk="0">
                  <a:moveTo>
                    <a:pt x="0" y="1"/>
                  </a:moveTo>
                  <a:lnTo>
                    <a:pt x="0" y="6506"/>
                  </a:lnTo>
                  <a:cubicBezTo>
                    <a:pt x="0" y="9474"/>
                    <a:pt x="2435" y="11876"/>
                    <a:pt x="5404" y="11876"/>
                  </a:cubicBezTo>
                  <a:lnTo>
                    <a:pt x="6105" y="11876"/>
                  </a:lnTo>
                  <a:cubicBezTo>
                    <a:pt x="9073" y="11876"/>
                    <a:pt x="11475" y="9474"/>
                    <a:pt x="11475" y="6506"/>
                  </a:cubicBezTo>
                  <a:lnTo>
                    <a:pt x="11475" y="1"/>
                  </a:ln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6"/>
            <p:cNvSpPr/>
            <p:nvPr/>
          </p:nvSpPr>
          <p:spPr>
            <a:xfrm>
              <a:off x="6852350" y="2135825"/>
              <a:ext cx="759750" cy="799300"/>
            </a:xfrm>
            <a:custGeom>
              <a:avLst/>
              <a:gdLst/>
              <a:ahLst/>
              <a:cxnLst/>
              <a:rect l="l" t="t" r="r" b="b"/>
              <a:pathLst>
                <a:path w="30390" h="31972" extrusionOk="0">
                  <a:moveTo>
                    <a:pt x="14499" y="1"/>
                  </a:moveTo>
                  <a:cubicBezTo>
                    <a:pt x="13492" y="1"/>
                    <a:pt x="12479" y="53"/>
                    <a:pt x="11476" y="113"/>
                  </a:cubicBezTo>
                  <a:cubicBezTo>
                    <a:pt x="10075" y="180"/>
                    <a:pt x="8640" y="280"/>
                    <a:pt x="7306" y="847"/>
                  </a:cubicBezTo>
                  <a:cubicBezTo>
                    <a:pt x="4404" y="2048"/>
                    <a:pt x="2036" y="5117"/>
                    <a:pt x="1202" y="8152"/>
                  </a:cubicBezTo>
                  <a:cubicBezTo>
                    <a:pt x="401" y="10988"/>
                    <a:pt x="1235" y="14023"/>
                    <a:pt x="901" y="16925"/>
                  </a:cubicBezTo>
                  <a:cubicBezTo>
                    <a:pt x="701" y="18726"/>
                    <a:pt x="1" y="20528"/>
                    <a:pt x="268" y="22329"/>
                  </a:cubicBezTo>
                  <a:cubicBezTo>
                    <a:pt x="401" y="23230"/>
                    <a:pt x="801" y="24097"/>
                    <a:pt x="1235" y="24864"/>
                  </a:cubicBezTo>
                  <a:cubicBezTo>
                    <a:pt x="3661" y="29159"/>
                    <a:pt x="8343" y="31972"/>
                    <a:pt x="13222" y="31972"/>
                  </a:cubicBezTo>
                  <a:cubicBezTo>
                    <a:pt x="13307" y="31972"/>
                    <a:pt x="13392" y="31971"/>
                    <a:pt x="13477" y="31969"/>
                  </a:cubicBezTo>
                  <a:cubicBezTo>
                    <a:pt x="17046" y="31903"/>
                    <a:pt x="20649" y="30702"/>
                    <a:pt x="23684" y="28800"/>
                  </a:cubicBezTo>
                  <a:cubicBezTo>
                    <a:pt x="28588" y="25698"/>
                    <a:pt x="30389" y="19394"/>
                    <a:pt x="30222" y="13723"/>
                  </a:cubicBezTo>
                  <a:cubicBezTo>
                    <a:pt x="30122" y="11455"/>
                    <a:pt x="29789" y="8653"/>
                    <a:pt x="28421" y="6818"/>
                  </a:cubicBezTo>
                  <a:cubicBezTo>
                    <a:pt x="27053" y="5017"/>
                    <a:pt x="25219" y="3582"/>
                    <a:pt x="23284" y="2415"/>
                  </a:cubicBezTo>
                  <a:cubicBezTo>
                    <a:pt x="22150" y="1748"/>
                    <a:pt x="20949" y="1114"/>
                    <a:pt x="19681" y="714"/>
                  </a:cubicBezTo>
                  <a:cubicBezTo>
                    <a:pt x="18023" y="161"/>
                    <a:pt x="16270" y="1"/>
                    <a:pt x="14499" y="1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6938250" y="2475550"/>
              <a:ext cx="80925" cy="137650"/>
            </a:xfrm>
            <a:custGeom>
              <a:avLst/>
              <a:gdLst/>
              <a:ahLst/>
              <a:cxnLst/>
              <a:rect l="l" t="t" r="r" b="b"/>
              <a:pathLst>
                <a:path w="3237" h="5506" extrusionOk="0">
                  <a:moveTo>
                    <a:pt x="367" y="0"/>
                  </a:moveTo>
                  <a:cubicBezTo>
                    <a:pt x="1" y="834"/>
                    <a:pt x="201" y="1868"/>
                    <a:pt x="834" y="2569"/>
                  </a:cubicBezTo>
                  <a:cubicBezTo>
                    <a:pt x="768" y="2769"/>
                    <a:pt x="734" y="3003"/>
                    <a:pt x="701" y="3203"/>
                  </a:cubicBezTo>
                  <a:cubicBezTo>
                    <a:pt x="601" y="4404"/>
                    <a:pt x="1068" y="5438"/>
                    <a:pt x="1735" y="5504"/>
                  </a:cubicBezTo>
                  <a:cubicBezTo>
                    <a:pt x="1747" y="5505"/>
                    <a:pt x="1759" y="5505"/>
                    <a:pt x="1771" y="5505"/>
                  </a:cubicBezTo>
                  <a:cubicBezTo>
                    <a:pt x="2425" y="5505"/>
                    <a:pt x="3038" y="4615"/>
                    <a:pt x="3136" y="3436"/>
                  </a:cubicBezTo>
                  <a:cubicBezTo>
                    <a:pt x="3236" y="2235"/>
                    <a:pt x="2803" y="1201"/>
                    <a:pt x="2102" y="1135"/>
                  </a:cubicBezTo>
                  <a:cubicBezTo>
                    <a:pt x="1869" y="1135"/>
                    <a:pt x="1602" y="1268"/>
                    <a:pt x="1368" y="1501"/>
                  </a:cubicBezTo>
                  <a:cubicBezTo>
                    <a:pt x="1235" y="1435"/>
                    <a:pt x="1101" y="1335"/>
                    <a:pt x="1001" y="1235"/>
                  </a:cubicBezTo>
                  <a:cubicBezTo>
                    <a:pt x="668" y="934"/>
                    <a:pt x="401" y="501"/>
                    <a:pt x="367" y="0"/>
                  </a:cubicBezTo>
                  <a:close/>
                </a:path>
              </a:pathLst>
            </a:custGeom>
            <a:solidFill>
              <a:srgbClr val="3318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6"/>
            <p:cNvSpPr/>
            <p:nvPr/>
          </p:nvSpPr>
          <p:spPr>
            <a:xfrm>
              <a:off x="7287675" y="2505575"/>
              <a:ext cx="80900" cy="136875"/>
            </a:xfrm>
            <a:custGeom>
              <a:avLst/>
              <a:gdLst/>
              <a:ahLst/>
              <a:cxnLst/>
              <a:rect l="l" t="t" r="r" b="b"/>
              <a:pathLst>
                <a:path w="3236" h="5475" extrusionOk="0">
                  <a:moveTo>
                    <a:pt x="367" y="0"/>
                  </a:moveTo>
                  <a:cubicBezTo>
                    <a:pt x="0" y="834"/>
                    <a:pt x="200" y="1868"/>
                    <a:pt x="834" y="2569"/>
                  </a:cubicBezTo>
                  <a:cubicBezTo>
                    <a:pt x="767" y="2769"/>
                    <a:pt x="734" y="2969"/>
                    <a:pt x="701" y="3203"/>
                  </a:cubicBezTo>
                  <a:cubicBezTo>
                    <a:pt x="601" y="4403"/>
                    <a:pt x="1068" y="5437"/>
                    <a:pt x="1735" y="5471"/>
                  </a:cubicBezTo>
                  <a:cubicBezTo>
                    <a:pt x="1757" y="5473"/>
                    <a:pt x="1780" y="5474"/>
                    <a:pt x="1802" y="5474"/>
                  </a:cubicBezTo>
                  <a:cubicBezTo>
                    <a:pt x="2444" y="5474"/>
                    <a:pt x="3039" y="4563"/>
                    <a:pt x="3136" y="3403"/>
                  </a:cubicBezTo>
                  <a:cubicBezTo>
                    <a:pt x="3236" y="2235"/>
                    <a:pt x="2802" y="1201"/>
                    <a:pt x="2102" y="1134"/>
                  </a:cubicBezTo>
                  <a:cubicBezTo>
                    <a:pt x="2078" y="1131"/>
                    <a:pt x="2054" y="1129"/>
                    <a:pt x="2030" y="1129"/>
                  </a:cubicBezTo>
                  <a:cubicBezTo>
                    <a:pt x="1815" y="1129"/>
                    <a:pt x="1578" y="1261"/>
                    <a:pt x="1368" y="1501"/>
                  </a:cubicBezTo>
                  <a:cubicBezTo>
                    <a:pt x="1234" y="1435"/>
                    <a:pt x="1101" y="1335"/>
                    <a:pt x="1001" y="1234"/>
                  </a:cubicBezTo>
                  <a:cubicBezTo>
                    <a:pt x="667" y="934"/>
                    <a:pt x="400" y="501"/>
                    <a:pt x="367" y="0"/>
                  </a:cubicBezTo>
                  <a:close/>
                </a:path>
              </a:pathLst>
            </a:custGeom>
            <a:solidFill>
              <a:srgbClr val="3318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7088350" y="2590625"/>
              <a:ext cx="55900" cy="56725"/>
            </a:xfrm>
            <a:custGeom>
              <a:avLst/>
              <a:gdLst/>
              <a:ahLst/>
              <a:cxnLst/>
              <a:rect l="l" t="t" r="r" b="b"/>
              <a:pathLst>
                <a:path w="2236" h="2269" fill="none" extrusionOk="0">
                  <a:moveTo>
                    <a:pt x="2236" y="1035"/>
                  </a:moveTo>
                  <a:cubicBezTo>
                    <a:pt x="2036" y="601"/>
                    <a:pt x="1702" y="301"/>
                    <a:pt x="1268" y="134"/>
                  </a:cubicBezTo>
                  <a:cubicBezTo>
                    <a:pt x="1002" y="34"/>
                    <a:pt x="668" y="1"/>
                    <a:pt x="434" y="134"/>
                  </a:cubicBezTo>
                  <a:cubicBezTo>
                    <a:pt x="201" y="301"/>
                    <a:pt x="68" y="568"/>
                    <a:pt x="68" y="835"/>
                  </a:cubicBezTo>
                  <a:cubicBezTo>
                    <a:pt x="1" y="1602"/>
                    <a:pt x="768" y="2269"/>
                    <a:pt x="1502" y="2169"/>
                  </a:cubicBezTo>
                </a:path>
              </a:pathLst>
            </a:custGeom>
            <a:noFill/>
            <a:ln w="10850" cap="rnd" cmpd="sng">
              <a:solidFill>
                <a:srgbClr val="A882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7016650" y="2685625"/>
              <a:ext cx="291900" cy="150275"/>
            </a:xfrm>
            <a:custGeom>
              <a:avLst/>
              <a:gdLst/>
              <a:ahLst/>
              <a:cxnLst/>
              <a:rect l="l" t="t" r="r" b="b"/>
              <a:pathLst>
                <a:path w="11676" h="6011" extrusionOk="0">
                  <a:moveTo>
                    <a:pt x="2102" y="1"/>
                  </a:moveTo>
                  <a:cubicBezTo>
                    <a:pt x="1945" y="1"/>
                    <a:pt x="1789" y="11"/>
                    <a:pt x="1635" y="37"/>
                  </a:cubicBezTo>
                  <a:cubicBezTo>
                    <a:pt x="1034" y="137"/>
                    <a:pt x="434" y="470"/>
                    <a:pt x="200" y="1037"/>
                  </a:cubicBezTo>
                  <a:cubicBezTo>
                    <a:pt x="0" y="1471"/>
                    <a:pt x="100" y="2005"/>
                    <a:pt x="234" y="2472"/>
                  </a:cubicBezTo>
                  <a:cubicBezTo>
                    <a:pt x="701" y="3806"/>
                    <a:pt x="1768" y="4874"/>
                    <a:pt x="3036" y="5441"/>
                  </a:cubicBezTo>
                  <a:cubicBezTo>
                    <a:pt x="3877" y="5823"/>
                    <a:pt x="4860" y="6011"/>
                    <a:pt x="5860" y="6011"/>
                  </a:cubicBezTo>
                  <a:cubicBezTo>
                    <a:pt x="7475" y="6011"/>
                    <a:pt x="9133" y="5521"/>
                    <a:pt x="10307" y="4573"/>
                  </a:cubicBezTo>
                  <a:cubicBezTo>
                    <a:pt x="10908" y="4073"/>
                    <a:pt x="11408" y="3439"/>
                    <a:pt x="11542" y="2672"/>
                  </a:cubicBezTo>
                  <a:cubicBezTo>
                    <a:pt x="11675" y="1905"/>
                    <a:pt x="11342" y="1037"/>
                    <a:pt x="10674" y="671"/>
                  </a:cubicBezTo>
                  <a:cubicBezTo>
                    <a:pt x="10311" y="501"/>
                    <a:pt x="9913" y="455"/>
                    <a:pt x="9505" y="455"/>
                  </a:cubicBezTo>
                  <a:cubicBezTo>
                    <a:pt x="9351" y="455"/>
                    <a:pt x="9195" y="461"/>
                    <a:pt x="9040" y="470"/>
                  </a:cubicBezTo>
                  <a:cubicBezTo>
                    <a:pt x="8673" y="484"/>
                    <a:pt x="8307" y="490"/>
                    <a:pt x="7941" y="490"/>
                  </a:cubicBezTo>
                  <a:cubicBezTo>
                    <a:pt x="6440" y="490"/>
                    <a:pt x="4944" y="378"/>
                    <a:pt x="3469" y="137"/>
                  </a:cubicBezTo>
                  <a:cubicBezTo>
                    <a:pt x="3023" y="87"/>
                    <a:pt x="2558" y="1"/>
                    <a:pt x="2102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7016650" y="2685625"/>
              <a:ext cx="169300" cy="116850"/>
            </a:xfrm>
            <a:custGeom>
              <a:avLst/>
              <a:gdLst/>
              <a:ahLst/>
              <a:cxnLst/>
              <a:rect l="l" t="t" r="r" b="b"/>
              <a:pathLst>
                <a:path w="6772" h="4674" extrusionOk="0">
                  <a:moveTo>
                    <a:pt x="2102" y="1"/>
                  </a:moveTo>
                  <a:cubicBezTo>
                    <a:pt x="1945" y="1"/>
                    <a:pt x="1789" y="11"/>
                    <a:pt x="1635" y="37"/>
                  </a:cubicBezTo>
                  <a:cubicBezTo>
                    <a:pt x="1034" y="137"/>
                    <a:pt x="434" y="470"/>
                    <a:pt x="200" y="1037"/>
                  </a:cubicBezTo>
                  <a:cubicBezTo>
                    <a:pt x="0" y="1471"/>
                    <a:pt x="100" y="2005"/>
                    <a:pt x="234" y="2472"/>
                  </a:cubicBezTo>
                  <a:cubicBezTo>
                    <a:pt x="534" y="3339"/>
                    <a:pt x="1101" y="4073"/>
                    <a:pt x="1801" y="4673"/>
                  </a:cubicBezTo>
                  <a:cubicBezTo>
                    <a:pt x="3002" y="2805"/>
                    <a:pt x="4770" y="1338"/>
                    <a:pt x="6772" y="470"/>
                  </a:cubicBezTo>
                  <a:cubicBezTo>
                    <a:pt x="5671" y="404"/>
                    <a:pt x="4570" y="304"/>
                    <a:pt x="3469" y="137"/>
                  </a:cubicBezTo>
                  <a:cubicBezTo>
                    <a:pt x="3023" y="87"/>
                    <a:pt x="2558" y="1"/>
                    <a:pt x="2102" y="1"/>
                  </a:cubicBezTo>
                  <a:close/>
                </a:path>
              </a:pathLst>
            </a:custGeom>
            <a:solidFill>
              <a:srgbClr val="512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6"/>
            <p:cNvSpPr/>
            <p:nvPr/>
          </p:nvSpPr>
          <p:spPr>
            <a:xfrm>
              <a:off x="7053325" y="2685625"/>
              <a:ext cx="213525" cy="56175"/>
            </a:xfrm>
            <a:custGeom>
              <a:avLst/>
              <a:gdLst/>
              <a:ahLst/>
              <a:cxnLst/>
              <a:rect l="l" t="t" r="r" b="b"/>
              <a:pathLst>
                <a:path w="8541" h="2247" extrusionOk="0">
                  <a:moveTo>
                    <a:pt x="635" y="1"/>
                  </a:moveTo>
                  <a:cubicBezTo>
                    <a:pt x="478" y="1"/>
                    <a:pt x="322" y="11"/>
                    <a:pt x="168" y="37"/>
                  </a:cubicBezTo>
                  <a:cubicBezTo>
                    <a:pt x="134" y="37"/>
                    <a:pt x="68" y="70"/>
                    <a:pt x="1" y="70"/>
                  </a:cubicBezTo>
                  <a:cubicBezTo>
                    <a:pt x="884" y="1427"/>
                    <a:pt x="2544" y="2246"/>
                    <a:pt x="4189" y="2246"/>
                  </a:cubicBezTo>
                  <a:cubicBezTo>
                    <a:pt x="4283" y="2246"/>
                    <a:pt x="4377" y="2244"/>
                    <a:pt x="4471" y="2238"/>
                  </a:cubicBezTo>
                  <a:cubicBezTo>
                    <a:pt x="5972" y="2172"/>
                    <a:pt x="7406" y="1471"/>
                    <a:pt x="8540" y="504"/>
                  </a:cubicBezTo>
                  <a:cubicBezTo>
                    <a:pt x="8240" y="470"/>
                    <a:pt x="7906" y="470"/>
                    <a:pt x="7573" y="470"/>
                  </a:cubicBezTo>
                  <a:cubicBezTo>
                    <a:pt x="7206" y="484"/>
                    <a:pt x="6840" y="490"/>
                    <a:pt x="6474" y="490"/>
                  </a:cubicBezTo>
                  <a:cubicBezTo>
                    <a:pt x="4973" y="490"/>
                    <a:pt x="3477" y="378"/>
                    <a:pt x="2002" y="137"/>
                  </a:cubicBezTo>
                  <a:cubicBezTo>
                    <a:pt x="1556" y="87"/>
                    <a:pt x="1091" y="1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6"/>
            <p:cNvSpPr/>
            <p:nvPr/>
          </p:nvSpPr>
          <p:spPr>
            <a:xfrm>
              <a:off x="6908225" y="2419675"/>
              <a:ext cx="85100" cy="40050"/>
            </a:xfrm>
            <a:custGeom>
              <a:avLst/>
              <a:gdLst/>
              <a:ahLst/>
              <a:cxnLst/>
              <a:rect l="l" t="t" r="r" b="b"/>
              <a:pathLst>
                <a:path w="3404" h="1602" fill="none" extrusionOk="0">
                  <a:moveTo>
                    <a:pt x="1" y="1602"/>
                  </a:moveTo>
                  <a:cubicBezTo>
                    <a:pt x="735" y="534"/>
                    <a:pt x="2169" y="0"/>
                    <a:pt x="3403" y="334"/>
                  </a:cubicBezTo>
                </a:path>
              </a:pathLst>
            </a:custGeom>
            <a:noFill/>
            <a:ln w="10850" cap="rnd" cmpd="sng">
              <a:solidFill>
                <a:srgbClr val="A882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6"/>
            <p:cNvSpPr/>
            <p:nvPr/>
          </p:nvSpPr>
          <p:spPr>
            <a:xfrm>
              <a:off x="7285175" y="2440525"/>
              <a:ext cx="122600" cy="58400"/>
            </a:xfrm>
            <a:custGeom>
              <a:avLst/>
              <a:gdLst/>
              <a:ahLst/>
              <a:cxnLst/>
              <a:rect l="l" t="t" r="r" b="b"/>
              <a:pathLst>
                <a:path w="4904" h="2336" fill="none" extrusionOk="0">
                  <a:moveTo>
                    <a:pt x="0" y="100"/>
                  </a:moveTo>
                  <a:cubicBezTo>
                    <a:pt x="1868" y="0"/>
                    <a:pt x="3769" y="868"/>
                    <a:pt x="4904" y="2335"/>
                  </a:cubicBezTo>
                </a:path>
              </a:pathLst>
            </a:custGeom>
            <a:noFill/>
            <a:ln w="10850" cap="rnd" cmpd="sng">
              <a:solidFill>
                <a:srgbClr val="A882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6"/>
            <p:cNvSpPr/>
            <p:nvPr/>
          </p:nvSpPr>
          <p:spPr>
            <a:xfrm>
              <a:off x="6849025" y="2005850"/>
              <a:ext cx="920675" cy="793275"/>
            </a:xfrm>
            <a:custGeom>
              <a:avLst/>
              <a:gdLst/>
              <a:ahLst/>
              <a:cxnLst/>
              <a:rect l="l" t="t" r="r" b="b"/>
              <a:pathLst>
                <a:path w="36827" h="31731" extrusionOk="0">
                  <a:moveTo>
                    <a:pt x="14593" y="0"/>
                  </a:moveTo>
                  <a:cubicBezTo>
                    <a:pt x="13764" y="0"/>
                    <a:pt x="12936" y="44"/>
                    <a:pt x="12109" y="142"/>
                  </a:cubicBezTo>
                  <a:cubicBezTo>
                    <a:pt x="8440" y="542"/>
                    <a:pt x="4737" y="2177"/>
                    <a:pt x="2569" y="5145"/>
                  </a:cubicBezTo>
                  <a:cubicBezTo>
                    <a:pt x="1034" y="7180"/>
                    <a:pt x="334" y="9715"/>
                    <a:pt x="167" y="12250"/>
                  </a:cubicBezTo>
                  <a:cubicBezTo>
                    <a:pt x="0" y="14786"/>
                    <a:pt x="734" y="16954"/>
                    <a:pt x="1134" y="19456"/>
                  </a:cubicBezTo>
                  <a:cubicBezTo>
                    <a:pt x="1081" y="19482"/>
                    <a:pt x="1157" y="19574"/>
                    <a:pt x="1223" y="19574"/>
                  </a:cubicBezTo>
                  <a:cubicBezTo>
                    <a:pt x="1239" y="19574"/>
                    <a:pt x="1255" y="19569"/>
                    <a:pt x="1268" y="19556"/>
                  </a:cubicBezTo>
                  <a:cubicBezTo>
                    <a:pt x="1335" y="19522"/>
                    <a:pt x="1335" y="19422"/>
                    <a:pt x="1335" y="19355"/>
                  </a:cubicBezTo>
                  <a:cubicBezTo>
                    <a:pt x="1501" y="15453"/>
                    <a:pt x="2602" y="11283"/>
                    <a:pt x="4303" y="7781"/>
                  </a:cubicBezTo>
                  <a:lnTo>
                    <a:pt x="4303" y="7781"/>
                  </a:lnTo>
                  <a:cubicBezTo>
                    <a:pt x="3670" y="10849"/>
                    <a:pt x="4704" y="14218"/>
                    <a:pt x="6972" y="16387"/>
                  </a:cubicBezTo>
                  <a:cubicBezTo>
                    <a:pt x="9573" y="16754"/>
                    <a:pt x="12201" y="16925"/>
                    <a:pt x="14832" y="16925"/>
                  </a:cubicBezTo>
                  <a:cubicBezTo>
                    <a:pt x="15070" y="16925"/>
                    <a:pt x="15307" y="16923"/>
                    <a:pt x="15545" y="16920"/>
                  </a:cubicBezTo>
                  <a:cubicBezTo>
                    <a:pt x="14311" y="14285"/>
                    <a:pt x="14544" y="11016"/>
                    <a:pt x="16212" y="8648"/>
                  </a:cubicBezTo>
                  <a:lnTo>
                    <a:pt x="16212" y="8648"/>
                  </a:lnTo>
                  <a:cubicBezTo>
                    <a:pt x="15645" y="14886"/>
                    <a:pt x="28754" y="23458"/>
                    <a:pt x="28687" y="25994"/>
                  </a:cubicBezTo>
                  <a:cubicBezTo>
                    <a:pt x="28654" y="27495"/>
                    <a:pt x="29421" y="28595"/>
                    <a:pt x="26986" y="31731"/>
                  </a:cubicBezTo>
                  <a:cubicBezTo>
                    <a:pt x="28988" y="30530"/>
                    <a:pt x="30856" y="29663"/>
                    <a:pt x="32357" y="27895"/>
                  </a:cubicBezTo>
                  <a:cubicBezTo>
                    <a:pt x="33357" y="26694"/>
                    <a:pt x="34091" y="25260"/>
                    <a:pt x="34692" y="23792"/>
                  </a:cubicBezTo>
                  <a:cubicBezTo>
                    <a:pt x="35993" y="20656"/>
                    <a:pt x="36827" y="17254"/>
                    <a:pt x="36593" y="13852"/>
                  </a:cubicBezTo>
                  <a:cubicBezTo>
                    <a:pt x="36326" y="10449"/>
                    <a:pt x="34925" y="7047"/>
                    <a:pt x="32323" y="4845"/>
                  </a:cubicBezTo>
                  <a:cubicBezTo>
                    <a:pt x="29788" y="2644"/>
                    <a:pt x="26386" y="1776"/>
                    <a:pt x="23083" y="1109"/>
                  </a:cubicBezTo>
                  <a:cubicBezTo>
                    <a:pt x="20293" y="515"/>
                    <a:pt x="17442" y="0"/>
                    <a:pt x="14593" y="0"/>
                  </a:cubicBezTo>
                  <a:close/>
                </a:path>
              </a:pathLst>
            </a:custGeom>
            <a:solidFill>
              <a:srgbClr val="512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6"/>
            <p:cNvSpPr/>
            <p:nvPr/>
          </p:nvSpPr>
          <p:spPr>
            <a:xfrm>
              <a:off x="7490300" y="2549800"/>
              <a:ext cx="124300" cy="151600"/>
            </a:xfrm>
            <a:custGeom>
              <a:avLst/>
              <a:gdLst/>
              <a:ahLst/>
              <a:cxnLst/>
              <a:rect l="l" t="t" r="r" b="b"/>
              <a:pathLst>
                <a:path w="4972" h="6064" extrusionOk="0">
                  <a:moveTo>
                    <a:pt x="2674" y="1"/>
                  </a:moveTo>
                  <a:cubicBezTo>
                    <a:pt x="2197" y="1"/>
                    <a:pt x="1713" y="164"/>
                    <a:pt x="1335" y="466"/>
                  </a:cubicBezTo>
                  <a:cubicBezTo>
                    <a:pt x="1" y="1500"/>
                    <a:pt x="1" y="3969"/>
                    <a:pt x="1035" y="5236"/>
                  </a:cubicBezTo>
                  <a:cubicBezTo>
                    <a:pt x="1429" y="5746"/>
                    <a:pt x="2065" y="6063"/>
                    <a:pt x="2685" y="6063"/>
                  </a:cubicBezTo>
                  <a:cubicBezTo>
                    <a:pt x="2957" y="6063"/>
                    <a:pt x="3226" y="6002"/>
                    <a:pt x="3470" y="5870"/>
                  </a:cubicBezTo>
                  <a:cubicBezTo>
                    <a:pt x="4104" y="5570"/>
                    <a:pt x="4437" y="4869"/>
                    <a:pt x="4638" y="4236"/>
                  </a:cubicBezTo>
                  <a:cubicBezTo>
                    <a:pt x="4838" y="3635"/>
                    <a:pt x="4971" y="3001"/>
                    <a:pt x="4904" y="2401"/>
                  </a:cubicBezTo>
                  <a:cubicBezTo>
                    <a:pt x="4838" y="1967"/>
                    <a:pt x="4671" y="1600"/>
                    <a:pt x="4504" y="1233"/>
                  </a:cubicBezTo>
                  <a:cubicBezTo>
                    <a:pt x="4304" y="866"/>
                    <a:pt x="4037" y="533"/>
                    <a:pt x="3704" y="299"/>
                  </a:cubicBezTo>
                  <a:cubicBezTo>
                    <a:pt x="3400" y="97"/>
                    <a:pt x="3039" y="1"/>
                    <a:pt x="2674" y="1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6"/>
            <p:cNvSpPr/>
            <p:nvPr/>
          </p:nvSpPr>
          <p:spPr>
            <a:xfrm>
              <a:off x="7496975" y="2586400"/>
              <a:ext cx="82600" cy="84450"/>
            </a:xfrm>
            <a:custGeom>
              <a:avLst/>
              <a:gdLst/>
              <a:ahLst/>
              <a:cxnLst/>
              <a:rect l="l" t="t" r="r" b="b"/>
              <a:pathLst>
                <a:path w="3304" h="3378" extrusionOk="0">
                  <a:moveTo>
                    <a:pt x="1482" y="1"/>
                  </a:moveTo>
                  <a:cubicBezTo>
                    <a:pt x="1455" y="1"/>
                    <a:pt x="1428" y="2"/>
                    <a:pt x="1402" y="3"/>
                  </a:cubicBezTo>
                  <a:cubicBezTo>
                    <a:pt x="735" y="70"/>
                    <a:pt x="168" y="603"/>
                    <a:pt x="34" y="1237"/>
                  </a:cubicBezTo>
                  <a:cubicBezTo>
                    <a:pt x="1" y="1437"/>
                    <a:pt x="68" y="1804"/>
                    <a:pt x="134" y="2004"/>
                  </a:cubicBezTo>
                  <a:cubicBezTo>
                    <a:pt x="301" y="2538"/>
                    <a:pt x="568" y="3038"/>
                    <a:pt x="1068" y="3272"/>
                  </a:cubicBezTo>
                  <a:cubicBezTo>
                    <a:pt x="1222" y="3344"/>
                    <a:pt x="1387" y="3377"/>
                    <a:pt x="1555" y="3377"/>
                  </a:cubicBezTo>
                  <a:cubicBezTo>
                    <a:pt x="2008" y="3377"/>
                    <a:pt x="2477" y="3137"/>
                    <a:pt x="2769" y="2772"/>
                  </a:cubicBezTo>
                  <a:cubicBezTo>
                    <a:pt x="3203" y="2271"/>
                    <a:pt x="3303" y="1537"/>
                    <a:pt x="3003" y="937"/>
                  </a:cubicBezTo>
                  <a:cubicBezTo>
                    <a:pt x="2715" y="362"/>
                    <a:pt x="2091" y="1"/>
                    <a:pt x="1482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6"/>
            <p:cNvSpPr/>
            <p:nvPr/>
          </p:nvSpPr>
          <p:spPr>
            <a:xfrm>
              <a:off x="7121725" y="3504625"/>
              <a:ext cx="384450" cy="383725"/>
            </a:xfrm>
            <a:custGeom>
              <a:avLst/>
              <a:gdLst/>
              <a:ahLst/>
              <a:cxnLst/>
              <a:rect l="l" t="t" r="r" b="b"/>
              <a:pathLst>
                <a:path w="15378" h="15349" extrusionOk="0">
                  <a:moveTo>
                    <a:pt x="3302" y="0"/>
                  </a:moveTo>
                  <a:lnTo>
                    <a:pt x="0" y="3269"/>
                  </a:lnTo>
                  <a:lnTo>
                    <a:pt x="11175" y="14644"/>
                  </a:lnTo>
                  <a:cubicBezTo>
                    <a:pt x="11629" y="15115"/>
                    <a:pt x="12228" y="15349"/>
                    <a:pt x="12825" y="15349"/>
                  </a:cubicBezTo>
                  <a:cubicBezTo>
                    <a:pt x="13412" y="15349"/>
                    <a:pt x="13998" y="15124"/>
                    <a:pt x="14444" y="14677"/>
                  </a:cubicBezTo>
                  <a:cubicBezTo>
                    <a:pt x="15378" y="13777"/>
                    <a:pt x="15378" y="12309"/>
                    <a:pt x="14477" y="11408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6"/>
            <p:cNvSpPr/>
            <p:nvPr/>
          </p:nvSpPr>
          <p:spPr>
            <a:xfrm>
              <a:off x="7138400" y="3523475"/>
              <a:ext cx="345275" cy="343525"/>
            </a:xfrm>
            <a:custGeom>
              <a:avLst/>
              <a:gdLst/>
              <a:ahLst/>
              <a:cxnLst/>
              <a:rect l="l" t="t" r="r" b="b"/>
              <a:pathLst>
                <a:path w="13811" h="13741" extrusionOk="0">
                  <a:moveTo>
                    <a:pt x="2269" y="1"/>
                  </a:moveTo>
                  <a:cubicBezTo>
                    <a:pt x="2049" y="1"/>
                    <a:pt x="1831" y="84"/>
                    <a:pt x="1668" y="247"/>
                  </a:cubicBezTo>
                  <a:lnTo>
                    <a:pt x="334" y="1548"/>
                  </a:lnTo>
                  <a:cubicBezTo>
                    <a:pt x="0" y="1881"/>
                    <a:pt x="0" y="2448"/>
                    <a:pt x="334" y="2782"/>
                  </a:cubicBezTo>
                  <a:lnTo>
                    <a:pt x="10574" y="13223"/>
                  </a:lnTo>
                  <a:cubicBezTo>
                    <a:pt x="10916" y="13565"/>
                    <a:pt x="11363" y="13740"/>
                    <a:pt x="11808" y="13740"/>
                  </a:cubicBezTo>
                  <a:cubicBezTo>
                    <a:pt x="12231" y="13740"/>
                    <a:pt x="12651" y="13581"/>
                    <a:pt x="12976" y="13256"/>
                  </a:cubicBezTo>
                  <a:lnTo>
                    <a:pt x="13143" y="13123"/>
                  </a:lnTo>
                  <a:cubicBezTo>
                    <a:pt x="13810" y="12456"/>
                    <a:pt x="13810" y="11388"/>
                    <a:pt x="13143" y="10721"/>
                  </a:cubicBezTo>
                  <a:lnTo>
                    <a:pt x="2902" y="280"/>
                  </a:lnTo>
                  <a:cubicBezTo>
                    <a:pt x="2732" y="92"/>
                    <a:pt x="2500" y="1"/>
                    <a:pt x="2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6"/>
            <p:cNvSpPr/>
            <p:nvPr/>
          </p:nvSpPr>
          <p:spPr>
            <a:xfrm>
              <a:off x="7131725" y="3514625"/>
              <a:ext cx="351100" cy="351500"/>
            </a:xfrm>
            <a:custGeom>
              <a:avLst/>
              <a:gdLst/>
              <a:ahLst/>
              <a:cxnLst/>
              <a:rect l="l" t="t" r="r" b="b"/>
              <a:pathLst>
                <a:path w="14044" h="14060" extrusionOk="0">
                  <a:moveTo>
                    <a:pt x="2536" y="0"/>
                  </a:moveTo>
                  <a:lnTo>
                    <a:pt x="0" y="2502"/>
                  </a:lnTo>
                  <a:lnTo>
                    <a:pt x="968" y="3503"/>
                  </a:lnTo>
                  <a:lnTo>
                    <a:pt x="3136" y="1401"/>
                  </a:lnTo>
                  <a:lnTo>
                    <a:pt x="12376" y="10842"/>
                  </a:lnTo>
                  <a:cubicBezTo>
                    <a:pt x="13043" y="11509"/>
                    <a:pt x="13010" y="12643"/>
                    <a:pt x="12309" y="13343"/>
                  </a:cubicBezTo>
                  <a:cubicBezTo>
                    <a:pt x="12009" y="13644"/>
                    <a:pt x="11609" y="13810"/>
                    <a:pt x="11242" y="13844"/>
                  </a:cubicBezTo>
                  <a:cubicBezTo>
                    <a:pt x="11504" y="13988"/>
                    <a:pt x="11792" y="14060"/>
                    <a:pt x="12079" y="14060"/>
                  </a:cubicBezTo>
                  <a:cubicBezTo>
                    <a:pt x="12523" y="14060"/>
                    <a:pt x="12966" y="13888"/>
                    <a:pt x="13310" y="13544"/>
                  </a:cubicBezTo>
                  <a:cubicBezTo>
                    <a:pt x="14044" y="12843"/>
                    <a:pt x="14044" y="11709"/>
                    <a:pt x="13343" y="11008"/>
                  </a:cubicBezTo>
                  <a:lnTo>
                    <a:pt x="2536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6"/>
            <p:cNvSpPr/>
            <p:nvPr/>
          </p:nvSpPr>
          <p:spPr>
            <a:xfrm>
              <a:off x="7365225" y="3803175"/>
              <a:ext cx="41725" cy="41700"/>
            </a:xfrm>
            <a:custGeom>
              <a:avLst/>
              <a:gdLst/>
              <a:ahLst/>
              <a:cxnLst/>
              <a:rect l="l" t="t" r="r" b="b"/>
              <a:pathLst>
                <a:path w="1669" h="1668" extrusionOk="0">
                  <a:moveTo>
                    <a:pt x="1268" y="0"/>
                  </a:moveTo>
                  <a:lnTo>
                    <a:pt x="0" y="1234"/>
                  </a:lnTo>
                  <a:lnTo>
                    <a:pt x="401" y="1668"/>
                  </a:lnTo>
                  <a:lnTo>
                    <a:pt x="1668" y="434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7316850" y="3753125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235" y="1"/>
                  </a:moveTo>
                  <a:lnTo>
                    <a:pt x="1" y="1235"/>
                  </a:lnTo>
                  <a:lnTo>
                    <a:pt x="401" y="1669"/>
                  </a:lnTo>
                  <a:lnTo>
                    <a:pt x="1669" y="434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6"/>
            <p:cNvSpPr/>
            <p:nvPr/>
          </p:nvSpPr>
          <p:spPr>
            <a:xfrm>
              <a:off x="7220950" y="365555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268" y="1"/>
                  </a:moveTo>
                  <a:lnTo>
                    <a:pt x="1" y="1235"/>
                  </a:lnTo>
                  <a:lnTo>
                    <a:pt x="401" y="1669"/>
                  </a:lnTo>
                  <a:lnTo>
                    <a:pt x="1668" y="435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6"/>
            <p:cNvSpPr/>
            <p:nvPr/>
          </p:nvSpPr>
          <p:spPr>
            <a:xfrm>
              <a:off x="7171750" y="3606350"/>
              <a:ext cx="41725" cy="40900"/>
            </a:xfrm>
            <a:custGeom>
              <a:avLst/>
              <a:gdLst/>
              <a:ahLst/>
              <a:cxnLst/>
              <a:rect l="l" t="t" r="r" b="b"/>
              <a:pathLst>
                <a:path w="1669" h="1636" extrusionOk="0">
                  <a:moveTo>
                    <a:pt x="1268" y="1"/>
                  </a:moveTo>
                  <a:lnTo>
                    <a:pt x="1" y="1235"/>
                  </a:lnTo>
                  <a:lnTo>
                    <a:pt x="434" y="1635"/>
                  </a:lnTo>
                  <a:lnTo>
                    <a:pt x="1668" y="401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6"/>
            <p:cNvSpPr/>
            <p:nvPr/>
          </p:nvSpPr>
          <p:spPr>
            <a:xfrm>
              <a:off x="7121725" y="3508175"/>
              <a:ext cx="104250" cy="95475"/>
            </a:xfrm>
            <a:custGeom>
              <a:avLst/>
              <a:gdLst/>
              <a:ahLst/>
              <a:cxnLst/>
              <a:rect l="l" t="t" r="r" b="b"/>
              <a:pathLst>
                <a:path w="4170" h="3819" extrusionOk="0">
                  <a:moveTo>
                    <a:pt x="3931" y="0"/>
                  </a:moveTo>
                  <a:cubicBezTo>
                    <a:pt x="3644" y="0"/>
                    <a:pt x="2763" y="664"/>
                    <a:pt x="1801" y="1626"/>
                  </a:cubicBezTo>
                  <a:cubicBezTo>
                    <a:pt x="734" y="2660"/>
                    <a:pt x="0" y="3628"/>
                    <a:pt x="167" y="3794"/>
                  </a:cubicBezTo>
                  <a:cubicBezTo>
                    <a:pt x="183" y="3811"/>
                    <a:pt x="208" y="3819"/>
                    <a:pt x="240" y="3819"/>
                  </a:cubicBezTo>
                  <a:cubicBezTo>
                    <a:pt x="532" y="3819"/>
                    <a:pt x="1437" y="3155"/>
                    <a:pt x="2368" y="2193"/>
                  </a:cubicBezTo>
                  <a:cubicBezTo>
                    <a:pt x="3436" y="1159"/>
                    <a:pt x="4170" y="192"/>
                    <a:pt x="4003" y="25"/>
                  </a:cubicBezTo>
                  <a:cubicBezTo>
                    <a:pt x="3986" y="8"/>
                    <a:pt x="3962" y="0"/>
                    <a:pt x="3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6"/>
            <p:cNvSpPr/>
            <p:nvPr/>
          </p:nvSpPr>
          <p:spPr>
            <a:xfrm>
              <a:off x="7095875" y="3477925"/>
              <a:ext cx="126775" cy="125125"/>
            </a:xfrm>
            <a:custGeom>
              <a:avLst/>
              <a:gdLst/>
              <a:ahLst/>
              <a:cxnLst/>
              <a:rect l="l" t="t" r="r" b="b"/>
              <a:pathLst>
                <a:path w="5071" h="5005" extrusionOk="0">
                  <a:moveTo>
                    <a:pt x="3869" y="1"/>
                  </a:moveTo>
                  <a:lnTo>
                    <a:pt x="0" y="3770"/>
                  </a:lnTo>
                  <a:lnTo>
                    <a:pt x="1201" y="5004"/>
                  </a:lnTo>
                  <a:lnTo>
                    <a:pt x="5070" y="1235"/>
                  </a:lnTo>
                  <a:lnTo>
                    <a:pt x="3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6"/>
            <p:cNvSpPr/>
            <p:nvPr/>
          </p:nvSpPr>
          <p:spPr>
            <a:xfrm>
              <a:off x="7091700" y="3477350"/>
              <a:ext cx="104250" cy="95450"/>
            </a:xfrm>
            <a:custGeom>
              <a:avLst/>
              <a:gdLst/>
              <a:ahLst/>
              <a:cxnLst/>
              <a:rect l="l" t="t" r="r" b="b"/>
              <a:pathLst>
                <a:path w="4170" h="3818" extrusionOk="0">
                  <a:moveTo>
                    <a:pt x="3934" y="0"/>
                  </a:moveTo>
                  <a:cubicBezTo>
                    <a:pt x="3650" y="0"/>
                    <a:pt x="2767" y="690"/>
                    <a:pt x="1802" y="1625"/>
                  </a:cubicBezTo>
                  <a:cubicBezTo>
                    <a:pt x="734" y="2659"/>
                    <a:pt x="0" y="3626"/>
                    <a:pt x="167" y="3793"/>
                  </a:cubicBezTo>
                  <a:cubicBezTo>
                    <a:pt x="184" y="3810"/>
                    <a:pt x="208" y="3818"/>
                    <a:pt x="240" y="3818"/>
                  </a:cubicBezTo>
                  <a:cubicBezTo>
                    <a:pt x="533" y="3818"/>
                    <a:pt x="1437" y="3157"/>
                    <a:pt x="2369" y="2225"/>
                  </a:cubicBezTo>
                  <a:cubicBezTo>
                    <a:pt x="3436" y="1158"/>
                    <a:pt x="4170" y="191"/>
                    <a:pt x="4003" y="24"/>
                  </a:cubicBezTo>
                  <a:cubicBezTo>
                    <a:pt x="3987" y="8"/>
                    <a:pt x="3964" y="0"/>
                    <a:pt x="3934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6"/>
            <p:cNvSpPr/>
            <p:nvPr/>
          </p:nvSpPr>
          <p:spPr>
            <a:xfrm>
              <a:off x="7105875" y="3487950"/>
              <a:ext cx="83400" cy="81750"/>
            </a:xfrm>
            <a:custGeom>
              <a:avLst/>
              <a:gdLst/>
              <a:ahLst/>
              <a:cxnLst/>
              <a:rect l="l" t="t" r="r" b="b"/>
              <a:pathLst>
                <a:path w="3336" h="3270" extrusionOk="0">
                  <a:moveTo>
                    <a:pt x="3336" y="0"/>
                  </a:moveTo>
                  <a:lnTo>
                    <a:pt x="3336" y="0"/>
                  </a:lnTo>
                  <a:cubicBezTo>
                    <a:pt x="2902" y="234"/>
                    <a:pt x="2235" y="801"/>
                    <a:pt x="1535" y="1501"/>
                  </a:cubicBezTo>
                  <a:cubicBezTo>
                    <a:pt x="801" y="2202"/>
                    <a:pt x="267" y="2869"/>
                    <a:pt x="0" y="3269"/>
                  </a:cubicBezTo>
                  <a:cubicBezTo>
                    <a:pt x="434" y="3036"/>
                    <a:pt x="1101" y="2502"/>
                    <a:pt x="1802" y="1801"/>
                  </a:cubicBezTo>
                  <a:cubicBezTo>
                    <a:pt x="2535" y="1101"/>
                    <a:pt x="3103" y="434"/>
                    <a:pt x="3336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6"/>
            <p:cNvSpPr/>
            <p:nvPr/>
          </p:nvSpPr>
          <p:spPr>
            <a:xfrm>
              <a:off x="7191775" y="3546325"/>
              <a:ext cx="155950" cy="89675"/>
            </a:xfrm>
            <a:custGeom>
              <a:avLst/>
              <a:gdLst/>
              <a:ahLst/>
              <a:cxnLst/>
              <a:rect l="l" t="t" r="r" b="b"/>
              <a:pathLst>
                <a:path w="6238" h="3587" extrusionOk="0">
                  <a:moveTo>
                    <a:pt x="5198" y="0"/>
                  </a:moveTo>
                  <a:cubicBezTo>
                    <a:pt x="4708" y="0"/>
                    <a:pt x="4094" y="231"/>
                    <a:pt x="3769" y="300"/>
                  </a:cubicBezTo>
                  <a:cubicBezTo>
                    <a:pt x="3469" y="367"/>
                    <a:pt x="3136" y="434"/>
                    <a:pt x="2835" y="567"/>
                  </a:cubicBezTo>
                  <a:cubicBezTo>
                    <a:pt x="1901" y="867"/>
                    <a:pt x="1168" y="1534"/>
                    <a:pt x="434" y="2202"/>
                  </a:cubicBezTo>
                  <a:cubicBezTo>
                    <a:pt x="300" y="2335"/>
                    <a:pt x="134" y="2468"/>
                    <a:pt x="100" y="2669"/>
                  </a:cubicBezTo>
                  <a:cubicBezTo>
                    <a:pt x="0" y="2969"/>
                    <a:pt x="200" y="3302"/>
                    <a:pt x="467" y="3436"/>
                  </a:cubicBezTo>
                  <a:cubicBezTo>
                    <a:pt x="651" y="3551"/>
                    <a:pt x="868" y="3587"/>
                    <a:pt x="1083" y="3587"/>
                  </a:cubicBezTo>
                  <a:cubicBezTo>
                    <a:pt x="1179" y="3587"/>
                    <a:pt x="1275" y="3580"/>
                    <a:pt x="1368" y="3569"/>
                  </a:cubicBezTo>
                  <a:cubicBezTo>
                    <a:pt x="2835" y="3402"/>
                    <a:pt x="4070" y="2502"/>
                    <a:pt x="5204" y="1601"/>
                  </a:cubicBezTo>
                  <a:cubicBezTo>
                    <a:pt x="5571" y="1301"/>
                    <a:pt x="6238" y="667"/>
                    <a:pt x="5738" y="167"/>
                  </a:cubicBezTo>
                  <a:cubicBezTo>
                    <a:pt x="5605" y="45"/>
                    <a:pt x="5414" y="0"/>
                    <a:pt x="5198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6"/>
            <p:cNvSpPr/>
            <p:nvPr/>
          </p:nvSpPr>
          <p:spPr>
            <a:xfrm>
              <a:off x="7196775" y="3526675"/>
              <a:ext cx="370275" cy="275725"/>
            </a:xfrm>
            <a:custGeom>
              <a:avLst/>
              <a:gdLst/>
              <a:ahLst/>
              <a:cxnLst/>
              <a:rect l="l" t="t" r="r" b="b"/>
              <a:pathLst>
                <a:path w="14811" h="11029" extrusionOk="0">
                  <a:moveTo>
                    <a:pt x="9464" y="0"/>
                  </a:moveTo>
                  <a:cubicBezTo>
                    <a:pt x="8884" y="0"/>
                    <a:pt x="8299" y="72"/>
                    <a:pt x="7739" y="252"/>
                  </a:cubicBezTo>
                  <a:cubicBezTo>
                    <a:pt x="6939" y="486"/>
                    <a:pt x="6071" y="586"/>
                    <a:pt x="5237" y="686"/>
                  </a:cubicBezTo>
                  <a:cubicBezTo>
                    <a:pt x="3903" y="853"/>
                    <a:pt x="3403" y="2254"/>
                    <a:pt x="2535" y="3288"/>
                  </a:cubicBezTo>
                  <a:cubicBezTo>
                    <a:pt x="1935" y="3988"/>
                    <a:pt x="1335" y="4689"/>
                    <a:pt x="701" y="5389"/>
                  </a:cubicBezTo>
                  <a:cubicBezTo>
                    <a:pt x="367" y="5790"/>
                    <a:pt x="0" y="6290"/>
                    <a:pt x="100" y="6824"/>
                  </a:cubicBezTo>
                  <a:cubicBezTo>
                    <a:pt x="234" y="7357"/>
                    <a:pt x="868" y="7658"/>
                    <a:pt x="1368" y="7858"/>
                  </a:cubicBezTo>
                  <a:cubicBezTo>
                    <a:pt x="1234" y="8258"/>
                    <a:pt x="1501" y="8725"/>
                    <a:pt x="1868" y="8959"/>
                  </a:cubicBezTo>
                  <a:cubicBezTo>
                    <a:pt x="2235" y="9192"/>
                    <a:pt x="2669" y="9259"/>
                    <a:pt x="3102" y="9292"/>
                  </a:cubicBezTo>
                  <a:cubicBezTo>
                    <a:pt x="3042" y="9866"/>
                    <a:pt x="3664" y="10412"/>
                    <a:pt x="4253" y="10412"/>
                  </a:cubicBezTo>
                  <a:cubicBezTo>
                    <a:pt x="4315" y="10412"/>
                    <a:pt x="4376" y="10406"/>
                    <a:pt x="4437" y="10393"/>
                  </a:cubicBezTo>
                  <a:cubicBezTo>
                    <a:pt x="4470" y="10693"/>
                    <a:pt x="4770" y="10927"/>
                    <a:pt x="5071" y="10993"/>
                  </a:cubicBezTo>
                  <a:cubicBezTo>
                    <a:pt x="5165" y="11017"/>
                    <a:pt x="5268" y="11028"/>
                    <a:pt x="5375" y="11028"/>
                  </a:cubicBezTo>
                  <a:cubicBezTo>
                    <a:pt x="5570" y="11028"/>
                    <a:pt x="5777" y="10991"/>
                    <a:pt x="5971" y="10927"/>
                  </a:cubicBezTo>
                  <a:cubicBezTo>
                    <a:pt x="7239" y="10460"/>
                    <a:pt x="8273" y="9326"/>
                    <a:pt x="9240" y="8358"/>
                  </a:cubicBezTo>
                  <a:cubicBezTo>
                    <a:pt x="10174" y="7424"/>
                    <a:pt x="11475" y="6924"/>
                    <a:pt x="12676" y="6357"/>
                  </a:cubicBezTo>
                  <a:cubicBezTo>
                    <a:pt x="13477" y="6023"/>
                    <a:pt x="13877" y="5256"/>
                    <a:pt x="14244" y="4489"/>
                  </a:cubicBezTo>
                  <a:cubicBezTo>
                    <a:pt x="14611" y="3721"/>
                    <a:pt x="14811" y="2787"/>
                    <a:pt x="14444" y="2020"/>
                  </a:cubicBezTo>
                  <a:cubicBezTo>
                    <a:pt x="14110" y="1353"/>
                    <a:pt x="13410" y="986"/>
                    <a:pt x="12743" y="686"/>
                  </a:cubicBezTo>
                  <a:cubicBezTo>
                    <a:pt x="12042" y="419"/>
                    <a:pt x="11342" y="186"/>
                    <a:pt x="10608" y="86"/>
                  </a:cubicBezTo>
                  <a:cubicBezTo>
                    <a:pt x="10234" y="32"/>
                    <a:pt x="9850" y="0"/>
                    <a:pt x="9464" y="0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6"/>
            <p:cNvSpPr/>
            <p:nvPr/>
          </p:nvSpPr>
          <p:spPr>
            <a:xfrm>
              <a:off x="7230125" y="3639725"/>
              <a:ext cx="89250" cy="85900"/>
            </a:xfrm>
            <a:custGeom>
              <a:avLst/>
              <a:gdLst/>
              <a:ahLst/>
              <a:cxnLst/>
              <a:rect l="l" t="t" r="r" b="b"/>
              <a:pathLst>
                <a:path w="3570" h="3436" fill="none" extrusionOk="0">
                  <a:moveTo>
                    <a:pt x="1" y="3436"/>
                  </a:moveTo>
                  <a:cubicBezTo>
                    <a:pt x="34" y="3136"/>
                    <a:pt x="201" y="2835"/>
                    <a:pt x="401" y="2602"/>
                  </a:cubicBezTo>
                  <a:cubicBezTo>
                    <a:pt x="1235" y="1501"/>
                    <a:pt x="2336" y="601"/>
                    <a:pt x="3570" y="0"/>
                  </a:cubicBezTo>
                </a:path>
              </a:pathLst>
            </a:custGeom>
            <a:noFill/>
            <a:ln w="10850" cap="rnd" cmpd="sng">
              <a:solidFill>
                <a:srgbClr val="DEA7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7271000" y="3678900"/>
              <a:ext cx="75900" cy="83425"/>
            </a:xfrm>
            <a:custGeom>
              <a:avLst/>
              <a:gdLst/>
              <a:ahLst/>
              <a:cxnLst/>
              <a:rect l="l" t="t" r="r" b="b"/>
              <a:pathLst>
                <a:path w="3036" h="3337" fill="none" extrusionOk="0">
                  <a:moveTo>
                    <a:pt x="0" y="3337"/>
                  </a:moveTo>
                  <a:cubicBezTo>
                    <a:pt x="667" y="1969"/>
                    <a:pt x="1735" y="801"/>
                    <a:pt x="3036" y="1"/>
                  </a:cubicBezTo>
                </a:path>
              </a:pathLst>
            </a:custGeom>
            <a:noFill/>
            <a:ln w="10850" cap="rnd" cmpd="sng">
              <a:solidFill>
                <a:srgbClr val="DEA7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6"/>
            <p:cNvSpPr/>
            <p:nvPr/>
          </p:nvSpPr>
          <p:spPr>
            <a:xfrm>
              <a:off x="7308525" y="3707275"/>
              <a:ext cx="77575" cy="78400"/>
            </a:xfrm>
            <a:custGeom>
              <a:avLst/>
              <a:gdLst/>
              <a:ahLst/>
              <a:cxnLst/>
              <a:rect l="l" t="t" r="r" b="b"/>
              <a:pathLst>
                <a:path w="3103" h="3136" fill="none" extrusionOk="0">
                  <a:moveTo>
                    <a:pt x="0" y="3136"/>
                  </a:moveTo>
                  <a:cubicBezTo>
                    <a:pt x="834" y="1935"/>
                    <a:pt x="1901" y="867"/>
                    <a:pt x="3102" y="0"/>
                  </a:cubicBezTo>
                </a:path>
              </a:pathLst>
            </a:custGeom>
            <a:noFill/>
            <a:ln w="10850" cap="rnd" cmpd="sng">
              <a:solidFill>
                <a:srgbClr val="DEA7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6"/>
            <p:cNvSpPr/>
            <p:nvPr/>
          </p:nvSpPr>
          <p:spPr>
            <a:xfrm>
              <a:off x="7326850" y="3528800"/>
              <a:ext cx="240200" cy="273775"/>
            </a:xfrm>
            <a:custGeom>
              <a:avLst/>
              <a:gdLst/>
              <a:ahLst/>
              <a:cxnLst/>
              <a:rect l="l" t="t" r="r" b="b"/>
              <a:pathLst>
                <a:path w="9608" h="10951" extrusionOk="0">
                  <a:moveTo>
                    <a:pt x="5171" y="1"/>
                  </a:moveTo>
                  <a:cubicBezTo>
                    <a:pt x="5505" y="167"/>
                    <a:pt x="5805" y="401"/>
                    <a:pt x="6072" y="668"/>
                  </a:cubicBezTo>
                  <a:cubicBezTo>
                    <a:pt x="7006" y="1635"/>
                    <a:pt x="7406" y="3169"/>
                    <a:pt x="6906" y="4404"/>
                  </a:cubicBezTo>
                  <a:cubicBezTo>
                    <a:pt x="6372" y="5705"/>
                    <a:pt x="5071" y="6505"/>
                    <a:pt x="3904" y="7339"/>
                  </a:cubicBezTo>
                  <a:cubicBezTo>
                    <a:pt x="2936" y="8040"/>
                    <a:pt x="2036" y="8840"/>
                    <a:pt x="1202" y="9741"/>
                  </a:cubicBezTo>
                  <a:cubicBezTo>
                    <a:pt x="835" y="10141"/>
                    <a:pt x="435" y="10575"/>
                    <a:pt x="1" y="10942"/>
                  </a:cubicBezTo>
                  <a:cubicBezTo>
                    <a:pt x="50" y="10948"/>
                    <a:pt x="98" y="10951"/>
                    <a:pt x="145" y="10951"/>
                  </a:cubicBezTo>
                  <a:cubicBezTo>
                    <a:pt x="355" y="10951"/>
                    <a:pt x="550" y="10896"/>
                    <a:pt x="768" y="10842"/>
                  </a:cubicBezTo>
                  <a:cubicBezTo>
                    <a:pt x="2036" y="10375"/>
                    <a:pt x="3070" y="9241"/>
                    <a:pt x="4037" y="8273"/>
                  </a:cubicBezTo>
                  <a:cubicBezTo>
                    <a:pt x="4971" y="7339"/>
                    <a:pt x="6272" y="6839"/>
                    <a:pt x="7473" y="6272"/>
                  </a:cubicBezTo>
                  <a:cubicBezTo>
                    <a:pt x="8274" y="5938"/>
                    <a:pt x="8674" y="5171"/>
                    <a:pt x="9041" y="4404"/>
                  </a:cubicBezTo>
                  <a:cubicBezTo>
                    <a:pt x="9408" y="3636"/>
                    <a:pt x="9608" y="2702"/>
                    <a:pt x="9241" y="1935"/>
                  </a:cubicBezTo>
                  <a:cubicBezTo>
                    <a:pt x="8907" y="1268"/>
                    <a:pt x="8207" y="901"/>
                    <a:pt x="7540" y="601"/>
                  </a:cubicBezTo>
                  <a:cubicBezTo>
                    <a:pt x="6839" y="334"/>
                    <a:pt x="6139" y="101"/>
                    <a:pt x="5405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6"/>
            <p:cNvSpPr/>
            <p:nvPr/>
          </p:nvSpPr>
          <p:spPr>
            <a:xfrm>
              <a:off x="7402750" y="3294100"/>
              <a:ext cx="493700" cy="420700"/>
            </a:xfrm>
            <a:custGeom>
              <a:avLst/>
              <a:gdLst/>
              <a:ahLst/>
              <a:cxnLst/>
              <a:rect l="l" t="t" r="r" b="b"/>
              <a:pathLst>
                <a:path w="19748" h="16828" extrusionOk="0">
                  <a:moveTo>
                    <a:pt x="15867" y="1"/>
                  </a:moveTo>
                  <a:cubicBezTo>
                    <a:pt x="14699" y="1"/>
                    <a:pt x="13563" y="404"/>
                    <a:pt x="12509" y="916"/>
                  </a:cubicBezTo>
                  <a:cubicBezTo>
                    <a:pt x="7172" y="3351"/>
                    <a:pt x="5271" y="6086"/>
                    <a:pt x="0" y="8955"/>
                  </a:cubicBezTo>
                  <a:cubicBezTo>
                    <a:pt x="1201" y="11156"/>
                    <a:pt x="2469" y="14492"/>
                    <a:pt x="3436" y="16827"/>
                  </a:cubicBezTo>
                  <a:cubicBezTo>
                    <a:pt x="9607" y="14159"/>
                    <a:pt x="13177" y="12024"/>
                    <a:pt x="17780" y="7120"/>
                  </a:cubicBezTo>
                  <a:cubicBezTo>
                    <a:pt x="18781" y="6053"/>
                    <a:pt x="19748" y="4652"/>
                    <a:pt x="19381" y="3217"/>
                  </a:cubicBezTo>
                  <a:cubicBezTo>
                    <a:pt x="19047" y="1983"/>
                    <a:pt x="17546" y="115"/>
                    <a:pt x="16245" y="15"/>
                  </a:cubicBezTo>
                  <a:cubicBezTo>
                    <a:pt x="16119" y="5"/>
                    <a:pt x="15993" y="1"/>
                    <a:pt x="15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7402750" y="3399550"/>
              <a:ext cx="485375" cy="315250"/>
            </a:xfrm>
            <a:custGeom>
              <a:avLst/>
              <a:gdLst/>
              <a:ahLst/>
              <a:cxnLst/>
              <a:rect l="l" t="t" r="r" b="b"/>
              <a:pathLst>
                <a:path w="19415" h="12610" extrusionOk="0">
                  <a:moveTo>
                    <a:pt x="19414" y="0"/>
                  </a:moveTo>
                  <a:lnTo>
                    <a:pt x="19414" y="0"/>
                  </a:lnTo>
                  <a:cubicBezTo>
                    <a:pt x="18781" y="1034"/>
                    <a:pt x="17980" y="1935"/>
                    <a:pt x="17113" y="2769"/>
                  </a:cubicBezTo>
                  <a:cubicBezTo>
                    <a:pt x="15378" y="4437"/>
                    <a:pt x="11042" y="6772"/>
                    <a:pt x="8740" y="7806"/>
                  </a:cubicBezTo>
                  <a:cubicBezTo>
                    <a:pt x="7839" y="8206"/>
                    <a:pt x="6905" y="8573"/>
                    <a:pt x="5971" y="8840"/>
                  </a:cubicBezTo>
                  <a:cubicBezTo>
                    <a:pt x="5843" y="8876"/>
                    <a:pt x="5725" y="8903"/>
                    <a:pt x="5612" y="8903"/>
                  </a:cubicBezTo>
                  <a:cubicBezTo>
                    <a:pt x="5518" y="8903"/>
                    <a:pt x="5428" y="8885"/>
                    <a:pt x="5338" y="8840"/>
                  </a:cubicBezTo>
                  <a:cubicBezTo>
                    <a:pt x="5171" y="8773"/>
                    <a:pt x="5071" y="8606"/>
                    <a:pt x="4971" y="8440"/>
                  </a:cubicBezTo>
                  <a:cubicBezTo>
                    <a:pt x="3970" y="6805"/>
                    <a:pt x="3169" y="5037"/>
                    <a:pt x="2602" y="3202"/>
                  </a:cubicBezTo>
                  <a:cubicBezTo>
                    <a:pt x="1702" y="3770"/>
                    <a:pt x="834" y="4270"/>
                    <a:pt x="0" y="4737"/>
                  </a:cubicBezTo>
                  <a:cubicBezTo>
                    <a:pt x="1201" y="6938"/>
                    <a:pt x="2469" y="10274"/>
                    <a:pt x="3436" y="12609"/>
                  </a:cubicBezTo>
                  <a:cubicBezTo>
                    <a:pt x="9607" y="9941"/>
                    <a:pt x="13177" y="7806"/>
                    <a:pt x="17780" y="2902"/>
                  </a:cubicBezTo>
                  <a:cubicBezTo>
                    <a:pt x="18547" y="2068"/>
                    <a:pt x="19281" y="1068"/>
                    <a:pt x="194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43"/>
          <p:cNvSpPr txBox="1">
            <a:spLocks noGrp="1"/>
          </p:cNvSpPr>
          <p:nvPr>
            <p:ph type="title"/>
          </p:nvPr>
        </p:nvSpPr>
        <p:spPr>
          <a:xfrm>
            <a:off x="1173142" y="866900"/>
            <a:ext cx="6841356" cy="11099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Maksud</a:t>
            </a:r>
            <a:r>
              <a:rPr lang="en-MY" dirty="0"/>
              <a:t>: </a:t>
            </a:r>
            <a:r>
              <a:rPr lang="sv-SE" dirty="0"/>
              <a:t>Memberi penerangan yang rasional tentang objek, peristiwa atau pola (corak) daripada data yang dikumpul</a:t>
            </a:r>
            <a:endParaRPr dirty="0"/>
          </a:p>
        </p:txBody>
      </p:sp>
      <p:sp>
        <p:nvSpPr>
          <p:cNvPr id="2033" name="Google Shape;2033;p43"/>
          <p:cNvSpPr txBox="1">
            <a:spLocks noGrp="1"/>
          </p:cNvSpPr>
          <p:nvPr>
            <p:ph type="title" idx="4"/>
          </p:nvPr>
        </p:nvSpPr>
        <p:spPr>
          <a:xfrm>
            <a:off x="1051907" y="591279"/>
            <a:ext cx="7378868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8. </a:t>
            </a:r>
            <a:r>
              <a:rPr lang="en-US" sz="2800" b="1" dirty="0" err="1"/>
              <a:t>Mentafsir</a:t>
            </a:r>
            <a:r>
              <a:rPr lang="en-US" sz="2800" b="1" dirty="0"/>
              <a:t> Data</a:t>
            </a:r>
            <a:endParaRPr sz="2800" b="1" dirty="0"/>
          </a:p>
        </p:txBody>
      </p:sp>
      <p:grpSp>
        <p:nvGrpSpPr>
          <p:cNvPr id="2037" name="Google Shape;2037;p43"/>
          <p:cNvGrpSpPr/>
          <p:nvPr/>
        </p:nvGrpSpPr>
        <p:grpSpPr>
          <a:xfrm>
            <a:off x="108979" y="1645360"/>
            <a:ext cx="556602" cy="670735"/>
            <a:chOff x="3230400" y="3025675"/>
            <a:chExt cx="169700" cy="222100"/>
          </a:xfrm>
        </p:grpSpPr>
        <p:sp>
          <p:nvSpPr>
            <p:cNvPr id="2038" name="Google Shape;2038;p43"/>
            <p:cNvSpPr/>
            <p:nvPr/>
          </p:nvSpPr>
          <p:spPr>
            <a:xfrm>
              <a:off x="3230400" y="3025675"/>
              <a:ext cx="165550" cy="222100"/>
            </a:xfrm>
            <a:custGeom>
              <a:avLst/>
              <a:gdLst/>
              <a:ahLst/>
              <a:cxnLst/>
              <a:rect l="l" t="t" r="r" b="b"/>
              <a:pathLst>
                <a:path w="6622" h="8884" extrusionOk="0">
                  <a:moveTo>
                    <a:pt x="143" y="1"/>
                  </a:moveTo>
                  <a:cubicBezTo>
                    <a:pt x="72" y="1"/>
                    <a:pt x="1" y="72"/>
                    <a:pt x="1" y="143"/>
                  </a:cubicBezTo>
                  <a:lnTo>
                    <a:pt x="1" y="8740"/>
                  </a:lnTo>
                  <a:cubicBezTo>
                    <a:pt x="1" y="8812"/>
                    <a:pt x="72" y="8883"/>
                    <a:pt x="143" y="8883"/>
                  </a:cubicBezTo>
                  <a:lnTo>
                    <a:pt x="6478" y="8883"/>
                  </a:lnTo>
                  <a:cubicBezTo>
                    <a:pt x="6550" y="8883"/>
                    <a:pt x="6621" y="8812"/>
                    <a:pt x="6621" y="8740"/>
                  </a:cubicBezTo>
                  <a:lnTo>
                    <a:pt x="6621" y="143"/>
                  </a:lnTo>
                  <a:cubicBezTo>
                    <a:pt x="6621" y="72"/>
                    <a:pt x="6550" y="1"/>
                    <a:pt x="6478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43"/>
            <p:cNvSpPr/>
            <p:nvPr/>
          </p:nvSpPr>
          <p:spPr>
            <a:xfrm>
              <a:off x="3235175" y="3025675"/>
              <a:ext cx="164925" cy="222100"/>
            </a:xfrm>
            <a:custGeom>
              <a:avLst/>
              <a:gdLst/>
              <a:ahLst/>
              <a:cxnLst/>
              <a:rect l="l" t="t" r="r" b="b"/>
              <a:pathLst>
                <a:path w="6597" h="8884" extrusionOk="0">
                  <a:moveTo>
                    <a:pt x="143" y="1"/>
                  </a:moveTo>
                  <a:cubicBezTo>
                    <a:pt x="48" y="1"/>
                    <a:pt x="0" y="72"/>
                    <a:pt x="0" y="143"/>
                  </a:cubicBezTo>
                  <a:lnTo>
                    <a:pt x="0" y="8740"/>
                  </a:lnTo>
                  <a:cubicBezTo>
                    <a:pt x="0" y="8812"/>
                    <a:pt x="48" y="8883"/>
                    <a:pt x="143" y="8883"/>
                  </a:cubicBezTo>
                  <a:lnTo>
                    <a:pt x="6454" y="8883"/>
                  </a:lnTo>
                  <a:cubicBezTo>
                    <a:pt x="6525" y="8883"/>
                    <a:pt x="6597" y="8812"/>
                    <a:pt x="6597" y="8740"/>
                  </a:cubicBezTo>
                  <a:lnTo>
                    <a:pt x="6597" y="143"/>
                  </a:lnTo>
                  <a:cubicBezTo>
                    <a:pt x="6597" y="72"/>
                    <a:pt x="6525" y="1"/>
                    <a:pt x="6454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43"/>
            <p:cNvSpPr/>
            <p:nvPr/>
          </p:nvSpPr>
          <p:spPr>
            <a:xfrm>
              <a:off x="3244100" y="3055450"/>
              <a:ext cx="139325" cy="178025"/>
            </a:xfrm>
            <a:custGeom>
              <a:avLst/>
              <a:gdLst/>
              <a:ahLst/>
              <a:cxnLst/>
              <a:rect l="l" t="t" r="r" b="b"/>
              <a:pathLst>
                <a:path w="5573" h="7121" extrusionOk="0">
                  <a:moveTo>
                    <a:pt x="143" y="0"/>
                  </a:moveTo>
                  <a:cubicBezTo>
                    <a:pt x="48" y="0"/>
                    <a:pt x="0" y="48"/>
                    <a:pt x="0" y="143"/>
                  </a:cubicBezTo>
                  <a:lnTo>
                    <a:pt x="0" y="6978"/>
                  </a:lnTo>
                  <a:cubicBezTo>
                    <a:pt x="0" y="7049"/>
                    <a:pt x="48" y="7121"/>
                    <a:pt x="143" y="7121"/>
                  </a:cubicBezTo>
                  <a:lnTo>
                    <a:pt x="5430" y="7121"/>
                  </a:lnTo>
                  <a:cubicBezTo>
                    <a:pt x="5501" y="7121"/>
                    <a:pt x="5573" y="7049"/>
                    <a:pt x="5573" y="6978"/>
                  </a:cubicBezTo>
                  <a:lnTo>
                    <a:pt x="5573" y="143"/>
                  </a:lnTo>
                  <a:cubicBezTo>
                    <a:pt x="5573" y="48"/>
                    <a:pt x="5501" y="0"/>
                    <a:pt x="5430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43"/>
            <p:cNvSpPr/>
            <p:nvPr/>
          </p:nvSpPr>
          <p:spPr>
            <a:xfrm>
              <a:off x="3247675" y="3051275"/>
              <a:ext cx="139325" cy="178050"/>
            </a:xfrm>
            <a:custGeom>
              <a:avLst/>
              <a:gdLst/>
              <a:ahLst/>
              <a:cxnLst/>
              <a:rect l="l" t="t" r="r" b="b"/>
              <a:pathLst>
                <a:path w="5573" h="7122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6978"/>
                  </a:lnTo>
                  <a:cubicBezTo>
                    <a:pt x="0" y="7050"/>
                    <a:pt x="72" y="7121"/>
                    <a:pt x="143" y="7121"/>
                  </a:cubicBezTo>
                  <a:lnTo>
                    <a:pt x="5430" y="7121"/>
                  </a:lnTo>
                  <a:cubicBezTo>
                    <a:pt x="5525" y="7121"/>
                    <a:pt x="5573" y="7050"/>
                    <a:pt x="5573" y="6978"/>
                  </a:cubicBezTo>
                  <a:lnTo>
                    <a:pt x="5573" y="143"/>
                  </a:lnTo>
                  <a:cubicBezTo>
                    <a:pt x="5573" y="72"/>
                    <a:pt x="5525" y="1"/>
                    <a:pt x="5430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43"/>
            <p:cNvSpPr/>
            <p:nvPr/>
          </p:nvSpPr>
          <p:spPr>
            <a:xfrm>
              <a:off x="3264350" y="3099500"/>
              <a:ext cx="27400" cy="26825"/>
            </a:xfrm>
            <a:custGeom>
              <a:avLst/>
              <a:gdLst/>
              <a:ahLst/>
              <a:cxnLst/>
              <a:rect l="l" t="t" r="r" b="b"/>
              <a:pathLst>
                <a:path w="1096" h="1073" extrusionOk="0">
                  <a:moveTo>
                    <a:pt x="143" y="1"/>
                  </a:moveTo>
                  <a:cubicBezTo>
                    <a:pt x="71" y="1"/>
                    <a:pt x="0" y="48"/>
                    <a:pt x="0" y="120"/>
                  </a:cubicBezTo>
                  <a:lnTo>
                    <a:pt x="0" y="929"/>
                  </a:lnTo>
                  <a:cubicBezTo>
                    <a:pt x="0" y="1025"/>
                    <a:pt x="71" y="1072"/>
                    <a:pt x="143" y="1072"/>
                  </a:cubicBezTo>
                  <a:lnTo>
                    <a:pt x="953" y="1072"/>
                  </a:lnTo>
                  <a:cubicBezTo>
                    <a:pt x="1024" y="1072"/>
                    <a:pt x="1095" y="1025"/>
                    <a:pt x="1095" y="929"/>
                  </a:cubicBezTo>
                  <a:lnTo>
                    <a:pt x="1095" y="120"/>
                  </a:lnTo>
                  <a:cubicBezTo>
                    <a:pt x="1095" y="48"/>
                    <a:pt x="1024" y="1"/>
                    <a:pt x="953" y="1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43"/>
            <p:cNvSpPr/>
            <p:nvPr/>
          </p:nvSpPr>
          <p:spPr>
            <a:xfrm>
              <a:off x="3264350" y="3137600"/>
              <a:ext cx="27400" cy="27425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143" y="1"/>
                  </a:moveTo>
                  <a:cubicBezTo>
                    <a:pt x="71" y="1"/>
                    <a:pt x="0" y="72"/>
                    <a:pt x="0" y="144"/>
                  </a:cubicBezTo>
                  <a:lnTo>
                    <a:pt x="0" y="953"/>
                  </a:lnTo>
                  <a:cubicBezTo>
                    <a:pt x="0" y="1025"/>
                    <a:pt x="71" y="1096"/>
                    <a:pt x="143" y="1096"/>
                  </a:cubicBezTo>
                  <a:lnTo>
                    <a:pt x="953" y="1096"/>
                  </a:lnTo>
                  <a:cubicBezTo>
                    <a:pt x="1024" y="1096"/>
                    <a:pt x="1095" y="1025"/>
                    <a:pt x="1095" y="953"/>
                  </a:cubicBezTo>
                  <a:lnTo>
                    <a:pt x="1095" y="144"/>
                  </a:lnTo>
                  <a:cubicBezTo>
                    <a:pt x="1095" y="72"/>
                    <a:pt x="1024" y="1"/>
                    <a:pt x="953" y="1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43"/>
            <p:cNvSpPr/>
            <p:nvPr/>
          </p:nvSpPr>
          <p:spPr>
            <a:xfrm>
              <a:off x="3264350" y="3176300"/>
              <a:ext cx="27400" cy="27425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143" y="1"/>
                  </a:moveTo>
                  <a:cubicBezTo>
                    <a:pt x="71" y="1"/>
                    <a:pt x="0" y="72"/>
                    <a:pt x="0" y="143"/>
                  </a:cubicBezTo>
                  <a:lnTo>
                    <a:pt x="0" y="953"/>
                  </a:lnTo>
                  <a:cubicBezTo>
                    <a:pt x="0" y="1025"/>
                    <a:pt x="71" y="1096"/>
                    <a:pt x="143" y="1096"/>
                  </a:cubicBezTo>
                  <a:lnTo>
                    <a:pt x="953" y="1096"/>
                  </a:lnTo>
                  <a:cubicBezTo>
                    <a:pt x="1024" y="1096"/>
                    <a:pt x="1095" y="1025"/>
                    <a:pt x="1095" y="953"/>
                  </a:cubicBezTo>
                  <a:lnTo>
                    <a:pt x="1095" y="143"/>
                  </a:lnTo>
                  <a:cubicBezTo>
                    <a:pt x="1095" y="72"/>
                    <a:pt x="1024" y="1"/>
                    <a:pt x="953" y="1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43"/>
            <p:cNvSpPr/>
            <p:nvPr/>
          </p:nvSpPr>
          <p:spPr>
            <a:xfrm>
              <a:off x="3317325" y="3110225"/>
              <a:ext cx="53000" cy="7150"/>
            </a:xfrm>
            <a:custGeom>
              <a:avLst/>
              <a:gdLst/>
              <a:ahLst/>
              <a:cxnLst/>
              <a:rect l="l" t="t" r="r" b="b"/>
              <a:pathLst>
                <a:path w="2120" h="286" extrusionOk="0">
                  <a:moveTo>
                    <a:pt x="143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15"/>
                    <a:pt x="72" y="286"/>
                    <a:pt x="143" y="286"/>
                  </a:cubicBezTo>
                  <a:lnTo>
                    <a:pt x="2001" y="286"/>
                  </a:lnTo>
                  <a:cubicBezTo>
                    <a:pt x="2072" y="286"/>
                    <a:pt x="2120" y="215"/>
                    <a:pt x="2120" y="143"/>
                  </a:cubicBezTo>
                  <a:cubicBezTo>
                    <a:pt x="2120" y="72"/>
                    <a:pt x="2072" y="0"/>
                    <a:pt x="2001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43"/>
            <p:cNvSpPr/>
            <p:nvPr/>
          </p:nvSpPr>
          <p:spPr>
            <a:xfrm>
              <a:off x="3317325" y="3148925"/>
              <a:ext cx="53000" cy="7150"/>
            </a:xfrm>
            <a:custGeom>
              <a:avLst/>
              <a:gdLst/>
              <a:ahLst/>
              <a:cxnLst/>
              <a:rect l="l" t="t" r="r" b="b"/>
              <a:pathLst>
                <a:path w="2120" h="286" extrusionOk="0">
                  <a:moveTo>
                    <a:pt x="143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14"/>
                    <a:pt x="72" y="286"/>
                    <a:pt x="143" y="286"/>
                  </a:cubicBezTo>
                  <a:lnTo>
                    <a:pt x="2001" y="286"/>
                  </a:lnTo>
                  <a:cubicBezTo>
                    <a:pt x="2072" y="286"/>
                    <a:pt x="2120" y="214"/>
                    <a:pt x="2120" y="143"/>
                  </a:cubicBezTo>
                  <a:cubicBezTo>
                    <a:pt x="2120" y="72"/>
                    <a:pt x="2072" y="0"/>
                    <a:pt x="2001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43"/>
            <p:cNvSpPr/>
            <p:nvPr/>
          </p:nvSpPr>
          <p:spPr>
            <a:xfrm>
              <a:off x="3317325" y="3187625"/>
              <a:ext cx="53000" cy="6575"/>
            </a:xfrm>
            <a:custGeom>
              <a:avLst/>
              <a:gdLst/>
              <a:ahLst/>
              <a:cxnLst/>
              <a:rect l="l" t="t" r="r" b="b"/>
              <a:pathLst>
                <a:path w="2120" h="263" extrusionOk="0">
                  <a:moveTo>
                    <a:pt x="143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4"/>
                    <a:pt x="72" y="262"/>
                    <a:pt x="143" y="262"/>
                  </a:cubicBezTo>
                  <a:lnTo>
                    <a:pt x="2001" y="262"/>
                  </a:lnTo>
                  <a:cubicBezTo>
                    <a:pt x="2072" y="262"/>
                    <a:pt x="2120" y="214"/>
                    <a:pt x="2120" y="143"/>
                  </a:cubicBezTo>
                  <a:cubicBezTo>
                    <a:pt x="2120" y="48"/>
                    <a:pt x="2072" y="0"/>
                    <a:pt x="2001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43"/>
            <p:cNvSpPr/>
            <p:nvPr/>
          </p:nvSpPr>
          <p:spPr>
            <a:xfrm>
              <a:off x="3260175" y="3081000"/>
              <a:ext cx="59550" cy="36375"/>
            </a:xfrm>
            <a:custGeom>
              <a:avLst/>
              <a:gdLst/>
              <a:ahLst/>
              <a:cxnLst/>
              <a:rect l="l" t="t" r="r" b="b"/>
              <a:pathLst>
                <a:path w="2382" h="1455" extrusionOk="0">
                  <a:moveTo>
                    <a:pt x="2214" y="0"/>
                  </a:moveTo>
                  <a:cubicBezTo>
                    <a:pt x="2187" y="0"/>
                    <a:pt x="2162" y="8"/>
                    <a:pt x="2144" y="26"/>
                  </a:cubicBezTo>
                  <a:lnTo>
                    <a:pt x="620" y="1122"/>
                  </a:lnTo>
                  <a:lnTo>
                    <a:pt x="262" y="717"/>
                  </a:lnTo>
                  <a:cubicBezTo>
                    <a:pt x="236" y="677"/>
                    <a:pt x="195" y="660"/>
                    <a:pt x="156" y="660"/>
                  </a:cubicBezTo>
                  <a:cubicBezTo>
                    <a:pt x="124" y="660"/>
                    <a:pt x="93" y="672"/>
                    <a:pt x="72" y="693"/>
                  </a:cubicBezTo>
                  <a:cubicBezTo>
                    <a:pt x="24" y="741"/>
                    <a:pt x="0" y="836"/>
                    <a:pt x="48" y="883"/>
                  </a:cubicBezTo>
                  <a:lnTo>
                    <a:pt x="500" y="1407"/>
                  </a:lnTo>
                  <a:cubicBezTo>
                    <a:pt x="524" y="1431"/>
                    <a:pt x="572" y="1455"/>
                    <a:pt x="596" y="1455"/>
                  </a:cubicBezTo>
                  <a:cubicBezTo>
                    <a:pt x="643" y="1455"/>
                    <a:pt x="667" y="1431"/>
                    <a:pt x="691" y="1431"/>
                  </a:cubicBezTo>
                  <a:lnTo>
                    <a:pt x="2310" y="240"/>
                  </a:lnTo>
                  <a:cubicBezTo>
                    <a:pt x="2358" y="193"/>
                    <a:pt x="2382" y="121"/>
                    <a:pt x="2334" y="50"/>
                  </a:cubicBezTo>
                  <a:cubicBezTo>
                    <a:pt x="2305" y="20"/>
                    <a:pt x="2257" y="0"/>
                    <a:pt x="2214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43"/>
            <p:cNvSpPr/>
            <p:nvPr/>
          </p:nvSpPr>
          <p:spPr>
            <a:xfrm>
              <a:off x="3260175" y="3119500"/>
              <a:ext cx="59550" cy="36575"/>
            </a:xfrm>
            <a:custGeom>
              <a:avLst/>
              <a:gdLst/>
              <a:ahLst/>
              <a:cxnLst/>
              <a:rect l="l" t="t" r="r" b="b"/>
              <a:pathLst>
                <a:path w="2382" h="1463" extrusionOk="0">
                  <a:moveTo>
                    <a:pt x="2228" y="1"/>
                  </a:moveTo>
                  <a:cubicBezTo>
                    <a:pt x="2196" y="1"/>
                    <a:pt x="2165" y="13"/>
                    <a:pt x="2144" y="34"/>
                  </a:cubicBezTo>
                  <a:lnTo>
                    <a:pt x="620" y="1130"/>
                  </a:lnTo>
                  <a:lnTo>
                    <a:pt x="262" y="701"/>
                  </a:lnTo>
                  <a:cubicBezTo>
                    <a:pt x="238" y="677"/>
                    <a:pt x="203" y="665"/>
                    <a:pt x="167" y="665"/>
                  </a:cubicBezTo>
                  <a:cubicBezTo>
                    <a:pt x="131" y="665"/>
                    <a:pt x="96" y="677"/>
                    <a:pt x="72" y="701"/>
                  </a:cubicBezTo>
                  <a:cubicBezTo>
                    <a:pt x="24" y="748"/>
                    <a:pt x="0" y="820"/>
                    <a:pt x="48" y="891"/>
                  </a:cubicBezTo>
                  <a:lnTo>
                    <a:pt x="500" y="1391"/>
                  </a:lnTo>
                  <a:cubicBezTo>
                    <a:pt x="524" y="1439"/>
                    <a:pt x="572" y="1463"/>
                    <a:pt x="596" y="1463"/>
                  </a:cubicBezTo>
                  <a:cubicBezTo>
                    <a:pt x="643" y="1463"/>
                    <a:pt x="667" y="1439"/>
                    <a:pt x="691" y="1415"/>
                  </a:cubicBezTo>
                  <a:lnTo>
                    <a:pt x="2310" y="248"/>
                  </a:lnTo>
                  <a:cubicBezTo>
                    <a:pt x="2358" y="201"/>
                    <a:pt x="2382" y="129"/>
                    <a:pt x="2334" y="58"/>
                  </a:cubicBezTo>
                  <a:cubicBezTo>
                    <a:pt x="2308" y="19"/>
                    <a:pt x="2267" y="1"/>
                    <a:pt x="2228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43"/>
            <p:cNvSpPr/>
            <p:nvPr/>
          </p:nvSpPr>
          <p:spPr>
            <a:xfrm>
              <a:off x="3260175" y="3158075"/>
              <a:ext cx="59550" cy="36125"/>
            </a:xfrm>
            <a:custGeom>
              <a:avLst/>
              <a:gdLst/>
              <a:ahLst/>
              <a:cxnLst/>
              <a:rect l="l" t="t" r="r" b="b"/>
              <a:pathLst>
                <a:path w="2382" h="1445" extrusionOk="0">
                  <a:moveTo>
                    <a:pt x="2210" y="1"/>
                  </a:moveTo>
                  <a:cubicBezTo>
                    <a:pt x="2185" y="1"/>
                    <a:pt x="2161" y="6"/>
                    <a:pt x="2144" y="15"/>
                  </a:cubicBezTo>
                  <a:lnTo>
                    <a:pt x="620" y="1134"/>
                  </a:lnTo>
                  <a:lnTo>
                    <a:pt x="262" y="706"/>
                  </a:lnTo>
                  <a:cubicBezTo>
                    <a:pt x="236" y="680"/>
                    <a:pt x="196" y="661"/>
                    <a:pt x="157" y="661"/>
                  </a:cubicBezTo>
                  <a:cubicBezTo>
                    <a:pt x="124" y="661"/>
                    <a:pt x="93" y="674"/>
                    <a:pt x="72" y="706"/>
                  </a:cubicBezTo>
                  <a:cubicBezTo>
                    <a:pt x="24" y="753"/>
                    <a:pt x="0" y="825"/>
                    <a:pt x="48" y="896"/>
                  </a:cubicBezTo>
                  <a:lnTo>
                    <a:pt x="500" y="1396"/>
                  </a:lnTo>
                  <a:cubicBezTo>
                    <a:pt x="524" y="1444"/>
                    <a:pt x="572" y="1444"/>
                    <a:pt x="596" y="1444"/>
                  </a:cubicBezTo>
                  <a:cubicBezTo>
                    <a:pt x="643" y="1444"/>
                    <a:pt x="667" y="1444"/>
                    <a:pt x="691" y="1420"/>
                  </a:cubicBezTo>
                  <a:lnTo>
                    <a:pt x="2310" y="253"/>
                  </a:lnTo>
                  <a:cubicBezTo>
                    <a:pt x="2358" y="206"/>
                    <a:pt x="2382" y="110"/>
                    <a:pt x="2334" y="63"/>
                  </a:cubicBezTo>
                  <a:cubicBezTo>
                    <a:pt x="2304" y="17"/>
                    <a:pt x="2255" y="1"/>
                    <a:pt x="2210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43"/>
            <p:cNvSpPr/>
            <p:nvPr/>
          </p:nvSpPr>
          <p:spPr>
            <a:xfrm>
              <a:off x="3281600" y="3035200"/>
              <a:ext cx="66125" cy="36350"/>
            </a:xfrm>
            <a:custGeom>
              <a:avLst/>
              <a:gdLst/>
              <a:ahLst/>
              <a:cxnLst/>
              <a:rect l="l" t="t" r="r" b="b"/>
              <a:pathLst>
                <a:path w="2645" h="1454" extrusionOk="0">
                  <a:moveTo>
                    <a:pt x="1310" y="1"/>
                  </a:moveTo>
                  <a:cubicBezTo>
                    <a:pt x="1120" y="1"/>
                    <a:pt x="929" y="72"/>
                    <a:pt x="787" y="215"/>
                  </a:cubicBezTo>
                  <a:lnTo>
                    <a:pt x="144" y="215"/>
                  </a:lnTo>
                  <a:cubicBezTo>
                    <a:pt x="72" y="215"/>
                    <a:pt x="1" y="263"/>
                    <a:pt x="1" y="358"/>
                  </a:cubicBezTo>
                  <a:lnTo>
                    <a:pt x="1" y="1310"/>
                  </a:lnTo>
                  <a:cubicBezTo>
                    <a:pt x="1" y="1382"/>
                    <a:pt x="72" y="1453"/>
                    <a:pt x="144" y="1453"/>
                  </a:cubicBezTo>
                  <a:lnTo>
                    <a:pt x="2501" y="1453"/>
                  </a:lnTo>
                  <a:cubicBezTo>
                    <a:pt x="2573" y="1453"/>
                    <a:pt x="2644" y="1382"/>
                    <a:pt x="2644" y="1310"/>
                  </a:cubicBezTo>
                  <a:lnTo>
                    <a:pt x="2644" y="358"/>
                  </a:lnTo>
                  <a:cubicBezTo>
                    <a:pt x="2644" y="263"/>
                    <a:pt x="2573" y="215"/>
                    <a:pt x="2501" y="215"/>
                  </a:cubicBezTo>
                  <a:lnTo>
                    <a:pt x="1834" y="215"/>
                  </a:lnTo>
                  <a:cubicBezTo>
                    <a:pt x="1691" y="72"/>
                    <a:pt x="1525" y="1"/>
                    <a:pt x="1310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43"/>
            <p:cNvSpPr/>
            <p:nvPr/>
          </p:nvSpPr>
          <p:spPr>
            <a:xfrm>
              <a:off x="3284575" y="3035200"/>
              <a:ext cx="66125" cy="36350"/>
            </a:xfrm>
            <a:custGeom>
              <a:avLst/>
              <a:gdLst/>
              <a:ahLst/>
              <a:cxnLst/>
              <a:rect l="l" t="t" r="r" b="b"/>
              <a:pathLst>
                <a:path w="2645" h="1454" extrusionOk="0">
                  <a:moveTo>
                    <a:pt x="1311" y="1"/>
                  </a:moveTo>
                  <a:cubicBezTo>
                    <a:pt x="1120" y="1"/>
                    <a:pt x="929" y="72"/>
                    <a:pt x="787" y="215"/>
                  </a:cubicBezTo>
                  <a:lnTo>
                    <a:pt x="144" y="215"/>
                  </a:lnTo>
                  <a:cubicBezTo>
                    <a:pt x="72" y="215"/>
                    <a:pt x="1" y="263"/>
                    <a:pt x="1" y="358"/>
                  </a:cubicBezTo>
                  <a:lnTo>
                    <a:pt x="1" y="1310"/>
                  </a:lnTo>
                  <a:cubicBezTo>
                    <a:pt x="1" y="1382"/>
                    <a:pt x="72" y="1453"/>
                    <a:pt x="144" y="1453"/>
                  </a:cubicBezTo>
                  <a:lnTo>
                    <a:pt x="2501" y="1453"/>
                  </a:lnTo>
                  <a:cubicBezTo>
                    <a:pt x="2573" y="1453"/>
                    <a:pt x="2644" y="1382"/>
                    <a:pt x="2644" y="1310"/>
                  </a:cubicBezTo>
                  <a:lnTo>
                    <a:pt x="2644" y="358"/>
                  </a:lnTo>
                  <a:cubicBezTo>
                    <a:pt x="2644" y="263"/>
                    <a:pt x="2573" y="215"/>
                    <a:pt x="2501" y="215"/>
                  </a:cubicBezTo>
                  <a:lnTo>
                    <a:pt x="1834" y="215"/>
                  </a:lnTo>
                  <a:cubicBezTo>
                    <a:pt x="1692" y="72"/>
                    <a:pt x="1525" y="1"/>
                    <a:pt x="1311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43"/>
            <p:cNvSpPr/>
            <p:nvPr/>
          </p:nvSpPr>
          <p:spPr>
            <a:xfrm>
              <a:off x="3294100" y="3044125"/>
              <a:ext cx="47075" cy="17900"/>
            </a:xfrm>
            <a:custGeom>
              <a:avLst/>
              <a:gdLst/>
              <a:ahLst/>
              <a:cxnLst/>
              <a:rect l="l" t="t" r="r" b="b"/>
              <a:pathLst>
                <a:path w="1883" h="716" extrusionOk="0">
                  <a:moveTo>
                    <a:pt x="930" y="1"/>
                  </a:moveTo>
                  <a:cubicBezTo>
                    <a:pt x="834" y="1"/>
                    <a:pt x="739" y="48"/>
                    <a:pt x="691" y="120"/>
                  </a:cubicBezTo>
                  <a:lnTo>
                    <a:pt x="572" y="215"/>
                  </a:lnTo>
                  <a:lnTo>
                    <a:pt x="72" y="215"/>
                  </a:lnTo>
                  <a:cubicBezTo>
                    <a:pt x="25" y="215"/>
                    <a:pt x="1" y="263"/>
                    <a:pt x="1" y="310"/>
                  </a:cubicBezTo>
                  <a:lnTo>
                    <a:pt x="1" y="620"/>
                  </a:lnTo>
                  <a:cubicBezTo>
                    <a:pt x="1" y="668"/>
                    <a:pt x="25" y="715"/>
                    <a:pt x="72" y="715"/>
                  </a:cubicBezTo>
                  <a:lnTo>
                    <a:pt x="1787" y="715"/>
                  </a:lnTo>
                  <a:cubicBezTo>
                    <a:pt x="1834" y="715"/>
                    <a:pt x="1882" y="668"/>
                    <a:pt x="1882" y="620"/>
                  </a:cubicBezTo>
                  <a:lnTo>
                    <a:pt x="1882" y="310"/>
                  </a:lnTo>
                  <a:cubicBezTo>
                    <a:pt x="1882" y="263"/>
                    <a:pt x="1834" y="215"/>
                    <a:pt x="1787" y="215"/>
                  </a:cubicBezTo>
                  <a:lnTo>
                    <a:pt x="1311" y="215"/>
                  </a:lnTo>
                  <a:lnTo>
                    <a:pt x="1191" y="120"/>
                  </a:lnTo>
                  <a:cubicBezTo>
                    <a:pt x="1120" y="48"/>
                    <a:pt x="1025" y="1"/>
                    <a:pt x="930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76" name="Google Shape;2076;p43"/>
          <p:cNvGrpSpPr/>
          <p:nvPr/>
        </p:nvGrpSpPr>
        <p:grpSpPr>
          <a:xfrm>
            <a:off x="-480379" y="760920"/>
            <a:ext cx="1683142" cy="647299"/>
            <a:chOff x="1616325" y="1685825"/>
            <a:chExt cx="1470250" cy="565425"/>
          </a:xfrm>
        </p:grpSpPr>
        <p:sp>
          <p:nvSpPr>
            <p:cNvPr id="2077" name="Google Shape;2077;p43"/>
            <p:cNvSpPr/>
            <p:nvPr/>
          </p:nvSpPr>
          <p:spPr>
            <a:xfrm>
              <a:off x="1972425" y="2032725"/>
              <a:ext cx="758900" cy="125125"/>
            </a:xfrm>
            <a:custGeom>
              <a:avLst/>
              <a:gdLst/>
              <a:ahLst/>
              <a:cxnLst/>
              <a:rect l="l" t="t" r="r" b="b"/>
              <a:pathLst>
                <a:path w="30356" h="5005" extrusionOk="0">
                  <a:moveTo>
                    <a:pt x="0" y="1"/>
                  </a:moveTo>
                  <a:cubicBezTo>
                    <a:pt x="0" y="1"/>
                    <a:pt x="167" y="334"/>
                    <a:pt x="334" y="935"/>
                  </a:cubicBezTo>
                  <a:cubicBezTo>
                    <a:pt x="434" y="1302"/>
                    <a:pt x="500" y="1769"/>
                    <a:pt x="500" y="2336"/>
                  </a:cubicBezTo>
                  <a:cubicBezTo>
                    <a:pt x="500" y="3870"/>
                    <a:pt x="0" y="5004"/>
                    <a:pt x="0" y="5004"/>
                  </a:cubicBezTo>
                  <a:lnTo>
                    <a:pt x="29554" y="5004"/>
                  </a:lnTo>
                  <a:cubicBezTo>
                    <a:pt x="29821" y="5004"/>
                    <a:pt x="30055" y="4871"/>
                    <a:pt x="30188" y="4671"/>
                  </a:cubicBezTo>
                  <a:cubicBezTo>
                    <a:pt x="30288" y="4537"/>
                    <a:pt x="30355" y="4371"/>
                    <a:pt x="30355" y="4204"/>
                  </a:cubicBezTo>
                  <a:lnTo>
                    <a:pt x="30355" y="1001"/>
                  </a:lnTo>
                  <a:cubicBezTo>
                    <a:pt x="30355" y="434"/>
                    <a:pt x="29921" y="1"/>
                    <a:pt x="29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43"/>
            <p:cNvSpPr/>
            <p:nvPr/>
          </p:nvSpPr>
          <p:spPr>
            <a:xfrm>
              <a:off x="1961575" y="2023550"/>
              <a:ext cx="778900" cy="143475"/>
            </a:xfrm>
            <a:custGeom>
              <a:avLst/>
              <a:gdLst/>
              <a:ahLst/>
              <a:cxnLst/>
              <a:rect l="l" t="t" r="r" b="b"/>
              <a:pathLst>
                <a:path w="31156" h="5739" extrusionOk="0">
                  <a:moveTo>
                    <a:pt x="29788" y="768"/>
                  </a:moveTo>
                  <a:cubicBezTo>
                    <a:pt x="30122" y="768"/>
                    <a:pt x="30389" y="1035"/>
                    <a:pt x="30389" y="1368"/>
                  </a:cubicBezTo>
                  <a:lnTo>
                    <a:pt x="30389" y="4571"/>
                  </a:lnTo>
                  <a:cubicBezTo>
                    <a:pt x="30389" y="4671"/>
                    <a:pt x="30355" y="4738"/>
                    <a:pt x="30322" y="4804"/>
                  </a:cubicBezTo>
                  <a:cubicBezTo>
                    <a:pt x="30255" y="4904"/>
                    <a:pt x="30122" y="4971"/>
                    <a:pt x="29988" y="4971"/>
                  </a:cubicBezTo>
                  <a:lnTo>
                    <a:pt x="968" y="4971"/>
                  </a:lnTo>
                  <a:cubicBezTo>
                    <a:pt x="1135" y="4471"/>
                    <a:pt x="1335" y="3670"/>
                    <a:pt x="1335" y="2703"/>
                  </a:cubicBezTo>
                  <a:cubicBezTo>
                    <a:pt x="1335" y="2169"/>
                    <a:pt x="1268" y="1669"/>
                    <a:pt x="1135" y="1202"/>
                  </a:cubicBezTo>
                  <a:cubicBezTo>
                    <a:pt x="1101" y="1035"/>
                    <a:pt x="1034" y="901"/>
                    <a:pt x="1001" y="768"/>
                  </a:cubicBezTo>
                  <a:close/>
                  <a:moveTo>
                    <a:pt x="434" y="1"/>
                  </a:moveTo>
                  <a:cubicBezTo>
                    <a:pt x="267" y="1"/>
                    <a:pt x="167" y="68"/>
                    <a:pt x="100" y="168"/>
                  </a:cubicBezTo>
                  <a:cubicBezTo>
                    <a:pt x="0" y="301"/>
                    <a:pt x="0" y="434"/>
                    <a:pt x="100" y="568"/>
                  </a:cubicBezTo>
                  <a:cubicBezTo>
                    <a:pt x="100" y="568"/>
                    <a:pt x="267" y="868"/>
                    <a:pt x="401" y="1402"/>
                  </a:cubicBezTo>
                  <a:cubicBezTo>
                    <a:pt x="501" y="1802"/>
                    <a:pt x="567" y="2236"/>
                    <a:pt x="567" y="2703"/>
                  </a:cubicBezTo>
                  <a:cubicBezTo>
                    <a:pt x="567" y="4137"/>
                    <a:pt x="67" y="5171"/>
                    <a:pt x="67" y="5205"/>
                  </a:cubicBezTo>
                  <a:cubicBezTo>
                    <a:pt x="0" y="5305"/>
                    <a:pt x="34" y="5471"/>
                    <a:pt x="100" y="5571"/>
                  </a:cubicBezTo>
                  <a:cubicBezTo>
                    <a:pt x="167" y="5672"/>
                    <a:pt x="301" y="5738"/>
                    <a:pt x="434" y="5738"/>
                  </a:cubicBezTo>
                  <a:lnTo>
                    <a:pt x="29988" y="5738"/>
                  </a:lnTo>
                  <a:cubicBezTo>
                    <a:pt x="30389" y="5738"/>
                    <a:pt x="30756" y="5571"/>
                    <a:pt x="30956" y="5238"/>
                  </a:cubicBezTo>
                  <a:cubicBezTo>
                    <a:pt x="31089" y="5071"/>
                    <a:pt x="31156" y="4838"/>
                    <a:pt x="31156" y="4571"/>
                  </a:cubicBezTo>
                  <a:lnTo>
                    <a:pt x="31156" y="1368"/>
                  </a:lnTo>
                  <a:cubicBezTo>
                    <a:pt x="31156" y="601"/>
                    <a:pt x="30556" y="1"/>
                    <a:pt x="29788" y="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43"/>
            <p:cNvSpPr/>
            <p:nvPr/>
          </p:nvSpPr>
          <p:spPr>
            <a:xfrm>
              <a:off x="2292650" y="2088600"/>
              <a:ext cx="394475" cy="11700"/>
            </a:xfrm>
            <a:custGeom>
              <a:avLst/>
              <a:gdLst/>
              <a:ahLst/>
              <a:cxnLst/>
              <a:rect l="l" t="t" r="r" b="b"/>
              <a:pathLst>
                <a:path w="15779" h="468" extrusionOk="0">
                  <a:moveTo>
                    <a:pt x="0" y="234"/>
                  </a:moveTo>
                  <a:cubicBezTo>
                    <a:pt x="0" y="167"/>
                    <a:pt x="5704" y="34"/>
                    <a:pt x="9273" y="1"/>
                  </a:cubicBezTo>
                  <a:cubicBezTo>
                    <a:pt x="12909" y="1"/>
                    <a:pt x="15778" y="101"/>
                    <a:pt x="15778" y="234"/>
                  </a:cubicBezTo>
                  <a:cubicBezTo>
                    <a:pt x="15778" y="368"/>
                    <a:pt x="12976" y="434"/>
                    <a:pt x="9307" y="434"/>
                  </a:cubicBezTo>
                  <a:cubicBezTo>
                    <a:pt x="5738" y="468"/>
                    <a:pt x="0" y="334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43"/>
            <p:cNvSpPr/>
            <p:nvPr/>
          </p:nvSpPr>
          <p:spPr>
            <a:xfrm>
              <a:off x="1989925" y="2112800"/>
              <a:ext cx="394475" cy="10850"/>
            </a:xfrm>
            <a:custGeom>
              <a:avLst/>
              <a:gdLst/>
              <a:ahLst/>
              <a:cxnLst/>
              <a:rect l="l" t="t" r="r" b="b"/>
              <a:pathLst>
                <a:path w="15779" h="434" extrusionOk="0">
                  <a:moveTo>
                    <a:pt x="1" y="234"/>
                  </a:moveTo>
                  <a:cubicBezTo>
                    <a:pt x="1" y="133"/>
                    <a:pt x="5705" y="33"/>
                    <a:pt x="9274" y="0"/>
                  </a:cubicBezTo>
                  <a:cubicBezTo>
                    <a:pt x="12910" y="0"/>
                    <a:pt x="15778" y="100"/>
                    <a:pt x="15778" y="234"/>
                  </a:cubicBezTo>
                  <a:cubicBezTo>
                    <a:pt x="15778" y="367"/>
                    <a:pt x="12976" y="434"/>
                    <a:pt x="9307" y="434"/>
                  </a:cubicBezTo>
                  <a:cubicBezTo>
                    <a:pt x="5738" y="434"/>
                    <a:pt x="1" y="334"/>
                    <a:pt x="1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43"/>
            <p:cNvSpPr/>
            <p:nvPr/>
          </p:nvSpPr>
          <p:spPr>
            <a:xfrm>
              <a:off x="2411900" y="2112800"/>
              <a:ext cx="271050" cy="10850"/>
            </a:xfrm>
            <a:custGeom>
              <a:avLst/>
              <a:gdLst/>
              <a:ahLst/>
              <a:cxnLst/>
              <a:rect l="l" t="t" r="r" b="b"/>
              <a:pathLst>
                <a:path w="10842" h="434" extrusionOk="0">
                  <a:moveTo>
                    <a:pt x="0" y="234"/>
                  </a:moveTo>
                  <a:cubicBezTo>
                    <a:pt x="0" y="133"/>
                    <a:pt x="3936" y="33"/>
                    <a:pt x="6371" y="0"/>
                  </a:cubicBezTo>
                  <a:cubicBezTo>
                    <a:pt x="8873" y="0"/>
                    <a:pt x="10841" y="100"/>
                    <a:pt x="10841" y="234"/>
                  </a:cubicBezTo>
                  <a:cubicBezTo>
                    <a:pt x="10841" y="367"/>
                    <a:pt x="8907" y="434"/>
                    <a:pt x="6405" y="434"/>
                  </a:cubicBezTo>
                  <a:cubicBezTo>
                    <a:pt x="3936" y="434"/>
                    <a:pt x="0" y="334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43"/>
            <p:cNvSpPr/>
            <p:nvPr/>
          </p:nvSpPr>
          <p:spPr>
            <a:xfrm>
              <a:off x="2093325" y="2060250"/>
              <a:ext cx="585450" cy="11700"/>
            </a:xfrm>
            <a:custGeom>
              <a:avLst/>
              <a:gdLst/>
              <a:ahLst/>
              <a:cxnLst/>
              <a:rect l="l" t="t" r="r" b="b"/>
              <a:pathLst>
                <a:path w="23418" h="468" extrusionOk="0">
                  <a:moveTo>
                    <a:pt x="23418" y="201"/>
                  </a:moveTo>
                  <a:cubicBezTo>
                    <a:pt x="23418" y="301"/>
                    <a:pt x="14945" y="401"/>
                    <a:pt x="9674" y="434"/>
                  </a:cubicBezTo>
                  <a:cubicBezTo>
                    <a:pt x="4271" y="468"/>
                    <a:pt x="1" y="334"/>
                    <a:pt x="1" y="201"/>
                  </a:cubicBezTo>
                  <a:cubicBezTo>
                    <a:pt x="1" y="67"/>
                    <a:pt x="4204" y="1"/>
                    <a:pt x="9608" y="1"/>
                  </a:cubicBezTo>
                  <a:cubicBezTo>
                    <a:pt x="14878" y="1"/>
                    <a:pt x="23418" y="134"/>
                    <a:pt x="23418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43"/>
            <p:cNvSpPr/>
            <p:nvPr/>
          </p:nvSpPr>
          <p:spPr>
            <a:xfrm>
              <a:off x="2009100" y="2069425"/>
              <a:ext cx="529575" cy="11700"/>
            </a:xfrm>
            <a:custGeom>
              <a:avLst/>
              <a:gdLst/>
              <a:ahLst/>
              <a:cxnLst/>
              <a:rect l="l" t="t" r="r" b="b"/>
              <a:pathLst>
                <a:path w="21183" h="468" extrusionOk="0">
                  <a:moveTo>
                    <a:pt x="21183" y="201"/>
                  </a:moveTo>
                  <a:cubicBezTo>
                    <a:pt x="21183" y="301"/>
                    <a:pt x="13510" y="401"/>
                    <a:pt x="8740" y="434"/>
                  </a:cubicBezTo>
                  <a:cubicBezTo>
                    <a:pt x="3870" y="467"/>
                    <a:pt x="1" y="334"/>
                    <a:pt x="1" y="201"/>
                  </a:cubicBezTo>
                  <a:cubicBezTo>
                    <a:pt x="1" y="67"/>
                    <a:pt x="3770" y="0"/>
                    <a:pt x="8674" y="0"/>
                  </a:cubicBezTo>
                  <a:cubicBezTo>
                    <a:pt x="13444" y="0"/>
                    <a:pt x="21183" y="134"/>
                    <a:pt x="21183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43"/>
            <p:cNvSpPr/>
            <p:nvPr/>
          </p:nvSpPr>
          <p:spPr>
            <a:xfrm>
              <a:off x="1972425" y="2032725"/>
              <a:ext cx="758900" cy="125125"/>
            </a:xfrm>
            <a:custGeom>
              <a:avLst/>
              <a:gdLst/>
              <a:ahLst/>
              <a:cxnLst/>
              <a:rect l="l" t="t" r="r" b="b"/>
              <a:pathLst>
                <a:path w="30356" h="5005" extrusionOk="0">
                  <a:moveTo>
                    <a:pt x="0" y="1"/>
                  </a:moveTo>
                  <a:cubicBezTo>
                    <a:pt x="0" y="1"/>
                    <a:pt x="167" y="334"/>
                    <a:pt x="334" y="935"/>
                  </a:cubicBezTo>
                  <a:cubicBezTo>
                    <a:pt x="6426" y="716"/>
                    <a:pt x="12535" y="498"/>
                    <a:pt x="18637" y="498"/>
                  </a:cubicBezTo>
                  <a:cubicBezTo>
                    <a:pt x="20921" y="498"/>
                    <a:pt x="23204" y="528"/>
                    <a:pt x="25485" y="601"/>
                  </a:cubicBezTo>
                  <a:cubicBezTo>
                    <a:pt x="26352" y="635"/>
                    <a:pt x="27320" y="735"/>
                    <a:pt x="27787" y="1468"/>
                  </a:cubicBezTo>
                  <a:cubicBezTo>
                    <a:pt x="28153" y="2069"/>
                    <a:pt x="27987" y="2903"/>
                    <a:pt x="27520" y="3470"/>
                  </a:cubicBezTo>
                  <a:cubicBezTo>
                    <a:pt x="27086" y="4037"/>
                    <a:pt x="26452" y="4371"/>
                    <a:pt x="25818" y="4737"/>
                  </a:cubicBezTo>
                  <a:cubicBezTo>
                    <a:pt x="26019" y="4838"/>
                    <a:pt x="26219" y="4904"/>
                    <a:pt x="26452" y="5004"/>
                  </a:cubicBezTo>
                  <a:lnTo>
                    <a:pt x="29521" y="5004"/>
                  </a:lnTo>
                  <a:cubicBezTo>
                    <a:pt x="29755" y="4904"/>
                    <a:pt x="29988" y="4804"/>
                    <a:pt x="30188" y="4671"/>
                  </a:cubicBezTo>
                  <a:cubicBezTo>
                    <a:pt x="30288" y="4537"/>
                    <a:pt x="30355" y="4371"/>
                    <a:pt x="30355" y="4204"/>
                  </a:cubicBezTo>
                  <a:lnTo>
                    <a:pt x="30355" y="1001"/>
                  </a:lnTo>
                  <a:cubicBezTo>
                    <a:pt x="30355" y="434"/>
                    <a:pt x="29921" y="1"/>
                    <a:pt x="29354" y="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43"/>
            <p:cNvSpPr/>
            <p:nvPr/>
          </p:nvSpPr>
          <p:spPr>
            <a:xfrm>
              <a:off x="1954075" y="2011875"/>
              <a:ext cx="794750" cy="164325"/>
            </a:xfrm>
            <a:custGeom>
              <a:avLst/>
              <a:gdLst/>
              <a:ahLst/>
              <a:cxnLst/>
              <a:rect l="l" t="t" r="r" b="b"/>
              <a:pathLst>
                <a:path w="31790" h="6573" extrusionOk="0">
                  <a:moveTo>
                    <a:pt x="29555" y="1"/>
                  </a:moveTo>
                  <a:cubicBezTo>
                    <a:pt x="29288" y="1"/>
                    <a:pt x="29021" y="68"/>
                    <a:pt x="28787" y="201"/>
                  </a:cubicBezTo>
                  <a:lnTo>
                    <a:pt x="0" y="201"/>
                  </a:lnTo>
                  <a:lnTo>
                    <a:pt x="0" y="1168"/>
                  </a:lnTo>
                  <a:lnTo>
                    <a:pt x="28921" y="1168"/>
                  </a:lnTo>
                  <a:cubicBezTo>
                    <a:pt x="29088" y="1035"/>
                    <a:pt x="29254" y="935"/>
                    <a:pt x="29421" y="901"/>
                  </a:cubicBezTo>
                  <a:cubicBezTo>
                    <a:pt x="29455" y="868"/>
                    <a:pt x="29521" y="868"/>
                    <a:pt x="29555" y="868"/>
                  </a:cubicBezTo>
                  <a:cubicBezTo>
                    <a:pt x="30288" y="868"/>
                    <a:pt x="30922" y="1969"/>
                    <a:pt x="30922" y="3303"/>
                  </a:cubicBezTo>
                  <a:cubicBezTo>
                    <a:pt x="30922" y="4604"/>
                    <a:pt x="30288" y="5705"/>
                    <a:pt x="29555" y="5705"/>
                  </a:cubicBezTo>
                  <a:lnTo>
                    <a:pt x="29421" y="5705"/>
                  </a:lnTo>
                  <a:cubicBezTo>
                    <a:pt x="29254" y="5672"/>
                    <a:pt x="29088" y="5571"/>
                    <a:pt x="28921" y="5438"/>
                  </a:cubicBezTo>
                  <a:lnTo>
                    <a:pt x="0" y="5438"/>
                  </a:lnTo>
                  <a:lnTo>
                    <a:pt x="0" y="6405"/>
                  </a:lnTo>
                  <a:lnTo>
                    <a:pt x="28787" y="6405"/>
                  </a:lnTo>
                  <a:cubicBezTo>
                    <a:pt x="29021" y="6505"/>
                    <a:pt x="29288" y="6572"/>
                    <a:pt x="29555" y="6572"/>
                  </a:cubicBezTo>
                  <a:cubicBezTo>
                    <a:pt x="30789" y="6572"/>
                    <a:pt x="31790" y="5138"/>
                    <a:pt x="31790" y="3303"/>
                  </a:cubicBezTo>
                  <a:cubicBezTo>
                    <a:pt x="31790" y="1469"/>
                    <a:pt x="30789" y="1"/>
                    <a:pt x="29555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43"/>
            <p:cNvSpPr/>
            <p:nvPr/>
          </p:nvSpPr>
          <p:spPr>
            <a:xfrm>
              <a:off x="2487775" y="1860100"/>
              <a:ext cx="229350" cy="143475"/>
            </a:xfrm>
            <a:custGeom>
              <a:avLst/>
              <a:gdLst/>
              <a:ahLst/>
              <a:cxnLst/>
              <a:rect l="l" t="t" r="r" b="b"/>
              <a:pathLst>
                <a:path w="9174" h="5739" extrusionOk="0">
                  <a:moveTo>
                    <a:pt x="1" y="1"/>
                  </a:moveTo>
                  <a:lnTo>
                    <a:pt x="1" y="5738"/>
                  </a:lnTo>
                  <a:lnTo>
                    <a:pt x="7940" y="5738"/>
                  </a:lnTo>
                  <a:cubicBezTo>
                    <a:pt x="8173" y="5505"/>
                    <a:pt x="8774" y="4771"/>
                    <a:pt x="9041" y="3737"/>
                  </a:cubicBezTo>
                  <a:cubicBezTo>
                    <a:pt x="9141" y="3403"/>
                    <a:pt x="9174" y="3070"/>
                    <a:pt x="9174" y="2769"/>
                  </a:cubicBezTo>
                  <a:cubicBezTo>
                    <a:pt x="9174" y="1268"/>
                    <a:pt x="8273" y="301"/>
                    <a:pt x="7973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43"/>
            <p:cNvSpPr/>
            <p:nvPr/>
          </p:nvSpPr>
          <p:spPr>
            <a:xfrm>
              <a:off x="2477775" y="1850925"/>
              <a:ext cx="248525" cy="162650"/>
            </a:xfrm>
            <a:custGeom>
              <a:avLst/>
              <a:gdLst/>
              <a:ahLst/>
              <a:cxnLst/>
              <a:rect l="l" t="t" r="r" b="b"/>
              <a:pathLst>
                <a:path w="9941" h="6506" extrusionOk="0">
                  <a:moveTo>
                    <a:pt x="8206" y="768"/>
                  </a:moveTo>
                  <a:cubicBezTo>
                    <a:pt x="8540" y="1102"/>
                    <a:pt x="9174" y="1902"/>
                    <a:pt x="9174" y="3136"/>
                  </a:cubicBezTo>
                  <a:cubicBezTo>
                    <a:pt x="9174" y="3403"/>
                    <a:pt x="9140" y="3704"/>
                    <a:pt x="9074" y="4004"/>
                  </a:cubicBezTo>
                  <a:cubicBezTo>
                    <a:pt x="8873" y="4838"/>
                    <a:pt x="8440" y="5438"/>
                    <a:pt x="8173" y="5738"/>
                  </a:cubicBezTo>
                  <a:lnTo>
                    <a:pt x="768" y="5738"/>
                  </a:lnTo>
                  <a:lnTo>
                    <a:pt x="768" y="768"/>
                  </a:lnTo>
                  <a:close/>
                  <a:moveTo>
                    <a:pt x="0" y="1"/>
                  </a:moveTo>
                  <a:lnTo>
                    <a:pt x="0" y="6506"/>
                  </a:lnTo>
                  <a:lnTo>
                    <a:pt x="8507" y="6506"/>
                  </a:lnTo>
                  <a:cubicBezTo>
                    <a:pt x="8507" y="6506"/>
                    <a:pt x="9474" y="5638"/>
                    <a:pt x="9807" y="4204"/>
                  </a:cubicBezTo>
                  <a:cubicBezTo>
                    <a:pt x="9908" y="3870"/>
                    <a:pt x="9941" y="3503"/>
                    <a:pt x="9941" y="3136"/>
                  </a:cubicBezTo>
                  <a:cubicBezTo>
                    <a:pt x="9941" y="1135"/>
                    <a:pt x="8507" y="1"/>
                    <a:pt x="8507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43"/>
            <p:cNvSpPr/>
            <p:nvPr/>
          </p:nvSpPr>
          <p:spPr>
            <a:xfrm>
              <a:off x="2477775" y="1850925"/>
              <a:ext cx="245200" cy="162650"/>
            </a:xfrm>
            <a:custGeom>
              <a:avLst/>
              <a:gdLst/>
              <a:ahLst/>
              <a:cxnLst/>
              <a:rect l="l" t="t" r="r" b="b"/>
              <a:pathLst>
                <a:path w="9808" h="6506" extrusionOk="0">
                  <a:moveTo>
                    <a:pt x="568" y="1"/>
                  </a:moveTo>
                  <a:cubicBezTo>
                    <a:pt x="367" y="334"/>
                    <a:pt x="167" y="701"/>
                    <a:pt x="0" y="1068"/>
                  </a:cubicBezTo>
                  <a:lnTo>
                    <a:pt x="0" y="6506"/>
                  </a:lnTo>
                  <a:lnTo>
                    <a:pt x="8507" y="6506"/>
                  </a:lnTo>
                  <a:cubicBezTo>
                    <a:pt x="8507" y="6506"/>
                    <a:pt x="9474" y="5638"/>
                    <a:pt x="9807" y="4204"/>
                  </a:cubicBezTo>
                  <a:lnTo>
                    <a:pt x="9807" y="4204"/>
                  </a:lnTo>
                  <a:cubicBezTo>
                    <a:pt x="9541" y="4504"/>
                    <a:pt x="9074" y="4638"/>
                    <a:pt x="8807" y="4938"/>
                  </a:cubicBezTo>
                  <a:cubicBezTo>
                    <a:pt x="8343" y="5438"/>
                    <a:pt x="7550" y="5743"/>
                    <a:pt x="6672" y="5743"/>
                  </a:cubicBezTo>
                  <a:cubicBezTo>
                    <a:pt x="5972" y="5743"/>
                    <a:pt x="5218" y="5549"/>
                    <a:pt x="4537" y="5105"/>
                  </a:cubicBezTo>
                  <a:cubicBezTo>
                    <a:pt x="3703" y="4571"/>
                    <a:pt x="3403" y="3437"/>
                    <a:pt x="3470" y="2436"/>
                  </a:cubicBezTo>
                  <a:cubicBezTo>
                    <a:pt x="3536" y="1602"/>
                    <a:pt x="3837" y="768"/>
                    <a:pt x="4170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43"/>
            <p:cNvSpPr/>
            <p:nvPr/>
          </p:nvSpPr>
          <p:spPr>
            <a:xfrm>
              <a:off x="2003275" y="1870950"/>
              <a:ext cx="517900" cy="124275"/>
            </a:xfrm>
            <a:custGeom>
              <a:avLst/>
              <a:gdLst/>
              <a:ahLst/>
              <a:cxnLst/>
              <a:rect l="l" t="t" r="r" b="b"/>
              <a:pathLst>
                <a:path w="20716" h="4971" extrusionOk="0">
                  <a:moveTo>
                    <a:pt x="0" y="0"/>
                  </a:moveTo>
                  <a:cubicBezTo>
                    <a:pt x="0" y="0"/>
                    <a:pt x="34" y="0"/>
                    <a:pt x="34" y="34"/>
                  </a:cubicBezTo>
                  <a:cubicBezTo>
                    <a:pt x="100" y="134"/>
                    <a:pt x="234" y="434"/>
                    <a:pt x="334" y="834"/>
                  </a:cubicBezTo>
                  <a:cubicBezTo>
                    <a:pt x="434" y="1235"/>
                    <a:pt x="534" y="1735"/>
                    <a:pt x="534" y="2335"/>
                  </a:cubicBezTo>
                  <a:cubicBezTo>
                    <a:pt x="534" y="3837"/>
                    <a:pt x="0" y="4971"/>
                    <a:pt x="0" y="4971"/>
                  </a:cubicBezTo>
                  <a:lnTo>
                    <a:pt x="19948" y="4971"/>
                  </a:lnTo>
                  <a:cubicBezTo>
                    <a:pt x="20081" y="4971"/>
                    <a:pt x="20215" y="4937"/>
                    <a:pt x="20348" y="4871"/>
                  </a:cubicBezTo>
                  <a:cubicBezTo>
                    <a:pt x="20582" y="4737"/>
                    <a:pt x="20715" y="4470"/>
                    <a:pt x="20715" y="4203"/>
                  </a:cubicBezTo>
                  <a:lnTo>
                    <a:pt x="20715" y="968"/>
                  </a:lnTo>
                  <a:cubicBezTo>
                    <a:pt x="20715" y="434"/>
                    <a:pt x="20281" y="0"/>
                    <a:pt x="19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43"/>
            <p:cNvSpPr/>
            <p:nvPr/>
          </p:nvSpPr>
          <p:spPr>
            <a:xfrm>
              <a:off x="1993250" y="1860950"/>
              <a:ext cx="537925" cy="144275"/>
            </a:xfrm>
            <a:custGeom>
              <a:avLst/>
              <a:gdLst/>
              <a:ahLst/>
              <a:cxnLst/>
              <a:rect l="l" t="t" r="r" b="b"/>
              <a:pathLst>
                <a:path w="21517" h="5771" extrusionOk="0">
                  <a:moveTo>
                    <a:pt x="20149" y="767"/>
                  </a:moveTo>
                  <a:cubicBezTo>
                    <a:pt x="20482" y="767"/>
                    <a:pt x="20749" y="1034"/>
                    <a:pt x="20749" y="1368"/>
                  </a:cubicBezTo>
                  <a:lnTo>
                    <a:pt x="20749" y="4603"/>
                  </a:lnTo>
                  <a:cubicBezTo>
                    <a:pt x="20749" y="4737"/>
                    <a:pt x="20682" y="4870"/>
                    <a:pt x="20549" y="4937"/>
                  </a:cubicBezTo>
                  <a:lnTo>
                    <a:pt x="20516" y="4937"/>
                  </a:lnTo>
                  <a:cubicBezTo>
                    <a:pt x="20482" y="4970"/>
                    <a:pt x="20416" y="5004"/>
                    <a:pt x="20349" y="5004"/>
                  </a:cubicBezTo>
                  <a:lnTo>
                    <a:pt x="968" y="5004"/>
                  </a:lnTo>
                  <a:cubicBezTo>
                    <a:pt x="1135" y="4503"/>
                    <a:pt x="1335" y="3669"/>
                    <a:pt x="1335" y="2735"/>
                  </a:cubicBezTo>
                  <a:cubicBezTo>
                    <a:pt x="1335" y="2168"/>
                    <a:pt x="1269" y="1635"/>
                    <a:pt x="1102" y="1134"/>
                  </a:cubicBezTo>
                  <a:cubicBezTo>
                    <a:pt x="1068" y="1034"/>
                    <a:pt x="1035" y="901"/>
                    <a:pt x="1002" y="767"/>
                  </a:cubicBezTo>
                  <a:close/>
                  <a:moveTo>
                    <a:pt x="401" y="0"/>
                  </a:moveTo>
                  <a:cubicBezTo>
                    <a:pt x="268" y="0"/>
                    <a:pt x="134" y="100"/>
                    <a:pt x="68" y="234"/>
                  </a:cubicBezTo>
                  <a:cubicBezTo>
                    <a:pt x="34" y="334"/>
                    <a:pt x="34" y="467"/>
                    <a:pt x="101" y="601"/>
                  </a:cubicBezTo>
                  <a:cubicBezTo>
                    <a:pt x="201" y="834"/>
                    <a:pt x="301" y="1068"/>
                    <a:pt x="368" y="1368"/>
                  </a:cubicBezTo>
                  <a:cubicBezTo>
                    <a:pt x="501" y="1768"/>
                    <a:pt x="535" y="2235"/>
                    <a:pt x="535" y="2735"/>
                  </a:cubicBezTo>
                  <a:cubicBezTo>
                    <a:pt x="535" y="4136"/>
                    <a:pt x="68" y="5204"/>
                    <a:pt x="68" y="5204"/>
                  </a:cubicBezTo>
                  <a:cubicBezTo>
                    <a:pt x="1" y="5337"/>
                    <a:pt x="34" y="5471"/>
                    <a:pt x="101" y="5571"/>
                  </a:cubicBezTo>
                  <a:cubicBezTo>
                    <a:pt x="168" y="5704"/>
                    <a:pt x="268" y="5771"/>
                    <a:pt x="401" y="5771"/>
                  </a:cubicBezTo>
                  <a:lnTo>
                    <a:pt x="20349" y="5771"/>
                  </a:lnTo>
                  <a:cubicBezTo>
                    <a:pt x="20549" y="5771"/>
                    <a:pt x="20749" y="5704"/>
                    <a:pt x="20949" y="5604"/>
                  </a:cubicBezTo>
                  <a:cubicBezTo>
                    <a:pt x="20949" y="5604"/>
                    <a:pt x="20949" y="5604"/>
                    <a:pt x="20949" y="5571"/>
                  </a:cubicBezTo>
                  <a:cubicBezTo>
                    <a:pt x="21283" y="5371"/>
                    <a:pt x="21516" y="5004"/>
                    <a:pt x="21516" y="4603"/>
                  </a:cubicBezTo>
                  <a:lnTo>
                    <a:pt x="21516" y="1368"/>
                  </a:lnTo>
                  <a:cubicBezTo>
                    <a:pt x="21516" y="634"/>
                    <a:pt x="20916" y="0"/>
                    <a:pt x="20149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43"/>
            <p:cNvSpPr/>
            <p:nvPr/>
          </p:nvSpPr>
          <p:spPr>
            <a:xfrm>
              <a:off x="2004100" y="1870950"/>
              <a:ext cx="517075" cy="134000"/>
            </a:xfrm>
            <a:custGeom>
              <a:avLst/>
              <a:gdLst/>
              <a:ahLst/>
              <a:cxnLst/>
              <a:rect l="l" t="t" r="r" b="b"/>
              <a:pathLst>
                <a:path w="20683" h="5360" extrusionOk="0">
                  <a:moveTo>
                    <a:pt x="134" y="0"/>
                  </a:moveTo>
                  <a:cubicBezTo>
                    <a:pt x="101" y="0"/>
                    <a:pt x="67" y="0"/>
                    <a:pt x="1" y="34"/>
                  </a:cubicBezTo>
                  <a:cubicBezTo>
                    <a:pt x="67" y="134"/>
                    <a:pt x="201" y="434"/>
                    <a:pt x="301" y="834"/>
                  </a:cubicBezTo>
                  <a:cubicBezTo>
                    <a:pt x="734" y="834"/>
                    <a:pt x="1201" y="768"/>
                    <a:pt x="1368" y="768"/>
                  </a:cubicBezTo>
                  <a:cubicBezTo>
                    <a:pt x="2736" y="768"/>
                    <a:pt x="4104" y="768"/>
                    <a:pt x="5438" y="801"/>
                  </a:cubicBezTo>
                  <a:cubicBezTo>
                    <a:pt x="8206" y="801"/>
                    <a:pt x="10975" y="834"/>
                    <a:pt x="13744" y="834"/>
                  </a:cubicBezTo>
                  <a:cubicBezTo>
                    <a:pt x="14578" y="868"/>
                    <a:pt x="15412" y="868"/>
                    <a:pt x="16212" y="1135"/>
                  </a:cubicBezTo>
                  <a:cubicBezTo>
                    <a:pt x="17013" y="1368"/>
                    <a:pt x="17747" y="1935"/>
                    <a:pt x="18013" y="2736"/>
                  </a:cubicBezTo>
                  <a:cubicBezTo>
                    <a:pt x="18147" y="3203"/>
                    <a:pt x="18147" y="3703"/>
                    <a:pt x="18214" y="4170"/>
                  </a:cubicBezTo>
                  <a:cubicBezTo>
                    <a:pt x="18280" y="4437"/>
                    <a:pt x="18380" y="4737"/>
                    <a:pt x="18547" y="4971"/>
                  </a:cubicBezTo>
                  <a:cubicBezTo>
                    <a:pt x="18681" y="5104"/>
                    <a:pt x="18814" y="5238"/>
                    <a:pt x="18981" y="5304"/>
                  </a:cubicBezTo>
                  <a:cubicBezTo>
                    <a:pt x="19086" y="5342"/>
                    <a:pt x="19195" y="5359"/>
                    <a:pt x="19303" y="5359"/>
                  </a:cubicBezTo>
                  <a:cubicBezTo>
                    <a:pt x="19678" y="5359"/>
                    <a:pt x="20057" y="5155"/>
                    <a:pt x="20315" y="4871"/>
                  </a:cubicBezTo>
                  <a:cubicBezTo>
                    <a:pt x="20482" y="4670"/>
                    <a:pt x="20615" y="4437"/>
                    <a:pt x="20682" y="4203"/>
                  </a:cubicBezTo>
                  <a:lnTo>
                    <a:pt x="20682" y="968"/>
                  </a:lnTo>
                  <a:cubicBezTo>
                    <a:pt x="20682" y="434"/>
                    <a:pt x="20248" y="0"/>
                    <a:pt x="1971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43"/>
            <p:cNvSpPr/>
            <p:nvPr/>
          </p:nvSpPr>
          <p:spPr>
            <a:xfrm>
              <a:off x="1985750" y="1850100"/>
              <a:ext cx="552925" cy="164300"/>
            </a:xfrm>
            <a:custGeom>
              <a:avLst/>
              <a:gdLst/>
              <a:ahLst/>
              <a:cxnLst/>
              <a:rect l="l" t="t" r="r" b="b"/>
              <a:pathLst>
                <a:path w="22117" h="6572" extrusionOk="0">
                  <a:moveTo>
                    <a:pt x="19915" y="0"/>
                  </a:moveTo>
                  <a:cubicBezTo>
                    <a:pt x="19648" y="0"/>
                    <a:pt x="19381" y="67"/>
                    <a:pt x="19148" y="167"/>
                  </a:cubicBezTo>
                  <a:lnTo>
                    <a:pt x="1" y="167"/>
                  </a:lnTo>
                  <a:lnTo>
                    <a:pt x="1" y="1135"/>
                  </a:lnTo>
                  <a:lnTo>
                    <a:pt x="19281" y="1135"/>
                  </a:lnTo>
                  <a:cubicBezTo>
                    <a:pt x="19415" y="1001"/>
                    <a:pt x="19581" y="901"/>
                    <a:pt x="19782" y="868"/>
                  </a:cubicBezTo>
                  <a:lnTo>
                    <a:pt x="19915" y="868"/>
                  </a:lnTo>
                  <a:cubicBezTo>
                    <a:pt x="20649" y="868"/>
                    <a:pt x="21249" y="1969"/>
                    <a:pt x="21249" y="3269"/>
                  </a:cubicBezTo>
                  <a:cubicBezTo>
                    <a:pt x="21249" y="4570"/>
                    <a:pt x="20649" y="5705"/>
                    <a:pt x="19915" y="5705"/>
                  </a:cubicBezTo>
                  <a:cubicBezTo>
                    <a:pt x="19848" y="5705"/>
                    <a:pt x="19815" y="5705"/>
                    <a:pt x="19782" y="5671"/>
                  </a:cubicBezTo>
                  <a:cubicBezTo>
                    <a:pt x="19581" y="5638"/>
                    <a:pt x="19415" y="5538"/>
                    <a:pt x="19281" y="5404"/>
                  </a:cubicBezTo>
                  <a:lnTo>
                    <a:pt x="1" y="5404"/>
                  </a:lnTo>
                  <a:lnTo>
                    <a:pt x="1" y="6372"/>
                  </a:lnTo>
                  <a:lnTo>
                    <a:pt x="19148" y="6372"/>
                  </a:lnTo>
                  <a:cubicBezTo>
                    <a:pt x="19381" y="6505"/>
                    <a:pt x="19648" y="6572"/>
                    <a:pt x="19915" y="6572"/>
                  </a:cubicBezTo>
                  <a:cubicBezTo>
                    <a:pt x="21149" y="6572"/>
                    <a:pt x="22117" y="5104"/>
                    <a:pt x="22117" y="3269"/>
                  </a:cubicBezTo>
                  <a:cubicBezTo>
                    <a:pt x="22117" y="1435"/>
                    <a:pt x="21149" y="0"/>
                    <a:pt x="19915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43"/>
            <p:cNvSpPr/>
            <p:nvPr/>
          </p:nvSpPr>
          <p:spPr>
            <a:xfrm>
              <a:off x="1975750" y="1840100"/>
              <a:ext cx="572925" cy="183475"/>
            </a:xfrm>
            <a:custGeom>
              <a:avLst/>
              <a:gdLst/>
              <a:ahLst/>
              <a:cxnLst/>
              <a:rect l="l" t="t" r="r" b="b"/>
              <a:pathLst>
                <a:path w="22917" h="7339" extrusionOk="0">
                  <a:moveTo>
                    <a:pt x="20315" y="767"/>
                  </a:moveTo>
                  <a:cubicBezTo>
                    <a:pt x="21316" y="767"/>
                    <a:pt x="22150" y="2068"/>
                    <a:pt x="22150" y="3669"/>
                  </a:cubicBezTo>
                  <a:cubicBezTo>
                    <a:pt x="22150" y="5271"/>
                    <a:pt x="21316" y="6572"/>
                    <a:pt x="20315" y="6572"/>
                  </a:cubicBezTo>
                  <a:cubicBezTo>
                    <a:pt x="20115" y="6572"/>
                    <a:pt x="19915" y="6538"/>
                    <a:pt x="19715" y="6438"/>
                  </a:cubicBezTo>
                  <a:cubicBezTo>
                    <a:pt x="19681" y="6405"/>
                    <a:pt x="19614" y="6371"/>
                    <a:pt x="19548" y="6371"/>
                  </a:cubicBezTo>
                  <a:lnTo>
                    <a:pt x="768" y="6371"/>
                  </a:lnTo>
                  <a:lnTo>
                    <a:pt x="768" y="6205"/>
                  </a:lnTo>
                  <a:lnTo>
                    <a:pt x="19514" y="6205"/>
                  </a:lnTo>
                  <a:cubicBezTo>
                    <a:pt x="19715" y="6338"/>
                    <a:pt x="19881" y="6438"/>
                    <a:pt x="20081" y="6472"/>
                  </a:cubicBezTo>
                  <a:lnTo>
                    <a:pt x="20315" y="6472"/>
                  </a:lnTo>
                  <a:cubicBezTo>
                    <a:pt x="21282" y="6472"/>
                    <a:pt x="22050" y="5237"/>
                    <a:pt x="22050" y="3669"/>
                  </a:cubicBezTo>
                  <a:cubicBezTo>
                    <a:pt x="22050" y="2135"/>
                    <a:pt x="21282" y="867"/>
                    <a:pt x="20315" y="867"/>
                  </a:cubicBezTo>
                  <a:cubicBezTo>
                    <a:pt x="20215" y="867"/>
                    <a:pt x="20148" y="867"/>
                    <a:pt x="20081" y="901"/>
                  </a:cubicBezTo>
                  <a:cubicBezTo>
                    <a:pt x="19915" y="934"/>
                    <a:pt x="19715" y="1001"/>
                    <a:pt x="19514" y="1168"/>
                  </a:cubicBezTo>
                  <a:lnTo>
                    <a:pt x="768" y="1168"/>
                  </a:lnTo>
                  <a:lnTo>
                    <a:pt x="768" y="968"/>
                  </a:lnTo>
                  <a:lnTo>
                    <a:pt x="19548" y="968"/>
                  </a:lnTo>
                  <a:cubicBezTo>
                    <a:pt x="19614" y="968"/>
                    <a:pt x="19681" y="934"/>
                    <a:pt x="19715" y="934"/>
                  </a:cubicBezTo>
                  <a:cubicBezTo>
                    <a:pt x="19915" y="834"/>
                    <a:pt x="20115" y="767"/>
                    <a:pt x="20315" y="767"/>
                  </a:cubicBezTo>
                  <a:close/>
                  <a:moveTo>
                    <a:pt x="20315" y="0"/>
                  </a:moveTo>
                  <a:cubicBezTo>
                    <a:pt x="20015" y="0"/>
                    <a:pt x="19715" y="67"/>
                    <a:pt x="19448" y="200"/>
                  </a:cubicBezTo>
                  <a:lnTo>
                    <a:pt x="401" y="200"/>
                  </a:lnTo>
                  <a:cubicBezTo>
                    <a:pt x="167" y="200"/>
                    <a:pt x="0" y="367"/>
                    <a:pt x="0" y="567"/>
                  </a:cubicBezTo>
                  <a:lnTo>
                    <a:pt x="0" y="1535"/>
                  </a:lnTo>
                  <a:cubicBezTo>
                    <a:pt x="0" y="1768"/>
                    <a:pt x="167" y="1935"/>
                    <a:pt x="401" y="1935"/>
                  </a:cubicBezTo>
                  <a:lnTo>
                    <a:pt x="19681" y="1935"/>
                  </a:lnTo>
                  <a:cubicBezTo>
                    <a:pt x="19781" y="1935"/>
                    <a:pt x="19848" y="1902"/>
                    <a:pt x="19948" y="1835"/>
                  </a:cubicBezTo>
                  <a:cubicBezTo>
                    <a:pt x="20048" y="1735"/>
                    <a:pt x="20148" y="1668"/>
                    <a:pt x="20248" y="1635"/>
                  </a:cubicBezTo>
                  <a:lnTo>
                    <a:pt x="20315" y="1635"/>
                  </a:lnTo>
                  <a:cubicBezTo>
                    <a:pt x="20749" y="1635"/>
                    <a:pt x="21282" y="2535"/>
                    <a:pt x="21282" y="3669"/>
                  </a:cubicBezTo>
                  <a:cubicBezTo>
                    <a:pt x="21282" y="4837"/>
                    <a:pt x="20749" y="5704"/>
                    <a:pt x="20315" y="5704"/>
                  </a:cubicBezTo>
                  <a:lnTo>
                    <a:pt x="20248" y="5704"/>
                  </a:lnTo>
                  <a:cubicBezTo>
                    <a:pt x="20148" y="5671"/>
                    <a:pt x="20048" y="5638"/>
                    <a:pt x="19948" y="5538"/>
                  </a:cubicBezTo>
                  <a:cubicBezTo>
                    <a:pt x="19848" y="5471"/>
                    <a:pt x="19781" y="5437"/>
                    <a:pt x="19681" y="5437"/>
                  </a:cubicBezTo>
                  <a:lnTo>
                    <a:pt x="401" y="5437"/>
                  </a:lnTo>
                  <a:cubicBezTo>
                    <a:pt x="167" y="5437"/>
                    <a:pt x="0" y="5604"/>
                    <a:pt x="0" y="5804"/>
                  </a:cubicBezTo>
                  <a:lnTo>
                    <a:pt x="0" y="6772"/>
                  </a:lnTo>
                  <a:cubicBezTo>
                    <a:pt x="0" y="6972"/>
                    <a:pt x="167" y="7172"/>
                    <a:pt x="401" y="7172"/>
                  </a:cubicBezTo>
                  <a:lnTo>
                    <a:pt x="19448" y="7172"/>
                  </a:lnTo>
                  <a:cubicBezTo>
                    <a:pt x="19715" y="7272"/>
                    <a:pt x="20015" y="7339"/>
                    <a:pt x="20315" y="7339"/>
                  </a:cubicBezTo>
                  <a:cubicBezTo>
                    <a:pt x="21783" y="7339"/>
                    <a:pt x="22917" y="5738"/>
                    <a:pt x="22917" y="3669"/>
                  </a:cubicBezTo>
                  <a:cubicBezTo>
                    <a:pt x="22917" y="1601"/>
                    <a:pt x="21783" y="0"/>
                    <a:pt x="20315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43"/>
            <p:cNvSpPr/>
            <p:nvPr/>
          </p:nvSpPr>
          <p:spPr>
            <a:xfrm>
              <a:off x="2126700" y="1924325"/>
              <a:ext cx="354425" cy="11700"/>
            </a:xfrm>
            <a:custGeom>
              <a:avLst/>
              <a:gdLst/>
              <a:ahLst/>
              <a:cxnLst/>
              <a:rect l="l" t="t" r="r" b="b"/>
              <a:pathLst>
                <a:path w="14177" h="468" extrusionOk="0">
                  <a:moveTo>
                    <a:pt x="0" y="267"/>
                  </a:moveTo>
                  <a:cubicBezTo>
                    <a:pt x="0" y="167"/>
                    <a:pt x="5137" y="67"/>
                    <a:pt x="8339" y="34"/>
                  </a:cubicBezTo>
                  <a:cubicBezTo>
                    <a:pt x="11575" y="0"/>
                    <a:pt x="14177" y="134"/>
                    <a:pt x="14177" y="267"/>
                  </a:cubicBezTo>
                  <a:cubicBezTo>
                    <a:pt x="14177" y="401"/>
                    <a:pt x="11642" y="434"/>
                    <a:pt x="8373" y="467"/>
                  </a:cubicBezTo>
                  <a:cubicBezTo>
                    <a:pt x="5170" y="467"/>
                    <a:pt x="0" y="334"/>
                    <a:pt x="0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43"/>
            <p:cNvSpPr/>
            <p:nvPr/>
          </p:nvSpPr>
          <p:spPr>
            <a:xfrm>
              <a:off x="2152550" y="1962675"/>
              <a:ext cx="354425" cy="11700"/>
            </a:xfrm>
            <a:custGeom>
              <a:avLst/>
              <a:gdLst/>
              <a:ahLst/>
              <a:cxnLst/>
              <a:rect l="l" t="t" r="r" b="b"/>
              <a:pathLst>
                <a:path w="14177" h="468" extrusionOk="0">
                  <a:moveTo>
                    <a:pt x="14177" y="201"/>
                  </a:moveTo>
                  <a:cubicBezTo>
                    <a:pt x="14177" y="301"/>
                    <a:pt x="9040" y="401"/>
                    <a:pt x="5838" y="434"/>
                  </a:cubicBezTo>
                  <a:cubicBezTo>
                    <a:pt x="2569" y="468"/>
                    <a:pt x="0" y="334"/>
                    <a:pt x="0" y="201"/>
                  </a:cubicBezTo>
                  <a:cubicBezTo>
                    <a:pt x="0" y="67"/>
                    <a:pt x="2535" y="1"/>
                    <a:pt x="5804" y="1"/>
                  </a:cubicBezTo>
                  <a:cubicBezTo>
                    <a:pt x="9007" y="1"/>
                    <a:pt x="14177" y="134"/>
                    <a:pt x="14177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43"/>
            <p:cNvSpPr/>
            <p:nvPr/>
          </p:nvSpPr>
          <p:spPr>
            <a:xfrm>
              <a:off x="2049975" y="1944325"/>
              <a:ext cx="354450" cy="11700"/>
            </a:xfrm>
            <a:custGeom>
              <a:avLst/>
              <a:gdLst/>
              <a:ahLst/>
              <a:cxnLst/>
              <a:rect l="l" t="t" r="r" b="b"/>
              <a:pathLst>
                <a:path w="14178" h="468" extrusionOk="0">
                  <a:moveTo>
                    <a:pt x="0" y="234"/>
                  </a:moveTo>
                  <a:cubicBezTo>
                    <a:pt x="0" y="134"/>
                    <a:pt x="5137" y="34"/>
                    <a:pt x="8306" y="1"/>
                  </a:cubicBezTo>
                  <a:cubicBezTo>
                    <a:pt x="11575" y="1"/>
                    <a:pt x="14177" y="101"/>
                    <a:pt x="14177" y="234"/>
                  </a:cubicBezTo>
                  <a:cubicBezTo>
                    <a:pt x="14177" y="368"/>
                    <a:pt x="11642" y="435"/>
                    <a:pt x="8340" y="435"/>
                  </a:cubicBezTo>
                  <a:cubicBezTo>
                    <a:pt x="5171" y="468"/>
                    <a:pt x="0" y="334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43"/>
            <p:cNvSpPr/>
            <p:nvPr/>
          </p:nvSpPr>
          <p:spPr>
            <a:xfrm>
              <a:off x="2059150" y="1912650"/>
              <a:ext cx="50875" cy="64225"/>
            </a:xfrm>
            <a:custGeom>
              <a:avLst/>
              <a:gdLst/>
              <a:ahLst/>
              <a:cxnLst/>
              <a:rect l="l" t="t" r="r" b="b"/>
              <a:pathLst>
                <a:path w="2035" h="2569" extrusionOk="0">
                  <a:moveTo>
                    <a:pt x="2035" y="0"/>
                  </a:moveTo>
                  <a:lnTo>
                    <a:pt x="0" y="167"/>
                  </a:lnTo>
                  <a:lnTo>
                    <a:pt x="0" y="300"/>
                  </a:lnTo>
                  <a:lnTo>
                    <a:pt x="0" y="2469"/>
                  </a:lnTo>
                  <a:lnTo>
                    <a:pt x="1001" y="1768"/>
                  </a:lnTo>
                  <a:lnTo>
                    <a:pt x="1968" y="2569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43"/>
            <p:cNvSpPr/>
            <p:nvPr/>
          </p:nvSpPr>
          <p:spPr>
            <a:xfrm>
              <a:off x="2055800" y="1912650"/>
              <a:ext cx="49225" cy="56725"/>
            </a:xfrm>
            <a:custGeom>
              <a:avLst/>
              <a:gdLst/>
              <a:ahLst/>
              <a:cxnLst/>
              <a:rect l="l" t="t" r="r" b="b"/>
              <a:pathLst>
                <a:path w="1969" h="2269" extrusionOk="0">
                  <a:moveTo>
                    <a:pt x="1" y="0"/>
                  </a:moveTo>
                  <a:lnTo>
                    <a:pt x="1" y="2269"/>
                  </a:lnTo>
                  <a:lnTo>
                    <a:pt x="1035" y="1568"/>
                  </a:lnTo>
                  <a:lnTo>
                    <a:pt x="1802" y="2169"/>
                  </a:lnTo>
                  <a:lnTo>
                    <a:pt x="1969" y="2269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43"/>
            <p:cNvSpPr/>
            <p:nvPr/>
          </p:nvSpPr>
          <p:spPr>
            <a:xfrm>
              <a:off x="2055800" y="1912650"/>
              <a:ext cx="49225" cy="56725"/>
            </a:xfrm>
            <a:custGeom>
              <a:avLst/>
              <a:gdLst/>
              <a:ahLst/>
              <a:cxnLst/>
              <a:rect l="l" t="t" r="r" b="b"/>
              <a:pathLst>
                <a:path w="1969" h="2269" extrusionOk="0">
                  <a:moveTo>
                    <a:pt x="1" y="0"/>
                  </a:moveTo>
                  <a:lnTo>
                    <a:pt x="1" y="134"/>
                  </a:lnTo>
                  <a:cubicBezTo>
                    <a:pt x="101" y="200"/>
                    <a:pt x="234" y="234"/>
                    <a:pt x="334" y="267"/>
                  </a:cubicBezTo>
                  <a:cubicBezTo>
                    <a:pt x="501" y="267"/>
                    <a:pt x="668" y="267"/>
                    <a:pt x="835" y="300"/>
                  </a:cubicBezTo>
                  <a:cubicBezTo>
                    <a:pt x="1402" y="367"/>
                    <a:pt x="1869" y="968"/>
                    <a:pt x="1835" y="1535"/>
                  </a:cubicBezTo>
                  <a:cubicBezTo>
                    <a:pt x="1835" y="1668"/>
                    <a:pt x="1802" y="1802"/>
                    <a:pt x="1769" y="1935"/>
                  </a:cubicBezTo>
                  <a:cubicBezTo>
                    <a:pt x="1769" y="2035"/>
                    <a:pt x="1802" y="2102"/>
                    <a:pt x="1802" y="2169"/>
                  </a:cubicBezTo>
                  <a:lnTo>
                    <a:pt x="1969" y="2269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43"/>
            <p:cNvSpPr/>
            <p:nvPr/>
          </p:nvSpPr>
          <p:spPr>
            <a:xfrm>
              <a:off x="2040800" y="1906800"/>
              <a:ext cx="354450" cy="10875"/>
            </a:xfrm>
            <a:custGeom>
              <a:avLst/>
              <a:gdLst/>
              <a:ahLst/>
              <a:cxnLst/>
              <a:rect l="l" t="t" r="r" b="b"/>
              <a:pathLst>
                <a:path w="14178" h="435" extrusionOk="0">
                  <a:moveTo>
                    <a:pt x="0" y="234"/>
                  </a:moveTo>
                  <a:cubicBezTo>
                    <a:pt x="0" y="134"/>
                    <a:pt x="5137" y="34"/>
                    <a:pt x="8340" y="1"/>
                  </a:cubicBezTo>
                  <a:cubicBezTo>
                    <a:pt x="11575" y="1"/>
                    <a:pt x="14177" y="101"/>
                    <a:pt x="14177" y="234"/>
                  </a:cubicBezTo>
                  <a:cubicBezTo>
                    <a:pt x="14177" y="368"/>
                    <a:pt x="11642" y="434"/>
                    <a:pt x="8373" y="434"/>
                  </a:cubicBezTo>
                  <a:cubicBezTo>
                    <a:pt x="5171" y="434"/>
                    <a:pt x="0" y="301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43"/>
            <p:cNvSpPr/>
            <p:nvPr/>
          </p:nvSpPr>
          <p:spPr>
            <a:xfrm>
              <a:off x="1972425" y="1706675"/>
              <a:ext cx="758900" cy="125100"/>
            </a:xfrm>
            <a:custGeom>
              <a:avLst/>
              <a:gdLst/>
              <a:ahLst/>
              <a:cxnLst/>
              <a:rect l="l" t="t" r="r" b="b"/>
              <a:pathLst>
                <a:path w="30356" h="5004" extrusionOk="0">
                  <a:moveTo>
                    <a:pt x="0" y="0"/>
                  </a:moveTo>
                  <a:cubicBezTo>
                    <a:pt x="0" y="0"/>
                    <a:pt x="167" y="334"/>
                    <a:pt x="334" y="934"/>
                  </a:cubicBezTo>
                  <a:cubicBezTo>
                    <a:pt x="434" y="1301"/>
                    <a:pt x="500" y="1768"/>
                    <a:pt x="500" y="2335"/>
                  </a:cubicBezTo>
                  <a:cubicBezTo>
                    <a:pt x="500" y="3869"/>
                    <a:pt x="0" y="5004"/>
                    <a:pt x="0" y="5004"/>
                  </a:cubicBezTo>
                  <a:lnTo>
                    <a:pt x="29554" y="5004"/>
                  </a:lnTo>
                  <a:cubicBezTo>
                    <a:pt x="29821" y="5004"/>
                    <a:pt x="30055" y="4870"/>
                    <a:pt x="30188" y="4670"/>
                  </a:cubicBezTo>
                  <a:cubicBezTo>
                    <a:pt x="30288" y="4537"/>
                    <a:pt x="30355" y="4370"/>
                    <a:pt x="30355" y="4203"/>
                  </a:cubicBezTo>
                  <a:lnTo>
                    <a:pt x="30355" y="1001"/>
                  </a:lnTo>
                  <a:cubicBezTo>
                    <a:pt x="30355" y="467"/>
                    <a:pt x="29921" y="0"/>
                    <a:pt x="293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43"/>
            <p:cNvSpPr/>
            <p:nvPr/>
          </p:nvSpPr>
          <p:spPr>
            <a:xfrm>
              <a:off x="1961575" y="1697500"/>
              <a:ext cx="778900" cy="143450"/>
            </a:xfrm>
            <a:custGeom>
              <a:avLst/>
              <a:gdLst/>
              <a:ahLst/>
              <a:cxnLst/>
              <a:rect l="l" t="t" r="r" b="b"/>
              <a:pathLst>
                <a:path w="31156" h="5738" extrusionOk="0">
                  <a:moveTo>
                    <a:pt x="29788" y="767"/>
                  </a:moveTo>
                  <a:cubicBezTo>
                    <a:pt x="30122" y="767"/>
                    <a:pt x="30389" y="1034"/>
                    <a:pt x="30389" y="1368"/>
                  </a:cubicBezTo>
                  <a:lnTo>
                    <a:pt x="30389" y="4570"/>
                  </a:lnTo>
                  <a:cubicBezTo>
                    <a:pt x="30389" y="4670"/>
                    <a:pt x="30355" y="4737"/>
                    <a:pt x="30322" y="4804"/>
                  </a:cubicBezTo>
                  <a:cubicBezTo>
                    <a:pt x="30255" y="4904"/>
                    <a:pt x="30122" y="4970"/>
                    <a:pt x="29988" y="4970"/>
                  </a:cubicBezTo>
                  <a:lnTo>
                    <a:pt x="968" y="4970"/>
                  </a:lnTo>
                  <a:cubicBezTo>
                    <a:pt x="1135" y="4470"/>
                    <a:pt x="1335" y="3669"/>
                    <a:pt x="1335" y="2702"/>
                  </a:cubicBezTo>
                  <a:cubicBezTo>
                    <a:pt x="1335" y="2168"/>
                    <a:pt x="1268" y="1668"/>
                    <a:pt x="1135" y="1201"/>
                  </a:cubicBezTo>
                  <a:cubicBezTo>
                    <a:pt x="1101" y="1034"/>
                    <a:pt x="1034" y="901"/>
                    <a:pt x="1001" y="767"/>
                  </a:cubicBezTo>
                  <a:close/>
                  <a:moveTo>
                    <a:pt x="434" y="0"/>
                  </a:moveTo>
                  <a:cubicBezTo>
                    <a:pt x="267" y="0"/>
                    <a:pt x="167" y="67"/>
                    <a:pt x="100" y="200"/>
                  </a:cubicBezTo>
                  <a:cubicBezTo>
                    <a:pt x="0" y="300"/>
                    <a:pt x="0" y="467"/>
                    <a:pt x="100" y="567"/>
                  </a:cubicBezTo>
                  <a:cubicBezTo>
                    <a:pt x="100" y="567"/>
                    <a:pt x="267" y="867"/>
                    <a:pt x="401" y="1401"/>
                  </a:cubicBezTo>
                  <a:cubicBezTo>
                    <a:pt x="501" y="1801"/>
                    <a:pt x="567" y="2235"/>
                    <a:pt x="567" y="2702"/>
                  </a:cubicBezTo>
                  <a:cubicBezTo>
                    <a:pt x="567" y="4136"/>
                    <a:pt x="67" y="5204"/>
                    <a:pt x="67" y="5204"/>
                  </a:cubicBezTo>
                  <a:cubicBezTo>
                    <a:pt x="0" y="5304"/>
                    <a:pt x="34" y="5471"/>
                    <a:pt x="100" y="5571"/>
                  </a:cubicBezTo>
                  <a:cubicBezTo>
                    <a:pt x="167" y="5671"/>
                    <a:pt x="301" y="5738"/>
                    <a:pt x="434" y="5738"/>
                  </a:cubicBezTo>
                  <a:lnTo>
                    <a:pt x="29988" y="5738"/>
                  </a:lnTo>
                  <a:cubicBezTo>
                    <a:pt x="30389" y="5738"/>
                    <a:pt x="30756" y="5571"/>
                    <a:pt x="30956" y="5271"/>
                  </a:cubicBezTo>
                  <a:cubicBezTo>
                    <a:pt x="31089" y="5070"/>
                    <a:pt x="31156" y="4837"/>
                    <a:pt x="31156" y="4570"/>
                  </a:cubicBezTo>
                  <a:lnTo>
                    <a:pt x="31156" y="1368"/>
                  </a:lnTo>
                  <a:cubicBezTo>
                    <a:pt x="31156" y="601"/>
                    <a:pt x="30556" y="0"/>
                    <a:pt x="29788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43"/>
            <p:cNvSpPr/>
            <p:nvPr/>
          </p:nvSpPr>
          <p:spPr>
            <a:xfrm>
              <a:off x="2292650" y="1772550"/>
              <a:ext cx="394475" cy="11700"/>
            </a:xfrm>
            <a:custGeom>
              <a:avLst/>
              <a:gdLst/>
              <a:ahLst/>
              <a:cxnLst/>
              <a:rect l="l" t="t" r="r" b="b"/>
              <a:pathLst>
                <a:path w="15779" h="468" extrusionOk="0">
                  <a:moveTo>
                    <a:pt x="0" y="267"/>
                  </a:moveTo>
                  <a:cubicBezTo>
                    <a:pt x="0" y="167"/>
                    <a:pt x="5704" y="67"/>
                    <a:pt x="9273" y="34"/>
                  </a:cubicBezTo>
                  <a:cubicBezTo>
                    <a:pt x="12909" y="0"/>
                    <a:pt x="15778" y="134"/>
                    <a:pt x="15778" y="267"/>
                  </a:cubicBezTo>
                  <a:cubicBezTo>
                    <a:pt x="15778" y="401"/>
                    <a:pt x="12976" y="467"/>
                    <a:pt x="9307" y="467"/>
                  </a:cubicBezTo>
                  <a:cubicBezTo>
                    <a:pt x="5738" y="467"/>
                    <a:pt x="0" y="334"/>
                    <a:pt x="0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43"/>
            <p:cNvSpPr/>
            <p:nvPr/>
          </p:nvSpPr>
          <p:spPr>
            <a:xfrm>
              <a:off x="1989925" y="1796725"/>
              <a:ext cx="394475" cy="11700"/>
            </a:xfrm>
            <a:custGeom>
              <a:avLst/>
              <a:gdLst/>
              <a:ahLst/>
              <a:cxnLst/>
              <a:rect l="l" t="t" r="r" b="b"/>
              <a:pathLst>
                <a:path w="15779" h="468" extrusionOk="0">
                  <a:moveTo>
                    <a:pt x="1" y="267"/>
                  </a:moveTo>
                  <a:cubicBezTo>
                    <a:pt x="1" y="167"/>
                    <a:pt x="5705" y="67"/>
                    <a:pt x="9274" y="34"/>
                  </a:cubicBezTo>
                  <a:cubicBezTo>
                    <a:pt x="12910" y="1"/>
                    <a:pt x="15778" y="134"/>
                    <a:pt x="15778" y="267"/>
                  </a:cubicBezTo>
                  <a:cubicBezTo>
                    <a:pt x="15778" y="401"/>
                    <a:pt x="12976" y="468"/>
                    <a:pt x="9307" y="468"/>
                  </a:cubicBezTo>
                  <a:cubicBezTo>
                    <a:pt x="5738" y="468"/>
                    <a:pt x="1" y="334"/>
                    <a:pt x="1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43"/>
            <p:cNvSpPr/>
            <p:nvPr/>
          </p:nvSpPr>
          <p:spPr>
            <a:xfrm>
              <a:off x="2411900" y="1796725"/>
              <a:ext cx="271050" cy="11700"/>
            </a:xfrm>
            <a:custGeom>
              <a:avLst/>
              <a:gdLst/>
              <a:ahLst/>
              <a:cxnLst/>
              <a:rect l="l" t="t" r="r" b="b"/>
              <a:pathLst>
                <a:path w="10842" h="468" extrusionOk="0">
                  <a:moveTo>
                    <a:pt x="0" y="267"/>
                  </a:moveTo>
                  <a:cubicBezTo>
                    <a:pt x="0" y="167"/>
                    <a:pt x="3936" y="67"/>
                    <a:pt x="6371" y="34"/>
                  </a:cubicBezTo>
                  <a:cubicBezTo>
                    <a:pt x="8873" y="1"/>
                    <a:pt x="10841" y="134"/>
                    <a:pt x="10841" y="267"/>
                  </a:cubicBezTo>
                  <a:cubicBezTo>
                    <a:pt x="10841" y="401"/>
                    <a:pt x="8907" y="468"/>
                    <a:pt x="6405" y="468"/>
                  </a:cubicBezTo>
                  <a:cubicBezTo>
                    <a:pt x="3936" y="468"/>
                    <a:pt x="0" y="334"/>
                    <a:pt x="0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43"/>
            <p:cNvSpPr/>
            <p:nvPr/>
          </p:nvSpPr>
          <p:spPr>
            <a:xfrm>
              <a:off x="2093325" y="1734175"/>
              <a:ext cx="585450" cy="11700"/>
            </a:xfrm>
            <a:custGeom>
              <a:avLst/>
              <a:gdLst/>
              <a:ahLst/>
              <a:cxnLst/>
              <a:rect l="l" t="t" r="r" b="b"/>
              <a:pathLst>
                <a:path w="23418" h="468" extrusionOk="0">
                  <a:moveTo>
                    <a:pt x="23418" y="201"/>
                  </a:moveTo>
                  <a:cubicBezTo>
                    <a:pt x="23418" y="301"/>
                    <a:pt x="14945" y="401"/>
                    <a:pt x="9674" y="434"/>
                  </a:cubicBezTo>
                  <a:cubicBezTo>
                    <a:pt x="4271" y="468"/>
                    <a:pt x="1" y="334"/>
                    <a:pt x="1" y="201"/>
                  </a:cubicBezTo>
                  <a:cubicBezTo>
                    <a:pt x="1" y="68"/>
                    <a:pt x="4204" y="1"/>
                    <a:pt x="9608" y="1"/>
                  </a:cubicBezTo>
                  <a:cubicBezTo>
                    <a:pt x="14878" y="1"/>
                    <a:pt x="23418" y="134"/>
                    <a:pt x="23418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43"/>
            <p:cNvSpPr/>
            <p:nvPr/>
          </p:nvSpPr>
          <p:spPr>
            <a:xfrm>
              <a:off x="2009100" y="1753375"/>
              <a:ext cx="529575" cy="11700"/>
            </a:xfrm>
            <a:custGeom>
              <a:avLst/>
              <a:gdLst/>
              <a:ahLst/>
              <a:cxnLst/>
              <a:rect l="l" t="t" r="r" b="b"/>
              <a:pathLst>
                <a:path w="21183" h="468" extrusionOk="0">
                  <a:moveTo>
                    <a:pt x="21183" y="234"/>
                  </a:moveTo>
                  <a:cubicBezTo>
                    <a:pt x="21183" y="300"/>
                    <a:pt x="13510" y="434"/>
                    <a:pt x="8740" y="434"/>
                  </a:cubicBezTo>
                  <a:cubicBezTo>
                    <a:pt x="3870" y="467"/>
                    <a:pt x="1" y="367"/>
                    <a:pt x="1" y="234"/>
                  </a:cubicBezTo>
                  <a:cubicBezTo>
                    <a:pt x="1" y="100"/>
                    <a:pt x="3770" y="33"/>
                    <a:pt x="8674" y="33"/>
                  </a:cubicBezTo>
                  <a:cubicBezTo>
                    <a:pt x="13444" y="0"/>
                    <a:pt x="21183" y="133"/>
                    <a:pt x="21183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43"/>
            <p:cNvSpPr/>
            <p:nvPr/>
          </p:nvSpPr>
          <p:spPr>
            <a:xfrm>
              <a:off x="1972425" y="1706675"/>
              <a:ext cx="758900" cy="125100"/>
            </a:xfrm>
            <a:custGeom>
              <a:avLst/>
              <a:gdLst/>
              <a:ahLst/>
              <a:cxnLst/>
              <a:rect l="l" t="t" r="r" b="b"/>
              <a:pathLst>
                <a:path w="30356" h="5004" extrusionOk="0">
                  <a:moveTo>
                    <a:pt x="0" y="0"/>
                  </a:moveTo>
                  <a:cubicBezTo>
                    <a:pt x="0" y="0"/>
                    <a:pt x="167" y="334"/>
                    <a:pt x="334" y="934"/>
                  </a:cubicBezTo>
                  <a:cubicBezTo>
                    <a:pt x="6426" y="716"/>
                    <a:pt x="12535" y="497"/>
                    <a:pt x="18637" y="497"/>
                  </a:cubicBezTo>
                  <a:cubicBezTo>
                    <a:pt x="20921" y="497"/>
                    <a:pt x="23204" y="528"/>
                    <a:pt x="25485" y="600"/>
                  </a:cubicBezTo>
                  <a:cubicBezTo>
                    <a:pt x="26352" y="634"/>
                    <a:pt x="27320" y="734"/>
                    <a:pt x="27787" y="1468"/>
                  </a:cubicBezTo>
                  <a:cubicBezTo>
                    <a:pt x="28153" y="2068"/>
                    <a:pt x="27987" y="2902"/>
                    <a:pt x="27520" y="3469"/>
                  </a:cubicBezTo>
                  <a:cubicBezTo>
                    <a:pt x="27086" y="4036"/>
                    <a:pt x="26452" y="4370"/>
                    <a:pt x="25818" y="4737"/>
                  </a:cubicBezTo>
                  <a:cubicBezTo>
                    <a:pt x="26019" y="4837"/>
                    <a:pt x="26219" y="4937"/>
                    <a:pt x="26452" y="5004"/>
                  </a:cubicBezTo>
                  <a:lnTo>
                    <a:pt x="29521" y="5004"/>
                  </a:lnTo>
                  <a:cubicBezTo>
                    <a:pt x="29755" y="4904"/>
                    <a:pt x="29988" y="4803"/>
                    <a:pt x="30188" y="4670"/>
                  </a:cubicBezTo>
                  <a:cubicBezTo>
                    <a:pt x="30288" y="4537"/>
                    <a:pt x="30355" y="4370"/>
                    <a:pt x="30355" y="4203"/>
                  </a:cubicBezTo>
                  <a:lnTo>
                    <a:pt x="30355" y="1001"/>
                  </a:lnTo>
                  <a:cubicBezTo>
                    <a:pt x="30355" y="467"/>
                    <a:pt x="29921" y="0"/>
                    <a:pt x="29354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43"/>
            <p:cNvSpPr/>
            <p:nvPr/>
          </p:nvSpPr>
          <p:spPr>
            <a:xfrm>
              <a:off x="1954075" y="1685825"/>
              <a:ext cx="794750" cy="164300"/>
            </a:xfrm>
            <a:custGeom>
              <a:avLst/>
              <a:gdLst/>
              <a:ahLst/>
              <a:cxnLst/>
              <a:rect l="l" t="t" r="r" b="b"/>
              <a:pathLst>
                <a:path w="31790" h="6572" extrusionOk="0">
                  <a:moveTo>
                    <a:pt x="29555" y="0"/>
                  </a:moveTo>
                  <a:cubicBezTo>
                    <a:pt x="29288" y="0"/>
                    <a:pt x="29021" y="67"/>
                    <a:pt x="28787" y="200"/>
                  </a:cubicBezTo>
                  <a:lnTo>
                    <a:pt x="0" y="200"/>
                  </a:lnTo>
                  <a:lnTo>
                    <a:pt x="0" y="1168"/>
                  </a:lnTo>
                  <a:lnTo>
                    <a:pt x="28921" y="1168"/>
                  </a:lnTo>
                  <a:cubicBezTo>
                    <a:pt x="29088" y="1034"/>
                    <a:pt x="29254" y="934"/>
                    <a:pt x="29421" y="901"/>
                  </a:cubicBezTo>
                  <a:cubicBezTo>
                    <a:pt x="29455" y="867"/>
                    <a:pt x="29521" y="867"/>
                    <a:pt x="29555" y="867"/>
                  </a:cubicBezTo>
                  <a:cubicBezTo>
                    <a:pt x="30288" y="867"/>
                    <a:pt x="30922" y="2002"/>
                    <a:pt x="30922" y="3302"/>
                  </a:cubicBezTo>
                  <a:cubicBezTo>
                    <a:pt x="30922" y="4603"/>
                    <a:pt x="30288" y="5704"/>
                    <a:pt x="29555" y="5704"/>
                  </a:cubicBezTo>
                  <a:lnTo>
                    <a:pt x="29421" y="5704"/>
                  </a:lnTo>
                  <a:cubicBezTo>
                    <a:pt x="29254" y="5671"/>
                    <a:pt x="29088" y="5571"/>
                    <a:pt x="28921" y="5437"/>
                  </a:cubicBezTo>
                  <a:lnTo>
                    <a:pt x="0" y="5437"/>
                  </a:lnTo>
                  <a:lnTo>
                    <a:pt x="0" y="6405"/>
                  </a:lnTo>
                  <a:lnTo>
                    <a:pt x="28787" y="6405"/>
                  </a:lnTo>
                  <a:cubicBezTo>
                    <a:pt x="29021" y="6505"/>
                    <a:pt x="29288" y="6571"/>
                    <a:pt x="29555" y="6571"/>
                  </a:cubicBezTo>
                  <a:cubicBezTo>
                    <a:pt x="30789" y="6571"/>
                    <a:pt x="31790" y="5137"/>
                    <a:pt x="31790" y="3302"/>
                  </a:cubicBezTo>
                  <a:cubicBezTo>
                    <a:pt x="31790" y="1468"/>
                    <a:pt x="30789" y="0"/>
                    <a:pt x="29555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43"/>
            <p:cNvSpPr/>
            <p:nvPr/>
          </p:nvSpPr>
          <p:spPr>
            <a:xfrm>
              <a:off x="1616325" y="2169500"/>
              <a:ext cx="1470250" cy="81750"/>
            </a:xfrm>
            <a:custGeom>
              <a:avLst/>
              <a:gdLst/>
              <a:ahLst/>
              <a:cxnLst/>
              <a:rect l="l" t="t" r="r" b="b"/>
              <a:pathLst>
                <a:path w="58810" h="3270" extrusionOk="0">
                  <a:moveTo>
                    <a:pt x="1635" y="0"/>
                  </a:moveTo>
                  <a:cubicBezTo>
                    <a:pt x="734" y="0"/>
                    <a:pt x="1" y="734"/>
                    <a:pt x="1" y="1635"/>
                  </a:cubicBezTo>
                  <a:cubicBezTo>
                    <a:pt x="1" y="2535"/>
                    <a:pt x="734" y="3269"/>
                    <a:pt x="1635" y="3269"/>
                  </a:cubicBezTo>
                  <a:lnTo>
                    <a:pt x="57175" y="3269"/>
                  </a:lnTo>
                  <a:cubicBezTo>
                    <a:pt x="58075" y="3269"/>
                    <a:pt x="58809" y="2535"/>
                    <a:pt x="58809" y="1635"/>
                  </a:cubicBezTo>
                  <a:cubicBezTo>
                    <a:pt x="58809" y="734"/>
                    <a:pt x="58075" y="0"/>
                    <a:pt x="5717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19" name="Google Shape;2119;p43"/>
          <p:cNvSpPr/>
          <p:nvPr/>
        </p:nvSpPr>
        <p:spPr>
          <a:xfrm>
            <a:off x="769634" y="3791050"/>
            <a:ext cx="393055" cy="412799"/>
          </a:xfrm>
          <a:custGeom>
            <a:avLst/>
            <a:gdLst/>
            <a:ahLst/>
            <a:cxnLst/>
            <a:rect l="l" t="t" r="r" b="b"/>
            <a:pathLst>
              <a:path w="8640" h="9074" fill="none" extrusionOk="0">
                <a:moveTo>
                  <a:pt x="5738" y="567"/>
                </a:moveTo>
                <a:lnTo>
                  <a:pt x="6038" y="2736"/>
                </a:lnTo>
                <a:cubicBezTo>
                  <a:pt x="6071" y="2902"/>
                  <a:pt x="6171" y="3036"/>
                  <a:pt x="6305" y="3136"/>
                </a:cubicBezTo>
                <a:lnTo>
                  <a:pt x="8273" y="4103"/>
                </a:lnTo>
                <a:cubicBezTo>
                  <a:pt x="8640" y="4270"/>
                  <a:pt x="8640" y="4804"/>
                  <a:pt x="8273" y="5004"/>
                </a:cubicBezTo>
                <a:lnTo>
                  <a:pt x="6305" y="5971"/>
                </a:lnTo>
                <a:cubicBezTo>
                  <a:pt x="6171" y="6038"/>
                  <a:pt x="6071" y="6171"/>
                  <a:pt x="6038" y="6338"/>
                </a:cubicBezTo>
                <a:lnTo>
                  <a:pt x="5738" y="8506"/>
                </a:lnTo>
                <a:cubicBezTo>
                  <a:pt x="5671" y="8907"/>
                  <a:pt x="5171" y="9074"/>
                  <a:pt x="4870" y="8773"/>
                </a:cubicBezTo>
                <a:lnTo>
                  <a:pt x="3336" y="7206"/>
                </a:lnTo>
                <a:cubicBezTo>
                  <a:pt x="3236" y="7105"/>
                  <a:pt x="3069" y="7039"/>
                  <a:pt x="2902" y="7072"/>
                </a:cubicBezTo>
                <a:lnTo>
                  <a:pt x="734" y="7439"/>
                </a:lnTo>
                <a:cubicBezTo>
                  <a:pt x="334" y="7506"/>
                  <a:pt x="0" y="7072"/>
                  <a:pt x="200" y="6705"/>
                </a:cubicBezTo>
                <a:lnTo>
                  <a:pt x="1234" y="4770"/>
                </a:lnTo>
                <a:cubicBezTo>
                  <a:pt x="1301" y="4637"/>
                  <a:pt x="1301" y="4437"/>
                  <a:pt x="1234" y="4303"/>
                </a:cubicBezTo>
                <a:lnTo>
                  <a:pt x="200" y="2369"/>
                </a:lnTo>
                <a:cubicBezTo>
                  <a:pt x="34" y="2002"/>
                  <a:pt x="334" y="1568"/>
                  <a:pt x="734" y="1635"/>
                </a:cubicBezTo>
                <a:lnTo>
                  <a:pt x="2902" y="2002"/>
                </a:lnTo>
                <a:cubicBezTo>
                  <a:pt x="3069" y="2035"/>
                  <a:pt x="3236" y="2002"/>
                  <a:pt x="3336" y="1868"/>
                </a:cubicBezTo>
                <a:lnTo>
                  <a:pt x="4870" y="301"/>
                </a:lnTo>
                <a:cubicBezTo>
                  <a:pt x="5171" y="0"/>
                  <a:pt x="5671" y="167"/>
                  <a:pt x="5738" y="567"/>
                </a:cubicBezTo>
                <a:close/>
              </a:path>
            </a:pathLst>
          </a:custGeom>
          <a:noFill/>
          <a:ln w="10850" cap="flat" cmpd="sng">
            <a:solidFill>
              <a:schemeClr val="l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3" name="Google Shape;2032;p43">
            <a:extLst>
              <a:ext uri="{FF2B5EF4-FFF2-40B4-BE49-F238E27FC236}">
                <a16:creationId xmlns:a16="http://schemas.microsoft.com/office/drawing/2014/main" id="{B8121139-B0A8-4146-BF9A-272487E1A67D}"/>
              </a:ext>
            </a:extLst>
          </p:cNvPr>
          <p:cNvSpPr txBox="1">
            <a:spLocks/>
          </p:cNvSpPr>
          <p:nvPr/>
        </p:nvSpPr>
        <p:spPr>
          <a:xfrm>
            <a:off x="1202763" y="2342497"/>
            <a:ext cx="2027273" cy="33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2000" b="0" i="0" u="none" strike="noStrike" cap="none">
                <a:solidFill>
                  <a:schemeClr val="accent4"/>
                </a:solidFill>
                <a:latin typeface="Calibri" panose="020F0502020204030204" pitchFamily="34" charset="0"/>
                <a:ea typeface="Carter One"/>
                <a:cs typeface="Calibri" panose="020F0502020204030204" pitchFamily="34" charset="0"/>
                <a:sym typeface="Carter On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pPr algn="l"/>
            <a:r>
              <a:rPr lang="en-MY" b="1" dirty="0" err="1"/>
              <a:t>Tafsiran</a:t>
            </a:r>
            <a:r>
              <a:rPr lang="en-MY" b="1" dirty="0"/>
              <a:t> Data</a:t>
            </a:r>
          </a:p>
        </p:txBody>
      </p:sp>
      <p:sp>
        <p:nvSpPr>
          <p:cNvPr id="128" name="Google Shape;2032;p43">
            <a:extLst>
              <a:ext uri="{FF2B5EF4-FFF2-40B4-BE49-F238E27FC236}">
                <a16:creationId xmlns:a16="http://schemas.microsoft.com/office/drawing/2014/main" id="{44A91885-CCE9-402B-B3DE-C1816415D7F6}"/>
              </a:ext>
            </a:extLst>
          </p:cNvPr>
          <p:cNvSpPr txBox="1">
            <a:spLocks/>
          </p:cNvSpPr>
          <p:nvPr/>
        </p:nvSpPr>
        <p:spPr>
          <a:xfrm>
            <a:off x="816107" y="2741205"/>
            <a:ext cx="3493041" cy="8549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2000" b="0" i="0" u="none" strike="noStrike" cap="none">
                <a:solidFill>
                  <a:schemeClr val="accent4"/>
                </a:solidFill>
                <a:latin typeface="Calibri" panose="020F0502020204030204" pitchFamily="34" charset="0"/>
                <a:ea typeface="Carter One"/>
                <a:cs typeface="Calibri" panose="020F0502020204030204" pitchFamily="34" charset="0"/>
                <a:sym typeface="Carter On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r>
              <a:rPr lang="en-MY" dirty="0">
                <a:solidFill>
                  <a:srgbClr val="286992"/>
                </a:solidFill>
              </a:rPr>
              <a:t>Jarak yang </a:t>
            </a:r>
            <a:r>
              <a:rPr lang="en-MY" dirty="0" err="1">
                <a:solidFill>
                  <a:srgbClr val="286992"/>
                </a:solidFill>
              </a:rPr>
              <a:t>dilalui</a:t>
            </a:r>
            <a:r>
              <a:rPr lang="en-MY" dirty="0">
                <a:solidFill>
                  <a:srgbClr val="286992"/>
                </a:solidFill>
              </a:rPr>
              <a:t> oleh </a:t>
            </a:r>
            <a:r>
              <a:rPr lang="en-MY" dirty="0" err="1">
                <a:solidFill>
                  <a:srgbClr val="286992"/>
                </a:solidFill>
              </a:rPr>
              <a:t>kereta</a:t>
            </a:r>
            <a:r>
              <a:rPr lang="en-MY" dirty="0">
                <a:solidFill>
                  <a:srgbClr val="286992"/>
                </a:solidFill>
              </a:rPr>
              <a:t> </a:t>
            </a:r>
            <a:r>
              <a:rPr lang="en-MY" dirty="0" err="1">
                <a:solidFill>
                  <a:srgbClr val="286992"/>
                </a:solidFill>
              </a:rPr>
              <a:t>mainan</a:t>
            </a:r>
            <a:r>
              <a:rPr lang="en-MY" dirty="0">
                <a:solidFill>
                  <a:srgbClr val="286992"/>
                </a:solidFill>
              </a:rPr>
              <a:t> E </a:t>
            </a:r>
            <a:r>
              <a:rPr lang="en-MY" dirty="0" err="1">
                <a:solidFill>
                  <a:srgbClr val="286992"/>
                </a:solidFill>
              </a:rPr>
              <a:t>adalah</a:t>
            </a:r>
            <a:r>
              <a:rPr lang="en-MY" dirty="0">
                <a:solidFill>
                  <a:srgbClr val="286992"/>
                </a:solidFill>
              </a:rPr>
              <a:t> paling </a:t>
            </a:r>
            <a:r>
              <a:rPr lang="en-MY" dirty="0" err="1">
                <a:solidFill>
                  <a:srgbClr val="286992"/>
                </a:solidFill>
              </a:rPr>
              <a:t>dekat</a:t>
            </a:r>
            <a:r>
              <a:rPr lang="en-MY" dirty="0">
                <a:solidFill>
                  <a:srgbClr val="286992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A14B15-737A-48EC-B325-65ED292D7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21266"/>
            <a:ext cx="3180667" cy="180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1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43"/>
          <p:cNvSpPr txBox="1">
            <a:spLocks noGrp="1"/>
          </p:cNvSpPr>
          <p:nvPr>
            <p:ph type="title"/>
          </p:nvPr>
        </p:nvSpPr>
        <p:spPr>
          <a:xfrm>
            <a:off x="1173142" y="866900"/>
            <a:ext cx="6841356" cy="11099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Maksud</a:t>
            </a:r>
            <a:r>
              <a:rPr lang="en-MY" dirty="0"/>
              <a:t>: </a:t>
            </a:r>
            <a:r>
              <a:rPr lang="sv-SE" dirty="0"/>
              <a:t>Memberi tafsiran tentang sesuatu konsep dengan menyatakan perkara yang dilakukan dan diperhatikan.</a:t>
            </a:r>
            <a:endParaRPr dirty="0"/>
          </a:p>
        </p:txBody>
      </p:sp>
      <p:sp>
        <p:nvSpPr>
          <p:cNvPr id="2033" name="Google Shape;2033;p43"/>
          <p:cNvSpPr txBox="1">
            <a:spLocks noGrp="1"/>
          </p:cNvSpPr>
          <p:nvPr>
            <p:ph type="title" idx="4"/>
          </p:nvPr>
        </p:nvSpPr>
        <p:spPr>
          <a:xfrm>
            <a:off x="1051907" y="591279"/>
            <a:ext cx="7378868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9. </a:t>
            </a:r>
            <a:r>
              <a:rPr lang="en-US" sz="2800" b="1" dirty="0" err="1"/>
              <a:t>Mendefinisi</a:t>
            </a:r>
            <a:r>
              <a:rPr lang="en-US" sz="2800" b="1" dirty="0"/>
              <a:t> </a:t>
            </a:r>
            <a:r>
              <a:rPr lang="en-US" sz="2800" b="1" dirty="0" err="1"/>
              <a:t>secara</a:t>
            </a:r>
            <a:r>
              <a:rPr lang="en-US" sz="2800" b="1" dirty="0"/>
              <a:t> </a:t>
            </a:r>
            <a:r>
              <a:rPr lang="en-US" sz="2800" b="1" dirty="0" err="1"/>
              <a:t>operasi</a:t>
            </a:r>
            <a:endParaRPr sz="2800" b="1" dirty="0"/>
          </a:p>
        </p:txBody>
      </p:sp>
      <p:grpSp>
        <p:nvGrpSpPr>
          <p:cNvPr id="2037" name="Google Shape;2037;p43"/>
          <p:cNvGrpSpPr/>
          <p:nvPr/>
        </p:nvGrpSpPr>
        <p:grpSpPr>
          <a:xfrm>
            <a:off x="108979" y="1645360"/>
            <a:ext cx="556602" cy="670735"/>
            <a:chOff x="3230400" y="3025675"/>
            <a:chExt cx="169700" cy="222100"/>
          </a:xfrm>
        </p:grpSpPr>
        <p:sp>
          <p:nvSpPr>
            <p:cNvPr id="2038" name="Google Shape;2038;p43"/>
            <p:cNvSpPr/>
            <p:nvPr/>
          </p:nvSpPr>
          <p:spPr>
            <a:xfrm>
              <a:off x="3230400" y="3025675"/>
              <a:ext cx="165550" cy="222100"/>
            </a:xfrm>
            <a:custGeom>
              <a:avLst/>
              <a:gdLst/>
              <a:ahLst/>
              <a:cxnLst/>
              <a:rect l="l" t="t" r="r" b="b"/>
              <a:pathLst>
                <a:path w="6622" h="8884" extrusionOk="0">
                  <a:moveTo>
                    <a:pt x="143" y="1"/>
                  </a:moveTo>
                  <a:cubicBezTo>
                    <a:pt x="72" y="1"/>
                    <a:pt x="1" y="72"/>
                    <a:pt x="1" y="143"/>
                  </a:cubicBezTo>
                  <a:lnTo>
                    <a:pt x="1" y="8740"/>
                  </a:lnTo>
                  <a:cubicBezTo>
                    <a:pt x="1" y="8812"/>
                    <a:pt x="72" y="8883"/>
                    <a:pt x="143" y="8883"/>
                  </a:cubicBezTo>
                  <a:lnTo>
                    <a:pt x="6478" y="8883"/>
                  </a:lnTo>
                  <a:cubicBezTo>
                    <a:pt x="6550" y="8883"/>
                    <a:pt x="6621" y="8812"/>
                    <a:pt x="6621" y="8740"/>
                  </a:cubicBezTo>
                  <a:lnTo>
                    <a:pt x="6621" y="143"/>
                  </a:lnTo>
                  <a:cubicBezTo>
                    <a:pt x="6621" y="72"/>
                    <a:pt x="6550" y="1"/>
                    <a:pt x="6478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43"/>
            <p:cNvSpPr/>
            <p:nvPr/>
          </p:nvSpPr>
          <p:spPr>
            <a:xfrm>
              <a:off x="3235175" y="3025675"/>
              <a:ext cx="164925" cy="222100"/>
            </a:xfrm>
            <a:custGeom>
              <a:avLst/>
              <a:gdLst/>
              <a:ahLst/>
              <a:cxnLst/>
              <a:rect l="l" t="t" r="r" b="b"/>
              <a:pathLst>
                <a:path w="6597" h="8884" extrusionOk="0">
                  <a:moveTo>
                    <a:pt x="143" y="1"/>
                  </a:moveTo>
                  <a:cubicBezTo>
                    <a:pt x="48" y="1"/>
                    <a:pt x="0" y="72"/>
                    <a:pt x="0" y="143"/>
                  </a:cubicBezTo>
                  <a:lnTo>
                    <a:pt x="0" y="8740"/>
                  </a:lnTo>
                  <a:cubicBezTo>
                    <a:pt x="0" y="8812"/>
                    <a:pt x="48" y="8883"/>
                    <a:pt x="143" y="8883"/>
                  </a:cubicBezTo>
                  <a:lnTo>
                    <a:pt x="6454" y="8883"/>
                  </a:lnTo>
                  <a:cubicBezTo>
                    <a:pt x="6525" y="8883"/>
                    <a:pt x="6597" y="8812"/>
                    <a:pt x="6597" y="8740"/>
                  </a:cubicBezTo>
                  <a:lnTo>
                    <a:pt x="6597" y="143"/>
                  </a:lnTo>
                  <a:cubicBezTo>
                    <a:pt x="6597" y="72"/>
                    <a:pt x="6525" y="1"/>
                    <a:pt x="6454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43"/>
            <p:cNvSpPr/>
            <p:nvPr/>
          </p:nvSpPr>
          <p:spPr>
            <a:xfrm>
              <a:off x="3244100" y="3055450"/>
              <a:ext cx="139325" cy="178025"/>
            </a:xfrm>
            <a:custGeom>
              <a:avLst/>
              <a:gdLst/>
              <a:ahLst/>
              <a:cxnLst/>
              <a:rect l="l" t="t" r="r" b="b"/>
              <a:pathLst>
                <a:path w="5573" h="7121" extrusionOk="0">
                  <a:moveTo>
                    <a:pt x="143" y="0"/>
                  </a:moveTo>
                  <a:cubicBezTo>
                    <a:pt x="48" y="0"/>
                    <a:pt x="0" y="48"/>
                    <a:pt x="0" y="143"/>
                  </a:cubicBezTo>
                  <a:lnTo>
                    <a:pt x="0" y="6978"/>
                  </a:lnTo>
                  <a:cubicBezTo>
                    <a:pt x="0" y="7049"/>
                    <a:pt x="48" y="7121"/>
                    <a:pt x="143" y="7121"/>
                  </a:cubicBezTo>
                  <a:lnTo>
                    <a:pt x="5430" y="7121"/>
                  </a:lnTo>
                  <a:cubicBezTo>
                    <a:pt x="5501" y="7121"/>
                    <a:pt x="5573" y="7049"/>
                    <a:pt x="5573" y="6978"/>
                  </a:cubicBezTo>
                  <a:lnTo>
                    <a:pt x="5573" y="143"/>
                  </a:lnTo>
                  <a:cubicBezTo>
                    <a:pt x="5573" y="48"/>
                    <a:pt x="5501" y="0"/>
                    <a:pt x="5430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43"/>
            <p:cNvSpPr/>
            <p:nvPr/>
          </p:nvSpPr>
          <p:spPr>
            <a:xfrm>
              <a:off x="3247675" y="3051275"/>
              <a:ext cx="139325" cy="178050"/>
            </a:xfrm>
            <a:custGeom>
              <a:avLst/>
              <a:gdLst/>
              <a:ahLst/>
              <a:cxnLst/>
              <a:rect l="l" t="t" r="r" b="b"/>
              <a:pathLst>
                <a:path w="5573" h="7122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6978"/>
                  </a:lnTo>
                  <a:cubicBezTo>
                    <a:pt x="0" y="7050"/>
                    <a:pt x="72" y="7121"/>
                    <a:pt x="143" y="7121"/>
                  </a:cubicBezTo>
                  <a:lnTo>
                    <a:pt x="5430" y="7121"/>
                  </a:lnTo>
                  <a:cubicBezTo>
                    <a:pt x="5525" y="7121"/>
                    <a:pt x="5573" y="7050"/>
                    <a:pt x="5573" y="6978"/>
                  </a:cubicBezTo>
                  <a:lnTo>
                    <a:pt x="5573" y="143"/>
                  </a:lnTo>
                  <a:cubicBezTo>
                    <a:pt x="5573" y="72"/>
                    <a:pt x="5525" y="1"/>
                    <a:pt x="5430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43"/>
            <p:cNvSpPr/>
            <p:nvPr/>
          </p:nvSpPr>
          <p:spPr>
            <a:xfrm>
              <a:off x="3264350" y="3099500"/>
              <a:ext cx="27400" cy="26825"/>
            </a:xfrm>
            <a:custGeom>
              <a:avLst/>
              <a:gdLst/>
              <a:ahLst/>
              <a:cxnLst/>
              <a:rect l="l" t="t" r="r" b="b"/>
              <a:pathLst>
                <a:path w="1096" h="1073" extrusionOk="0">
                  <a:moveTo>
                    <a:pt x="143" y="1"/>
                  </a:moveTo>
                  <a:cubicBezTo>
                    <a:pt x="71" y="1"/>
                    <a:pt x="0" y="48"/>
                    <a:pt x="0" y="120"/>
                  </a:cubicBezTo>
                  <a:lnTo>
                    <a:pt x="0" y="929"/>
                  </a:lnTo>
                  <a:cubicBezTo>
                    <a:pt x="0" y="1025"/>
                    <a:pt x="71" y="1072"/>
                    <a:pt x="143" y="1072"/>
                  </a:cubicBezTo>
                  <a:lnTo>
                    <a:pt x="953" y="1072"/>
                  </a:lnTo>
                  <a:cubicBezTo>
                    <a:pt x="1024" y="1072"/>
                    <a:pt x="1095" y="1025"/>
                    <a:pt x="1095" y="929"/>
                  </a:cubicBezTo>
                  <a:lnTo>
                    <a:pt x="1095" y="120"/>
                  </a:lnTo>
                  <a:cubicBezTo>
                    <a:pt x="1095" y="48"/>
                    <a:pt x="1024" y="1"/>
                    <a:pt x="953" y="1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43"/>
            <p:cNvSpPr/>
            <p:nvPr/>
          </p:nvSpPr>
          <p:spPr>
            <a:xfrm>
              <a:off x="3264350" y="3137600"/>
              <a:ext cx="27400" cy="27425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143" y="1"/>
                  </a:moveTo>
                  <a:cubicBezTo>
                    <a:pt x="71" y="1"/>
                    <a:pt x="0" y="72"/>
                    <a:pt x="0" y="144"/>
                  </a:cubicBezTo>
                  <a:lnTo>
                    <a:pt x="0" y="953"/>
                  </a:lnTo>
                  <a:cubicBezTo>
                    <a:pt x="0" y="1025"/>
                    <a:pt x="71" y="1096"/>
                    <a:pt x="143" y="1096"/>
                  </a:cubicBezTo>
                  <a:lnTo>
                    <a:pt x="953" y="1096"/>
                  </a:lnTo>
                  <a:cubicBezTo>
                    <a:pt x="1024" y="1096"/>
                    <a:pt x="1095" y="1025"/>
                    <a:pt x="1095" y="953"/>
                  </a:cubicBezTo>
                  <a:lnTo>
                    <a:pt x="1095" y="144"/>
                  </a:lnTo>
                  <a:cubicBezTo>
                    <a:pt x="1095" y="72"/>
                    <a:pt x="1024" y="1"/>
                    <a:pt x="953" y="1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43"/>
            <p:cNvSpPr/>
            <p:nvPr/>
          </p:nvSpPr>
          <p:spPr>
            <a:xfrm>
              <a:off x="3264350" y="3176300"/>
              <a:ext cx="27400" cy="27425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143" y="1"/>
                  </a:moveTo>
                  <a:cubicBezTo>
                    <a:pt x="71" y="1"/>
                    <a:pt x="0" y="72"/>
                    <a:pt x="0" y="143"/>
                  </a:cubicBezTo>
                  <a:lnTo>
                    <a:pt x="0" y="953"/>
                  </a:lnTo>
                  <a:cubicBezTo>
                    <a:pt x="0" y="1025"/>
                    <a:pt x="71" y="1096"/>
                    <a:pt x="143" y="1096"/>
                  </a:cubicBezTo>
                  <a:lnTo>
                    <a:pt x="953" y="1096"/>
                  </a:lnTo>
                  <a:cubicBezTo>
                    <a:pt x="1024" y="1096"/>
                    <a:pt x="1095" y="1025"/>
                    <a:pt x="1095" y="953"/>
                  </a:cubicBezTo>
                  <a:lnTo>
                    <a:pt x="1095" y="143"/>
                  </a:lnTo>
                  <a:cubicBezTo>
                    <a:pt x="1095" y="72"/>
                    <a:pt x="1024" y="1"/>
                    <a:pt x="953" y="1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43"/>
            <p:cNvSpPr/>
            <p:nvPr/>
          </p:nvSpPr>
          <p:spPr>
            <a:xfrm>
              <a:off x="3317325" y="3110225"/>
              <a:ext cx="53000" cy="7150"/>
            </a:xfrm>
            <a:custGeom>
              <a:avLst/>
              <a:gdLst/>
              <a:ahLst/>
              <a:cxnLst/>
              <a:rect l="l" t="t" r="r" b="b"/>
              <a:pathLst>
                <a:path w="2120" h="286" extrusionOk="0">
                  <a:moveTo>
                    <a:pt x="143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15"/>
                    <a:pt x="72" y="286"/>
                    <a:pt x="143" y="286"/>
                  </a:cubicBezTo>
                  <a:lnTo>
                    <a:pt x="2001" y="286"/>
                  </a:lnTo>
                  <a:cubicBezTo>
                    <a:pt x="2072" y="286"/>
                    <a:pt x="2120" y="215"/>
                    <a:pt x="2120" y="143"/>
                  </a:cubicBezTo>
                  <a:cubicBezTo>
                    <a:pt x="2120" y="72"/>
                    <a:pt x="2072" y="0"/>
                    <a:pt x="2001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43"/>
            <p:cNvSpPr/>
            <p:nvPr/>
          </p:nvSpPr>
          <p:spPr>
            <a:xfrm>
              <a:off x="3317325" y="3148925"/>
              <a:ext cx="53000" cy="7150"/>
            </a:xfrm>
            <a:custGeom>
              <a:avLst/>
              <a:gdLst/>
              <a:ahLst/>
              <a:cxnLst/>
              <a:rect l="l" t="t" r="r" b="b"/>
              <a:pathLst>
                <a:path w="2120" h="286" extrusionOk="0">
                  <a:moveTo>
                    <a:pt x="143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14"/>
                    <a:pt x="72" y="286"/>
                    <a:pt x="143" y="286"/>
                  </a:cubicBezTo>
                  <a:lnTo>
                    <a:pt x="2001" y="286"/>
                  </a:lnTo>
                  <a:cubicBezTo>
                    <a:pt x="2072" y="286"/>
                    <a:pt x="2120" y="214"/>
                    <a:pt x="2120" y="143"/>
                  </a:cubicBezTo>
                  <a:cubicBezTo>
                    <a:pt x="2120" y="72"/>
                    <a:pt x="2072" y="0"/>
                    <a:pt x="2001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43"/>
            <p:cNvSpPr/>
            <p:nvPr/>
          </p:nvSpPr>
          <p:spPr>
            <a:xfrm>
              <a:off x="3317325" y="3187625"/>
              <a:ext cx="53000" cy="6575"/>
            </a:xfrm>
            <a:custGeom>
              <a:avLst/>
              <a:gdLst/>
              <a:ahLst/>
              <a:cxnLst/>
              <a:rect l="l" t="t" r="r" b="b"/>
              <a:pathLst>
                <a:path w="2120" h="263" extrusionOk="0">
                  <a:moveTo>
                    <a:pt x="143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4"/>
                    <a:pt x="72" y="262"/>
                    <a:pt x="143" y="262"/>
                  </a:cubicBezTo>
                  <a:lnTo>
                    <a:pt x="2001" y="262"/>
                  </a:lnTo>
                  <a:cubicBezTo>
                    <a:pt x="2072" y="262"/>
                    <a:pt x="2120" y="214"/>
                    <a:pt x="2120" y="143"/>
                  </a:cubicBezTo>
                  <a:cubicBezTo>
                    <a:pt x="2120" y="48"/>
                    <a:pt x="2072" y="0"/>
                    <a:pt x="2001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43"/>
            <p:cNvSpPr/>
            <p:nvPr/>
          </p:nvSpPr>
          <p:spPr>
            <a:xfrm>
              <a:off x="3260175" y="3081000"/>
              <a:ext cx="59550" cy="36375"/>
            </a:xfrm>
            <a:custGeom>
              <a:avLst/>
              <a:gdLst/>
              <a:ahLst/>
              <a:cxnLst/>
              <a:rect l="l" t="t" r="r" b="b"/>
              <a:pathLst>
                <a:path w="2382" h="1455" extrusionOk="0">
                  <a:moveTo>
                    <a:pt x="2214" y="0"/>
                  </a:moveTo>
                  <a:cubicBezTo>
                    <a:pt x="2187" y="0"/>
                    <a:pt x="2162" y="8"/>
                    <a:pt x="2144" y="26"/>
                  </a:cubicBezTo>
                  <a:lnTo>
                    <a:pt x="620" y="1122"/>
                  </a:lnTo>
                  <a:lnTo>
                    <a:pt x="262" y="717"/>
                  </a:lnTo>
                  <a:cubicBezTo>
                    <a:pt x="236" y="677"/>
                    <a:pt x="195" y="660"/>
                    <a:pt x="156" y="660"/>
                  </a:cubicBezTo>
                  <a:cubicBezTo>
                    <a:pt x="124" y="660"/>
                    <a:pt x="93" y="672"/>
                    <a:pt x="72" y="693"/>
                  </a:cubicBezTo>
                  <a:cubicBezTo>
                    <a:pt x="24" y="741"/>
                    <a:pt x="0" y="836"/>
                    <a:pt x="48" y="883"/>
                  </a:cubicBezTo>
                  <a:lnTo>
                    <a:pt x="500" y="1407"/>
                  </a:lnTo>
                  <a:cubicBezTo>
                    <a:pt x="524" y="1431"/>
                    <a:pt x="572" y="1455"/>
                    <a:pt x="596" y="1455"/>
                  </a:cubicBezTo>
                  <a:cubicBezTo>
                    <a:pt x="643" y="1455"/>
                    <a:pt x="667" y="1431"/>
                    <a:pt x="691" y="1431"/>
                  </a:cubicBezTo>
                  <a:lnTo>
                    <a:pt x="2310" y="240"/>
                  </a:lnTo>
                  <a:cubicBezTo>
                    <a:pt x="2358" y="193"/>
                    <a:pt x="2382" y="121"/>
                    <a:pt x="2334" y="50"/>
                  </a:cubicBezTo>
                  <a:cubicBezTo>
                    <a:pt x="2305" y="20"/>
                    <a:pt x="2257" y="0"/>
                    <a:pt x="2214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43"/>
            <p:cNvSpPr/>
            <p:nvPr/>
          </p:nvSpPr>
          <p:spPr>
            <a:xfrm>
              <a:off x="3260175" y="3119500"/>
              <a:ext cx="59550" cy="36575"/>
            </a:xfrm>
            <a:custGeom>
              <a:avLst/>
              <a:gdLst/>
              <a:ahLst/>
              <a:cxnLst/>
              <a:rect l="l" t="t" r="r" b="b"/>
              <a:pathLst>
                <a:path w="2382" h="1463" extrusionOk="0">
                  <a:moveTo>
                    <a:pt x="2228" y="1"/>
                  </a:moveTo>
                  <a:cubicBezTo>
                    <a:pt x="2196" y="1"/>
                    <a:pt x="2165" y="13"/>
                    <a:pt x="2144" y="34"/>
                  </a:cubicBezTo>
                  <a:lnTo>
                    <a:pt x="620" y="1130"/>
                  </a:lnTo>
                  <a:lnTo>
                    <a:pt x="262" y="701"/>
                  </a:lnTo>
                  <a:cubicBezTo>
                    <a:pt x="238" y="677"/>
                    <a:pt x="203" y="665"/>
                    <a:pt x="167" y="665"/>
                  </a:cubicBezTo>
                  <a:cubicBezTo>
                    <a:pt x="131" y="665"/>
                    <a:pt x="96" y="677"/>
                    <a:pt x="72" y="701"/>
                  </a:cubicBezTo>
                  <a:cubicBezTo>
                    <a:pt x="24" y="748"/>
                    <a:pt x="0" y="820"/>
                    <a:pt x="48" y="891"/>
                  </a:cubicBezTo>
                  <a:lnTo>
                    <a:pt x="500" y="1391"/>
                  </a:lnTo>
                  <a:cubicBezTo>
                    <a:pt x="524" y="1439"/>
                    <a:pt x="572" y="1463"/>
                    <a:pt x="596" y="1463"/>
                  </a:cubicBezTo>
                  <a:cubicBezTo>
                    <a:pt x="643" y="1463"/>
                    <a:pt x="667" y="1439"/>
                    <a:pt x="691" y="1415"/>
                  </a:cubicBezTo>
                  <a:lnTo>
                    <a:pt x="2310" y="248"/>
                  </a:lnTo>
                  <a:cubicBezTo>
                    <a:pt x="2358" y="201"/>
                    <a:pt x="2382" y="129"/>
                    <a:pt x="2334" y="58"/>
                  </a:cubicBezTo>
                  <a:cubicBezTo>
                    <a:pt x="2308" y="19"/>
                    <a:pt x="2267" y="1"/>
                    <a:pt x="2228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43"/>
            <p:cNvSpPr/>
            <p:nvPr/>
          </p:nvSpPr>
          <p:spPr>
            <a:xfrm>
              <a:off x="3260175" y="3158075"/>
              <a:ext cx="59550" cy="36125"/>
            </a:xfrm>
            <a:custGeom>
              <a:avLst/>
              <a:gdLst/>
              <a:ahLst/>
              <a:cxnLst/>
              <a:rect l="l" t="t" r="r" b="b"/>
              <a:pathLst>
                <a:path w="2382" h="1445" extrusionOk="0">
                  <a:moveTo>
                    <a:pt x="2210" y="1"/>
                  </a:moveTo>
                  <a:cubicBezTo>
                    <a:pt x="2185" y="1"/>
                    <a:pt x="2161" y="6"/>
                    <a:pt x="2144" y="15"/>
                  </a:cubicBezTo>
                  <a:lnTo>
                    <a:pt x="620" y="1134"/>
                  </a:lnTo>
                  <a:lnTo>
                    <a:pt x="262" y="706"/>
                  </a:lnTo>
                  <a:cubicBezTo>
                    <a:pt x="236" y="680"/>
                    <a:pt x="196" y="661"/>
                    <a:pt x="157" y="661"/>
                  </a:cubicBezTo>
                  <a:cubicBezTo>
                    <a:pt x="124" y="661"/>
                    <a:pt x="93" y="674"/>
                    <a:pt x="72" y="706"/>
                  </a:cubicBezTo>
                  <a:cubicBezTo>
                    <a:pt x="24" y="753"/>
                    <a:pt x="0" y="825"/>
                    <a:pt x="48" y="896"/>
                  </a:cubicBezTo>
                  <a:lnTo>
                    <a:pt x="500" y="1396"/>
                  </a:lnTo>
                  <a:cubicBezTo>
                    <a:pt x="524" y="1444"/>
                    <a:pt x="572" y="1444"/>
                    <a:pt x="596" y="1444"/>
                  </a:cubicBezTo>
                  <a:cubicBezTo>
                    <a:pt x="643" y="1444"/>
                    <a:pt x="667" y="1444"/>
                    <a:pt x="691" y="1420"/>
                  </a:cubicBezTo>
                  <a:lnTo>
                    <a:pt x="2310" y="253"/>
                  </a:lnTo>
                  <a:cubicBezTo>
                    <a:pt x="2358" y="206"/>
                    <a:pt x="2382" y="110"/>
                    <a:pt x="2334" y="63"/>
                  </a:cubicBezTo>
                  <a:cubicBezTo>
                    <a:pt x="2304" y="17"/>
                    <a:pt x="2255" y="1"/>
                    <a:pt x="2210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43"/>
            <p:cNvSpPr/>
            <p:nvPr/>
          </p:nvSpPr>
          <p:spPr>
            <a:xfrm>
              <a:off x="3281600" y="3035200"/>
              <a:ext cx="66125" cy="36350"/>
            </a:xfrm>
            <a:custGeom>
              <a:avLst/>
              <a:gdLst/>
              <a:ahLst/>
              <a:cxnLst/>
              <a:rect l="l" t="t" r="r" b="b"/>
              <a:pathLst>
                <a:path w="2645" h="1454" extrusionOk="0">
                  <a:moveTo>
                    <a:pt x="1310" y="1"/>
                  </a:moveTo>
                  <a:cubicBezTo>
                    <a:pt x="1120" y="1"/>
                    <a:pt x="929" y="72"/>
                    <a:pt x="787" y="215"/>
                  </a:cubicBezTo>
                  <a:lnTo>
                    <a:pt x="144" y="215"/>
                  </a:lnTo>
                  <a:cubicBezTo>
                    <a:pt x="72" y="215"/>
                    <a:pt x="1" y="263"/>
                    <a:pt x="1" y="358"/>
                  </a:cubicBezTo>
                  <a:lnTo>
                    <a:pt x="1" y="1310"/>
                  </a:lnTo>
                  <a:cubicBezTo>
                    <a:pt x="1" y="1382"/>
                    <a:pt x="72" y="1453"/>
                    <a:pt x="144" y="1453"/>
                  </a:cubicBezTo>
                  <a:lnTo>
                    <a:pt x="2501" y="1453"/>
                  </a:lnTo>
                  <a:cubicBezTo>
                    <a:pt x="2573" y="1453"/>
                    <a:pt x="2644" y="1382"/>
                    <a:pt x="2644" y="1310"/>
                  </a:cubicBezTo>
                  <a:lnTo>
                    <a:pt x="2644" y="358"/>
                  </a:lnTo>
                  <a:cubicBezTo>
                    <a:pt x="2644" y="263"/>
                    <a:pt x="2573" y="215"/>
                    <a:pt x="2501" y="215"/>
                  </a:cubicBezTo>
                  <a:lnTo>
                    <a:pt x="1834" y="215"/>
                  </a:lnTo>
                  <a:cubicBezTo>
                    <a:pt x="1691" y="72"/>
                    <a:pt x="1525" y="1"/>
                    <a:pt x="1310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43"/>
            <p:cNvSpPr/>
            <p:nvPr/>
          </p:nvSpPr>
          <p:spPr>
            <a:xfrm>
              <a:off x="3284575" y="3035200"/>
              <a:ext cx="66125" cy="36350"/>
            </a:xfrm>
            <a:custGeom>
              <a:avLst/>
              <a:gdLst/>
              <a:ahLst/>
              <a:cxnLst/>
              <a:rect l="l" t="t" r="r" b="b"/>
              <a:pathLst>
                <a:path w="2645" h="1454" extrusionOk="0">
                  <a:moveTo>
                    <a:pt x="1311" y="1"/>
                  </a:moveTo>
                  <a:cubicBezTo>
                    <a:pt x="1120" y="1"/>
                    <a:pt x="929" y="72"/>
                    <a:pt x="787" y="215"/>
                  </a:cubicBezTo>
                  <a:lnTo>
                    <a:pt x="144" y="215"/>
                  </a:lnTo>
                  <a:cubicBezTo>
                    <a:pt x="72" y="215"/>
                    <a:pt x="1" y="263"/>
                    <a:pt x="1" y="358"/>
                  </a:cubicBezTo>
                  <a:lnTo>
                    <a:pt x="1" y="1310"/>
                  </a:lnTo>
                  <a:cubicBezTo>
                    <a:pt x="1" y="1382"/>
                    <a:pt x="72" y="1453"/>
                    <a:pt x="144" y="1453"/>
                  </a:cubicBezTo>
                  <a:lnTo>
                    <a:pt x="2501" y="1453"/>
                  </a:lnTo>
                  <a:cubicBezTo>
                    <a:pt x="2573" y="1453"/>
                    <a:pt x="2644" y="1382"/>
                    <a:pt x="2644" y="1310"/>
                  </a:cubicBezTo>
                  <a:lnTo>
                    <a:pt x="2644" y="358"/>
                  </a:lnTo>
                  <a:cubicBezTo>
                    <a:pt x="2644" y="263"/>
                    <a:pt x="2573" y="215"/>
                    <a:pt x="2501" y="215"/>
                  </a:cubicBezTo>
                  <a:lnTo>
                    <a:pt x="1834" y="215"/>
                  </a:lnTo>
                  <a:cubicBezTo>
                    <a:pt x="1692" y="72"/>
                    <a:pt x="1525" y="1"/>
                    <a:pt x="1311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43"/>
            <p:cNvSpPr/>
            <p:nvPr/>
          </p:nvSpPr>
          <p:spPr>
            <a:xfrm>
              <a:off x="3294100" y="3044125"/>
              <a:ext cx="47075" cy="17900"/>
            </a:xfrm>
            <a:custGeom>
              <a:avLst/>
              <a:gdLst/>
              <a:ahLst/>
              <a:cxnLst/>
              <a:rect l="l" t="t" r="r" b="b"/>
              <a:pathLst>
                <a:path w="1883" h="716" extrusionOk="0">
                  <a:moveTo>
                    <a:pt x="930" y="1"/>
                  </a:moveTo>
                  <a:cubicBezTo>
                    <a:pt x="834" y="1"/>
                    <a:pt x="739" y="48"/>
                    <a:pt x="691" y="120"/>
                  </a:cubicBezTo>
                  <a:lnTo>
                    <a:pt x="572" y="215"/>
                  </a:lnTo>
                  <a:lnTo>
                    <a:pt x="72" y="215"/>
                  </a:lnTo>
                  <a:cubicBezTo>
                    <a:pt x="25" y="215"/>
                    <a:pt x="1" y="263"/>
                    <a:pt x="1" y="310"/>
                  </a:cubicBezTo>
                  <a:lnTo>
                    <a:pt x="1" y="620"/>
                  </a:lnTo>
                  <a:cubicBezTo>
                    <a:pt x="1" y="668"/>
                    <a:pt x="25" y="715"/>
                    <a:pt x="72" y="715"/>
                  </a:cubicBezTo>
                  <a:lnTo>
                    <a:pt x="1787" y="715"/>
                  </a:lnTo>
                  <a:cubicBezTo>
                    <a:pt x="1834" y="715"/>
                    <a:pt x="1882" y="668"/>
                    <a:pt x="1882" y="620"/>
                  </a:cubicBezTo>
                  <a:lnTo>
                    <a:pt x="1882" y="310"/>
                  </a:lnTo>
                  <a:cubicBezTo>
                    <a:pt x="1882" y="263"/>
                    <a:pt x="1834" y="215"/>
                    <a:pt x="1787" y="215"/>
                  </a:cubicBezTo>
                  <a:lnTo>
                    <a:pt x="1311" y="215"/>
                  </a:lnTo>
                  <a:lnTo>
                    <a:pt x="1191" y="120"/>
                  </a:lnTo>
                  <a:cubicBezTo>
                    <a:pt x="1120" y="48"/>
                    <a:pt x="1025" y="1"/>
                    <a:pt x="930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76" name="Google Shape;2076;p43"/>
          <p:cNvGrpSpPr/>
          <p:nvPr/>
        </p:nvGrpSpPr>
        <p:grpSpPr>
          <a:xfrm>
            <a:off x="-480379" y="760920"/>
            <a:ext cx="1683142" cy="647299"/>
            <a:chOff x="1616325" y="1685825"/>
            <a:chExt cx="1470250" cy="565425"/>
          </a:xfrm>
        </p:grpSpPr>
        <p:sp>
          <p:nvSpPr>
            <p:cNvPr id="2077" name="Google Shape;2077;p43"/>
            <p:cNvSpPr/>
            <p:nvPr/>
          </p:nvSpPr>
          <p:spPr>
            <a:xfrm>
              <a:off x="1972425" y="2032725"/>
              <a:ext cx="758900" cy="125125"/>
            </a:xfrm>
            <a:custGeom>
              <a:avLst/>
              <a:gdLst/>
              <a:ahLst/>
              <a:cxnLst/>
              <a:rect l="l" t="t" r="r" b="b"/>
              <a:pathLst>
                <a:path w="30356" h="5005" extrusionOk="0">
                  <a:moveTo>
                    <a:pt x="0" y="1"/>
                  </a:moveTo>
                  <a:cubicBezTo>
                    <a:pt x="0" y="1"/>
                    <a:pt x="167" y="334"/>
                    <a:pt x="334" y="935"/>
                  </a:cubicBezTo>
                  <a:cubicBezTo>
                    <a:pt x="434" y="1302"/>
                    <a:pt x="500" y="1769"/>
                    <a:pt x="500" y="2336"/>
                  </a:cubicBezTo>
                  <a:cubicBezTo>
                    <a:pt x="500" y="3870"/>
                    <a:pt x="0" y="5004"/>
                    <a:pt x="0" y="5004"/>
                  </a:cubicBezTo>
                  <a:lnTo>
                    <a:pt x="29554" y="5004"/>
                  </a:lnTo>
                  <a:cubicBezTo>
                    <a:pt x="29821" y="5004"/>
                    <a:pt x="30055" y="4871"/>
                    <a:pt x="30188" y="4671"/>
                  </a:cubicBezTo>
                  <a:cubicBezTo>
                    <a:pt x="30288" y="4537"/>
                    <a:pt x="30355" y="4371"/>
                    <a:pt x="30355" y="4204"/>
                  </a:cubicBezTo>
                  <a:lnTo>
                    <a:pt x="30355" y="1001"/>
                  </a:lnTo>
                  <a:cubicBezTo>
                    <a:pt x="30355" y="434"/>
                    <a:pt x="29921" y="1"/>
                    <a:pt x="29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43"/>
            <p:cNvSpPr/>
            <p:nvPr/>
          </p:nvSpPr>
          <p:spPr>
            <a:xfrm>
              <a:off x="1961575" y="2023550"/>
              <a:ext cx="778900" cy="143475"/>
            </a:xfrm>
            <a:custGeom>
              <a:avLst/>
              <a:gdLst/>
              <a:ahLst/>
              <a:cxnLst/>
              <a:rect l="l" t="t" r="r" b="b"/>
              <a:pathLst>
                <a:path w="31156" h="5739" extrusionOk="0">
                  <a:moveTo>
                    <a:pt x="29788" y="768"/>
                  </a:moveTo>
                  <a:cubicBezTo>
                    <a:pt x="30122" y="768"/>
                    <a:pt x="30389" y="1035"/>
                    <a:pt x="30389" y="1368"/>
                  </a:cubicBezTo>
                  <a:lnTo>
                    <a:pt x="30389" y="4571"/>
                  </a:lnTo>
                  <a:cubicBezTo>
                    <a:pt x="30389" y="4671"/>
                    <a:pt x="30355" y="4738"/>
                    <a:pt x="30322" y="4804"/>
                  </a:cubicBezTo>
                  <a:cubicBezTo>
                    <a:pt x="30255" y="4904"/>
                    <a:pt x="30122" y="4971"/>
                    <a:pt x="29988" y="4971"/>
                  </a:cubicBezTo>
                  <a:lnTo>
                    <a:pt x="968" y="4971"/>
                  </a:lnTo>
                  <a:cubicBezTo>
                    <a:pt x="1135" y="4471"/>
                    <a:pt x="1335" y="3670"/>
                    <a:pt x="1335" y="2703"/>
                  </a:cubicBezTo>
                  <a:cubicBezTo>
                    <a:pt x="1335" y="2169"/>
                    <a:pt x="1268" y="1669"/>
                    <a:pt x="1135" y="1202"/>
                  </a:cubicBezTo>
                  <a:cubicBezTo>
                    <a:pt x="1101" y="1035"/>
                    <a:pt x="1034" y="901"/>
                    <a:pt x="1001" y="768"/>
                  </a:cubicBezTo>
                  <a:close/>
                  <a:moveTo>
                    <a:pt x="434" y="1"/>
                  </a:moveTo>
                  <a:cubicBezTo>
                    <a:pt x="267" y="1"/>
                    <a:pt x="167" y="68"/>
                    <a:pt x="100" y="168"/>
                  </a:cubicBezTo>
                  <a:cubicBezTo>
                    <a:pt x="0" y="301"/>
                    <a:pt x="0" y="434"/>
                    <a:pt x="100" y="568"/>
                  </a:cubicBezTo>
                  <a:cubicBezTo>
                    <a:pt x="100" y="568"/>
                    <a:pt x="267" y="868"/>
                    <a:pt x="401" y="1402"/>
                  </a:cubicBezTo>
                  <a:cubicBezTo>
                    <a:pt x="501" y="1802"/>
                    <a:pt x="567" y="2236"/>
                    <a:pt x="567" y="2703"/>
                  </a:cubicBezTo>
                  <a:cubicBezTo>
                    <a:pt x="567" y="4137"/>
                    <a:pt x="67" y="5171"/>
                    <a:pt x="67" y="5205"/>
                  </a:cubicBezTo>
                  <a:cubicBezTo>
                    <a:pt x="0" y="5305"/>
                    <a:pt x="34" y="5471"/>
                    <a:pt x="100" y="5571"/>
                  </a:cubicBezTo>
                  <a:cubicBezTo>
                    <a:pt x="167" y="5672"/>
                    <a:pt x="301" y="5738"/>
                    <a:pt x="434" y="5738"/>
                  </a:cubicBezTo>
                  <a:lnTo>
                    <a:pt x="29988" y="5738"/>
                  </a:lnTo>
                  <a:cubicBezTo>
                    <a:pt x="30389" y="5738"/>
                    <a:pt x="30756" y="5571"/>
                    <a:pt x="30956" y="5238"/>
                  </a:cubicBezTo>
                  <a:cubicBezTo>
                    <a:pt x="31089" y="5071"/>
                    <a:pt x="31156" y="4838"/>
                    <a:pt x="31156" y="4571"/>
                  </a:cubicBezTo>
                  <a:lnTo>
                    <a:pt x="31156" y="1368"/>
                  </a:lnTo>
                  <a:cubicBezTo>
                    <a:pt x="31156" y="601"/>
                    <a:pt x="30556" y="1"/>
                    <a:pt x="29788" y="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43"/>
            <p:cNvSpPr/>
            <p:nvPr/>
          </p:nvSpPr>
          <p:spPr>
            <a:xfrm>
              <a:off x="2292650" y="2088600"/>
              <a:ext cx="394475" cy="11700"/>
            </a:xfrm>
            <a:custGeom>
              <a:avLst/>
              <a:gdLst/>
              <a:ahLst/>
              <a:cxnLst/>
              <a:rect l="l" t="t" r="r" b="b"/>
              <a:pathLst>
                <a:path w="15779" h="468" extrusionOk="0">
                  <a:moveTo>
                    <a:pt x="0" y="234"/>
                  </a:moveTo>
                  <a:cubicBezTo>
                    <a:pt x="0" y="167"/>
                    <a:pt x="5704" y="34"/>
                    <a:pt x="9273" y="1"/>
                  </a:cubicBezTo>
                  <a:cubicBezTo>
                    <a:pt x="12909" y="1"/>
                    <a:pt x="15778" y="101"/>
                    <a:pt x="15778" y="234"/>
                  </a:cubicBezTo>
                  <a:cubicBezTo>
                    <a:pt x="15778" y="368"/>
                    <a:pt x="12976" y="434"/>
                    <a:pt x="9307" y="434"/>
                  </a:cubicBezTo>
                  <a:cubicBezTo>
                    <a:pt x="5738" y="468"/>
                    <a:pt x="0" y="334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43"/>
            <p:cNvSpPr/>
            <p:nvPr/>
          </p:nvSpPr>
          <p:spPr>
            <a:xfrm>
              <a:off x="1989925" y="2112800"/>
              <a:ext cx="394475" cy="10850"/>
            </a:xfrm>
            <a:custGeom>
              <a:avLst/>
              <a:gdLst/>
              <a:ahLst/>
              <a:cxnLst/>
              <a:rect l="l" t="t" r="r" b="b"/>
              <a:pathLst>
                <a:path w="15779" h="434" extrusionOk="0">
                  <a:moveTo>
                    <a:pt x="1" y="234"/>
                  </a:moveTo>
                  <a:cubicBezTo>
                    <a:pt x="1" y="133"/>
                    <a:pt x="5705" y="33"/>
                    <a:pt x="9274" y="0"/>
                  </a:cubicBezTo>
                  <a:cubicBezTo>
                    <a:pt x="12910" y="0"/>
                    <a:pt x="15778" y="100"/>
                    <a:pt x="15778" y="234"/>
                  </a:cubicBezTo>
                  <a:cubicBezTo>
                    <a:pt x="15778" y="367"/>
                    <a:pt x="12976" y="434"/>
                    <a:pt x="9307" y="434"/>
                  </a:cubicBezTo>
                  <a:cubicBezTo>
                    <a:pt x="5738" y="434"/>
                    <a:pt x="1" y="334"/>
                    <a:pt x="1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43"/>
            <p:cNvSpPr/>
            <p:nvPr/>
          </p:nvSpPr>
          <p:spPr>
            <a:xfrm>
              <a:off x="2411900" y="2112800"/>
              <a:ext cx="271050" cy="10850"/>
            </a:xfrm>
            <a:custGeom>
              <a:avLst/>
              <a:gdLst/>
              <a:ahLst/>
              <a:cxnLst/>
              <a:rect l="l" t="t" r="r" b="b"/>
              <a:pathLst>
                <a:path w="10842" h="434" extrusionOk="0">
                  <a:moveTo>
                    <a:pt x="0" y="234"/>
                  </a:moveTo>
                  <a:cubicBezTo>
                    <a:pt x="0" y="133"/>
                    <a:pt x="3936" y="33"/>
                    <a:pt x="6371" y="0"/>
                  </a:cubicBezTo>
                  <a:cubicBezTo>
                    <a:pt x="8873" y="0"/>
                    <a:pt x="10841" y="100"/>
                    <a:pt x="10841" y="234"/>
                  </a:cubicBezTo>
                  <a:cubicBezTo>
                    <a:pt x="10841" y="367"/>
                    <a:pt x="8907" y="434"/>
                    <a:pt x="6405" y="434"/>
                  </a:cubicBezTo>
                  <a:cubicBezTo>
                    <a:pt x="3936" y="434"/>
                    <a:pt x="0" y="334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43"/>
            <p:cNvSpPr/>
            <p:nvPr/>
          </p:nvSpPr>
          <p:spPr>
            <a:xfrm>
              <a:off x="2093325" y="2060250"/>
              <a:ext cx="585450" cy="11700"/>
            </a:xfrm>
            <a:custGeom>
              <a:avLst/>
              <a:gdLst/>
              <a:ahLst/>
              <a:cxnLst/>
              <a:rect l="l" t="t" r="r" b="b"/>
              <a:pathLst>
                <a:path w="23418" h="468" extrusionOk="0">
                  <a:moveTo>
                    <a:pt x="23418" y="201"/>
                  </a:moveTo>
                  <a:cubicBezTo>
                    <a:pt x="23418" y="301"/>
                    <a:pt x="14945" y="401"/>
                    <a:pt x="9674" y="434"/>
                  </a:cubicBezTo>
                  <a:cubicBezTo>
                    <a:pt x="4271" y="468"/>
                    <a:pt x="1" y="334"/>
                    <a:pt x="1" y="201"/>
                  </a:cubicBezTo>
                  <a:cubicBezTo>
                    <a:pt x="1" y="67"/>
                    <a:pt x="4204" y="1"/>
                    <a:pt x="9608" y="1"/>
                  </a:cubicBezTo>
                  <a:cubicBezTo>
                    <a:pt x="14878" y="1"/>
                    <a:pt x="23418" y="134"/>
                    <a:pt x="23418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43"/>
            <p:cNvSpPr/>
            <p:nvPr/>
          </p:nvSpPr>
          <p:spPr>
            <a:xfrm>
              <a:off x="2009100" y="2069425"/>
              <a:ext cx="529575" cy="11700"/>
            </a:xfrm>
            <a:custGeom>
              <a:avLst/>
              <a:gdLst/>
              <a:ahLst/>
              <a:cxnLst/>
              <a:rect l="l" t="t" r="r" b="b"/>
              <a:pathLst>
                <a:path w="21183" h="468" extrusionOk="0">
                  <a:moveTo>
                    <a:pt x="21183" y="201"/>
                  </a:moveTo>
                  <a:cubicBezTo>
                    <a:pt x="21183" y="301"/>
                    <a:pt x="13510" y="401"/>
                    <a:pt x="8740" y="434"/>
                  </a:cubicBezTo>
                  <a:cubicBezTo>
                    <a:pt x="3870" y="467"/>
                    <a:pt x="1" y="334"/>
                    <a:pt x="1" y="201"/>
                  </a:cubicBezTo>
                  <a:cubicBezTo>
                    <a:pt x="1" y="67"/>
                    <a:pt x="3770" y="0"/>
                    <a:pt x="8674" y="0"/>
                  </a:cubicBezTo>
                  <a:cubicBezTo>
                    <a:pt x="13444" y="0"/>
                    <a:pt x="21183" y="134"/>
                    <a:pt x="21183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43"/>
            <p:cNvSpPr/>
            <p:nvPr/>
          </p:nvSpPr>
          <p:spPr>
            <a:xfrm>
              <a:off x="1972425" y="2032725"/>
              <a:ext cx="758900" cy="125125"/>
            </a:xfrm>
            <a:custGeom>
              <a:avLst/>
              <a:gdLst/>
              <a:ahLst/>
              <a:cxnLst/>
              <a:rect l="l" t="t" r="r" b="b"/>
              <a:pathLst>
                <a:path w="30356" h="5005" extrusionOk="0">
                  <a:moveTo>
                    <a:pt x="0" y="1"/>
                  </a:moveTo>
                  <a:cubicBezTo>
                    <a:pt x="0" y="1"/>
                    <a:pt x="167" y="334"/>
                    <a:pt x="334" y="935"/>
                  </a:cubicBezTo>
                  <a:cubicBezTo>
                    <a:pt x="6426" y="716"/>
                    <a:pt x="12535" y="498"/>
                    <a:pt x="18637" y="498"/>
                  </a:cubicBezTo>
                  <a:cubicBezTo>
                    <a:pt x="20921" y="498"/>
                    <a:pt x="23204" y="528"/>
                    <a:pt x="25485" y="601"/>
                  </a:cubicBezTo>
                  <a:cubicBezTo>
                    <a:pt x="26352" y="635"/>
                    <a:pt x="27320" y="735"/>
                    <a:pt x="27787" y="1468"/>
                  </a:cubicBezTo>
                  <a:cubicBezTo>
                    <a:pt x="28153" y="2069"/>
                    <a:pt x="27987" y="2903"/>
                    <a:pt x="27520" y="3470"/>
                  </a:cubicBezTo>
                  <a:cubicBezTo>
                    <a:pt x="27086" y="4037"/>
                    <a:pt x="26452" y="4371"/>
                    <a:pt x="25818" y="4737"/>
                  </a:cubicBezTo>
                  <a:cubicBezTo>
                    <a:pt x="26019" y="4838"/>
                    <a:pt x="26219" y="4904"/>
                    <a:pt x="26452" y="5004"/>
                  </a:cubicBezTo>
                  <a:lnTo>
                    <a:pt x="29521" y="5004"/>
                  </a:lnTo>
                  <a:cubicBezTo>
                    <a:pt x="29755" y="4904"/>
                    <a:pt x="29988" y="4804"/>
                    <a:pt x="30188" y="4671"/>
                  </a:cubicBezTo>
                  <a:cubicBezTo>
                    <a:pt x="30288" y="4537"/>
                    <a:pt x="30355" y="4371"/>
                    <a:pt x="30355" y="4204"/>
                  </a:cubicBezTo>
                  <a:lnTo>
                    <a:pt x="30355" y="1001"/>
                  </a:lnTo>
                  <a:cubicBezTo>
                    <a:pt x="30355" y="434"/>
                    <a:pt x="29921" y="1"/>
                    <a:pt x="29354" y="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43"/>
            <p:cNvSpPr/>
            <p:nvPr/>
          </p:nvSpPr>
          <p:spPr>
            <a:xfrm>
              <a:off x="1954075" y="2011875"/>
              <a:ext cx="794750" cy="164325"/>
            </a:xfrm>
            <a:custGeom>
              <a:avLst/>
              <a:gdLst/>
              <a:ahLst/>
              <a:cxnLst/>
              <a:rect l="l" t="t" r="r" b="b"/>
              <a:pathLst>
                <a:path w="31790" h="6573" extrusionOk="0">
                  <a:moveTo>
                    <a:pt x="29555" y="1"/>
                  </a:moveTo>
                  <a:cubicBezTo>
                    <a:pt x="29288" y="1"/>
                    <a:pt x="29021" y="68"/>
                    <a:pt x="28787" y="201"/>
                  </a:cubicBezTo>
                  <a:lnTo>
                    <a:pt x="0" y="201"/>
                  </a:lnTo>
                  <a:lnTo>
                    <a:pt x="0" y="1168"/>
                  </a:lnTo>
                  <a:lnTo>
                    <a:pt x="28921" y="1168"/>
                  </a:lnTo>
                  <a:cubicBezTo>
                    <a:pt x="29088" y="1035"/>
                    <a:pt x="29254" y="935"/>
                    <a:pt x="29421" y="901"/>
                  </a:cubicBezTo>
                  <a:cubicBezTo>
                    <a:pt x="29455" y="868"/>
                    <a:pt x="29521" y="868"/>
                    <a:pt x="29555" y="868"/>
                  </a:cubicBezTo>
                  <a:cubicBezTo>
                    <a:pt x="30288" y="868"/>
                    <a:pt x="30922" y="1969"/>
                    <a:pt x="30922" y="3303"/>
                  </a:cubicBezTo>
                  <a:cubicBezTo>
                    <a:pt x="30922" y="4604"/>
                    <a:pt x="30288" y="5705"/>
                    <a:pt x="29555" y="5705"/>
                  </a:cubicBezTo>
                  <a:lnTo>
                    <a:pt x="29421" y="5705"/>
                  </a:lnTo>
                  <a:cubicBezTo>
                    <a:pt x="29254" y="5672"/>
                    <a:pt x="29088" y="5571"/>
                    <a:pt x="28921" y="5438"/>
                  </a:cubicBezTo>
                  <a:lnTo>
                    <a:pt x="0" y="5438"/>
                  </a:lnTo>
                  <a:lnTo>
                    <a:pt x="0" y="6405"/>
                  </a:lnTo>
                  <a:lnTo>
                    <a:pt x="28787" y="6405"/>
                  </a:lnTo>
                  <a:cubicBezTo>
                    <a:pt x="29021" y="6505"/>
                    <a:pt x="29288" y="6572"/>
                    <a:pt x="29555" y="6572"/>
                  </a:cubicBezTo>
                  <a:cubicBezTo>
                    <a:pt x="30789" y="6572"/>
                    <a:pt x="31790" y="5138"/>
                    <a:pt x="31790" y="3303"/>
                  </a:cubicBezTo>
                  <a:cubicBezTo>
                    <a:pt x="31790" y="1469"/>
                    <a:pt x="30789" y="1"/>
                    <a:pt x="29555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43"/>
            <p:cNvSpPr/>
            <p:nvPr/>
          </p:nvSpPr>
          <p:spPr>
            <a:xfrm>
              <a:off x="2487775" y="1860100"/>
              <a:ext cx="229350" cy="143475"/>
            </a:xfrm>
            <a:custGeom>
              <a:avLst/>
              <a:gdLst/>
              <a:ahLst/>
              <a:cxnLst/>
              <a:rect l="l" t="t" r="r" b="b"/>
              <a:pathLst>
                <a:path w="9174" h="5739" extrusionOk="0">
                  <a:moveTo>
                    <a:pt x="1" y="1"/>
                  </a:moveTo>
                  <a:lnTo>
                    <a:pt x="1" y="5738"/>
                  </a:lnTo>
                  <a:lnTo>
                    <a:pt x="7940" y="5738"/>
                  </a:lnTo>
                  <a:cubicBezTo>
                    <a:pt x="8173" y="5505"/>
                    <a:pt x="8774" y="4771"/>
                    <a:pt x="9041" y="3737"/>
                  </a:cubicBezTo>
                  <a:cubicBezTo>
                    <a:pt x="9141" y="3403"/>
                    <a:pt x="9174" y="3070"/>
                    <a:pt x="9174" y="2769"/>
                  </a:cubicBezTo>
                  <a:cubicBezTo>
                    <a:pt x="9174" y="1268"/>
                    <a:pt x="8273" y="301"/>
                    <a:pt x="7973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43"/>
            <p:cNvSpPr/>
            <p:nvPr/>
          </p:nvSpPr>
          <p:spPr>
            <a:xfrm>
              <a:off x="2477775" y="1850925"/>
              <a:ext cx="248525" cy="162650"/>
            </a:xfrm>
            <a:custGeom>
              <a:avLst/>
              <a:gdLst/>
              <a:ahLst/>
              <a:cxnLst/>
              <a:rect l="l" t="t" r="r" b="b"/>
              <a:pathLst>
                <a:path w="9941" h="6506" extrusionOk="0">
                  <a:moveTo>
                    <a:pt x="8206" y="768"/>
                  </a:moveTo>
                  <a:cubicBezTo>
                    <a:pt x="8540" y="1102"/>
                    <a:pt x="9174" y="1902"/>
                    <a:pt x="9174" y="3136"/>
                  </a:cubicBezTo>
                  <a:cubicBezTo>
                    <a:pt x="9174" y="3403"/>
                    <a:pt x="9140" y="3704"/>
                    <a:pt x="9074" y="4004"/>
                  </a:cubicBezTo>
                  <a:cubicBezTo>
                    <a:pt x="8873" y="4838"/>
                    <a:pt x="8440" y="5438"/>
                    <a:pt x="8173" y="5738"/>
                  </a:cubicBezTo>
                  <a:lnTo>
                    <a:pt x="768" y="5738"/>
                  </a:lnTo>
                  <a:lnTo>
                    <a:pt x="768" y="768"/>
                  </a:lnTo>
                  <a:close/>
                  <a:moveTo>
                    <a:pt x="0" y="1"/>
                  </a:moveTo>
                  <a:lnTo>
                    <a:pt x="0" y="6506"/>
                  </a:lnTo>
                  <a:lnTo>
                    <a:pt x="8507" y="6506"/>
                  </a:lnTo>
                  <a:cubicBezTo>
                    <a:pt x="8507" y="6506"/>
                    <a:pt x="9474" y="5638"/>
                    <a:pt x="9807" y="4204"/>
                  </a:cubicBezTo>
                  <a:cubicBezTo>
                    <a:pt x="9908" y="3870"/>
                    <a:pt x="9941" y="3503"/>
                    <a:pt x="9941" y="3136"/>
                  </a:cubicBezTo>
                  <a:cubicBezTo>
                    <a:pt x="9941" y="1135"/>
                    <a:pt x="8507" y="1"/>
                    <a:pt x="8507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43"/>
            <p:cNvSpPr/>
            <p:nvPr/>
          </p:nvSpPr>
          <p:spPr>
            <a:xfrm>
              <a:off x="2477775" y="1850925"/>
              <a:ext cx="245200" cy="162650"/>
            </a:xfrm>
            <a:custGeom>
              <a:avLst/>
              <a:gdLst/>
              <a:ahLst/>
              <a:cxnLst/>
              <a:rect l="l" t="t" r="r" b="b"/>
              <a:pathLst>
                <a:path w="9808" h="6506" extrusionOk="0">
                  <a:moveTo>
                    <a:pt x="568" y="1"/>
                  </a:moveTo>
                  <a:cubicBezTo>
                    <a:pt x="367" y="334"/>
                    <a:pt x="167" y="701"/>
                    <a:pt x="0" y="1068"/>
                  </a:cubicBezTo>
                  <a:lnTo>
                    <a:pt x="0" y="6506"/>
                  </a:lnTo>
                  <a:lnTo>
                    <a:pt x="8507" y="6506"/>
                  </a:lnTo>
                  <a:cubicBezTo>
                    <a:pt x="8507" y="6506"/>
                    <a:pt x="9474" y="5638"/>
                    <a:pt x="9807" y="4204"/>
                  </a:cubicBezTo>
                  <a:lnTo>
                    <a:pt x="9807" y="4204"/>
                  </a:lnTo>
                  <a:cubicBezTo>
                    <a:pt x="9541" y="4504"/>
                    <a:pt x="9074" y="4638"/>
                    <a:pt x="8807" y="4938"/>
                  </a:cubicBezTo>
                  <a:cubicBezTo>
                    <a:pt x="8343" y="5438"/>
                    <a:pt x="7550" y="5743"/>
                    <a:pt x="6672" y="5743"/>
                  </a:cubicBezTo>
                  <a:cubicBezTo>
                    <a:pt x="5972" y="5743"/>
                    <a:pt x="5218" y="5549"/>
                    <a:pt x="4537" y="5105"/>
                  </a:cubicBezTo>
                  <a:cubicBezTo>
                    <a:pt x="3703" y="4571"/>
                    <a:pt x="3403" y="3437"/>
                    <a:pt x="3470" y="2436"/>
                  </a:cubicBezTo>
                  <a:cubicBezTo>
                    <a:pt x="3536" y="1602"/>
                    <a:pt x="3837" y="768"/>
                    <a:pt x="4170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43"/>
            <p:cNvSpPr/>
            <p:nvPr/>
          </p:nvSpPr>
          <p:spPr>
            <a:xfrm>
              <a:off x="2003275" y="1870950"/>
              <a:ext cx="517900" cy="124275"/>
            </a:xfrm>
            <a:custGeom>
              <a:avLst/>
              <a:gdLst/>
              <a:ahLst/>
              <a:cxnLst/>
              <a:rect l="l" t="t" r="r" b="b"/>
              <a:pathLst>
                <a:path w="20716" h="4971" extrusionOk="0">
                  <a:moveTo>
                    <a:pt x="0" y="0"/>
                  </a:moveTo>
                  <a:cubicBezTo>
                    <a:pt x="0" y="0"/>
                    <a:pt x="34" y="0"/>
                    <a:pt x="34" y="34"/>
                  </a:cubicBezTo>
                  <a:cubicBezTo>
                    <a:pt x="100" y="134"/>
                    <a:pt x="234" y="434"/>
                    <a:pt x="334" y="834"/>
                  </a:cubicBezTo>
                  <a:cubicBezTo>
                    <a:pt x="434" y="1235"/>
                    <a:pt x="534" y="1735"/>
                    <a:pt x="534" y="2335"/>
                  </a:cubicBezTo>
                  <a:cubicBezTo>
                    <a:pt x="534" y="3837"/>
                    <a:pt x="0" y="4971"/>
                    <a:pt x="0" y="4971"/>
                  </a:cubicBezTo>
                  <a:lnTo>
                    <a:pt x="19948" y="4971"/>
                  </a:lnTo>
                  <a:cubicBezTo>
                    <a:pt x="20081" y="4971"/>
                    <a:pt x="20215" y="4937"/>
                    <a:pt x="20348" y="4871"/>
                  </a:cubicBezTo>
                  <a:cubicBezTo>
                    <a:pt x="20582" y="4737"/>
                    <a:pt x="20715" y="4470"/>
                    <a:pt x="20715" y="4203"/>
                  </a:cubicBezTo>
                  <a:lnTo>
                    <a:pt x="20715" y="968"/>
                  </a:lnTo>
                  <a:cubicBezTo>
                    <a:pt x="20715" y="434"/>
                    <a:pt x="20281" y="0"/>
                    <a:pt x="19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43"/>
            <p:cNvSpPr/>
            <p:nvPr/>
          </p:nvSpPr>
          <p:spPr>
            <a:xfrm>
              <a:off x="1993250" y="1860950"/>
              <a:ext cx="537925" cy="144275"/>
            </a:xfrm>
            <a:custGeom>
              <a:avLst/>
              <a:gdLst/>
              <a:ahLst/>
              <a:cxnLst/>
              <a:rect l="l" t="t" r="r" b="b"/>
              <a:pathLst>
                <a:path w="21517" h="5771" extrusionOk="0">
                  <a:moveTo>
                    <a:pt x="20149" y="767"/>
                  </a:moveTo>
                  <a:cubicBezTo>
                    <a:pt x="20482" y="767"/>
                    <a:pt x="20749" y="1034"/>
                    <a:pt x="20749" y="1368"/>
                  </a:cubicBezTo>
                  <a:lnTo>
                    <a:pt x="20749" y="4603"/>
                  </a:lnTo>
                  <a:cubicBezTo>
                    <a:pt x="20749" y="4737"/>
                    <a:pt x="20682" y="4870"/>
                    <a:pt x="20549" y="4937"/>
                  </a:cubicBezTo>
                  <a:lnTo>
                    <a:pt x="20516" y="4937"/>
                  </a:lnTo>
                  <a:cubicBezTo>
                    <a:pt x="20482" y="4970"/>
                    <a:pt x="20416" y="5004"/>
                    <a:pt x="20349" y="5004"/>
                  </a:cubicBezTo>
                  <a:lnTo>
                    <a:pt x="968" y="5004"/>
                  </a:lnTo>
                  <a:cubicBezTo>
                    <a:pt x="1135" y="4503"/>
                    <a:pt x="1335" y="3669"/>
                    <a:pt x="1335" y="2735"/>
                  </a:cubicBezTo>
                  <a:cubicBezTo>
                    <a:pt x="1335" y="2168"/>
                    <a:pt x="1269" y="1635"/>
                    <a:pt x="1102" y="1134"/>
                  </a:cubicBezTo>
                  <a:cubicBezTo>
                    <a:pt x="1068" y="1034"/>
                    <a:pt x="1035" y="901"/>
                    <a:pt x="1002" y="767"/>
                  </a:cubicBezTo>
                  <a:close/>
                  <a:moveTo>
                    <a:pt x="401" y="0"/>
                  </a:moveTo>
                  <a:cubicBezTo>
                    <a:pt x="268" y="0"/>
                    <a:pt x="134" y="100"/>
                    <a:pt x="68" y="234"/>
                  </a:cubicBezTo>
                  <a:cubicBezTo>
                    <a:pt x="34" y="334"/>
                    <a:pt x="34" y="467"/>
                    <a:pt x="101" y="601"/>
                  </a:cubicBezTo>
                  <a:cubicBezTo>
                    <a:pt x="201" y="834"/>
                    <a:pt x="301" y="1068"/>
                    <a:pt x="368" y="1368"/>
                  </a:cubicBezTo>
                  <a:cubicBezTo>
                    <a:pt x="501" y="1768"/>
                    <a:pt x="535" y="2235"/>
                    <a:pt x="535" y="2735"/>
                  </a:cubicBezTo>
                  <a:cubicBezTo>
                    <a:pt x="535" y="4136"/>
                    <a:pt x="68" y="5204"/>
                    <a:pt x="68" y="5204"/>
                  </a:cubicBezTo>
                  <a:cubicBezTo>
                    <a:pt x="1" y="5337"/>
                    <a:pt x="34" y="5471"/>
                    <a:pt x="101" y="5571"/>
                  </a:cubicBezTo>
                  <a:cubicBezTo>
                    <a:pt x="168" y="5704"/>
                    <a:pt x="268" y="5771"/>
                    <a:pt x="401" y="5771"/>
                  </a:cubicBezTo>
                  <a:lnTo>
                    <a:pt x="20349" y="5771"/>
                  </a:lnTo>
                  <a:cubicBezTo>
                    <a:pt x="20549" y="5771"/>
                    <a:pt x="20749" y="5704"/>
                    <a:pt x="20949" y="5604"/>
                  </a:cubicBezTo>
                  <a:cubicBezTo>
                    <a:pt x="20949" y="5604"/>
                    <a:pt x="20949" y="5604"/>
                    <a:pt x="20949" y="5571"/>
                  </a:cubicBezTo>
                  <a:cubicBezTo>
                    <a:pt x="21283" y="5371"/>
                    <a:pt x="21516" y="5004"/>
                    <a:pt x="21516" y="4603"/>
                  </a:cubicBezTo>
                  <a:lnTo>
                    <a:pt x="21516" y="1368"/>
                  </a:lnTo>
                  <a:cubicBezTo>
                    <a:pt x="21516" y="634"/>
                    <a:pt x="20916" y="0"/>
                    <a:pt x="20149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43"/>
            <p:cNvSpPr/>
            <p:nvPr/>
          </p:nvSpPr>
          <p:spPr>
            <a:xfrm>
              <a:off x="2004100" y="1870950"/>
              <a:ext cx="517075" cy="134000"/>
            </a:xfrm>
            <a:custGeom>
              <a:avLst/>
              <a:gdLst/>
              <a:ahLst/>
              <a:cxnLst/>
              <a:rect l="l" t="t" r="r" b="b"/>
              <a:pathLst>
                <a:path w="20683" h="5360" extrusionOk="0">
                  <a:moveTo>
                    <a:pt x="134" y="0"/>
                  </a:moveTo>
                  <a:cubicBezTo>
                    <a:pt x="101" y="0"/>
                    <a:pt x="67" y="0"/>
                    <a:pt x="1" y="34"/>
                  </a:cubicBezTo>
                  <a:cubicBezTo>
                    <a:pt x="67" y="134"/>
                    <a:pt x="201" y="434"/>
                    <a:pt x="301" y="834"/>
                  </a:cubicBezTo>
                  <a:cubicBezTo>
                    <a:pt x="734" y="834"/>
                    <a:pt x="1201" y="768"/>
                    <a:pt x="1368" y="768"/>
                  </a:cubicBezTo>
                  <a:cubicBezTo>
                    <a:pt x="2736" y="768"/>
                    <a:pt x="4104" y="768"/>
                    <a:pt x="5438" y="801"/>
                  </a:cubicBezTo>
                  <a:cubicBezTo>
                    <a:pt x="8206" y="801"/>
                    <a:pt x="10975" y="834"/>
                    <a:pt x="13744" y="834"/>
                  </a:cubicBezTo>
                  <a:cubicBezTo>
                    <a:pt x="14578" y="868"/>
                    <a:pt x="15412" y="868"/>
                    <a:pt x="16212" y="1135"/>
                  </a:cubicBezTo>
                  <a:cubicBezTo>
                    <a:pt x="17013" y="1368"/>
                    <a:pt x="17747" y="1935"/>
                    <a:pt x="18013" y="2736"/>
                  </a:cubicBezTo>
                  <a:cubicBezTo>
                    <a:pt x="18147" y="3203"/>
                    <a:pt x="18147" y="3703"/>
                    <a:pt x="18214" y="4170"/>
                  </a:cubicBezTo>
                  <a:cubicBezTo>
                    <a:pt x="18280" y="4437"/>
                    <a:pt x="18380" y="4737"/>
                    <a:pt x="18547" y="4971"/>
                  </a:cubicBezTo>
                  <a:cubicBezTo>
                    <a:pt x="18681" y="5104"/>
                    <a:pt x="18814" y="5238"/>
                    <a:pt x="18981" y="5304"/>
                  </a:cubicBezTo>
                  <a:cubicBezTo>
                    <a:pt x="19086" y="5342"/>
                    <a:pt x="19195" y="5359"/>
                    <a:pt x="19303" y="5359"/>
                  </a:cubicBezTo>
                  <a:cubicBezTo>
                    <a:pt x="19678" y="5359"/>
                    <a:pt x="20057" y="5155"/>
                    <a:pt x="20315" y="4871"/>
                  </a:cubicBezTo>
                  <a:cubicBezTo>
                    <a:pt x="20482" y="4670"/>
                    <a:pt x="20615" y="4437"/>
                    <a:pt x="20682" y="4203"/>
                  </a:cubicBezTo>
                  <a:lnTo>
                    <a:pt x="20682" y="968"/>
                  </a:lnTo>
                  <a:cubicBezTo>
                    <a:pt x="20682" y="434"/>
                    <a:pt x="20248" y="0"/>
                    <a:pt x="1971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43"/>
            <p:cNvSpPr/>
            <p:nvPr/>
          </p:nvSpPr>
          <p:spPr>
            <a:xfrm>
              <a:off x="1985750" y="1850100"/>
              <a:ext cx="552925" cy="164300"/>
            </a:xfrm>
            <a:custGeom>
              <a:avLst/>
              <a:gdLst/>
              <a:ahLst/>
              <a:cxnLst/>
              <a:rect l="l" t="t" r="r" b="b"/>
              <a:pathLst>
                <a:path w="22117" h="6572" extrusionOk="0">
                  <a:moveTo>
                    <a:pt x="19915" y="0"/>
                  </a:moveTo>
                  <a:cubicBezTo>
                    <a:pt x="19648" y="0"/>
                    <a:pt x="19381" y="67"/>
                    <a:pt x="19148" y="167"/>
                  </a:cubicBezTo>
                  <a:lnTo>
                    <a:pt x="1" y="167"/>
                  </a:lnTo>
                  <a:lnTo>
                    <a:pt x="1" y="1135"/>
                  </a:lnTo>
                  <a:lnTo>
                    <a:pt x="19281" y="1135"/>
                  </a:lnTo>
                  <a:cubicBezTo>
                    <a:pt x="19415" y="1001"/>
                    <a:pt x="19581" y="901"/>
                    <a:pt x="19782" y="868"/>
                  </a:cubicBezTo>
                  <a:lnTo>
                    <a:pt x="19915" y="868"/>
                  </a:lnTo>
                  <a:cubicBezTo>
                    <a:pt x="20649" y="868"/>
                    <a:pt x="21249" y="1969"/>
                    <a:pt x="21249" y="3269"/>
                  </a:cubicBezTo>
                  <a:cubicBezTo>
                    <a:pt x="21249" y="4570"/>
                    <a:pt x="20649" y="5705"/>
                    <a:pt x="19915" y="5705"/>
                  </a:cubicBezTo>
                  <a:cubicBezTo>
                    <a:pt x="19848" y="5705"/>
                    <a:pt x="19815" y="5705"/>
                    <a:pt x="19782" y="5671"/>
                  </a:cubicBezTo>
                  <a:cubicBezTo>
                    <a:pt x="19581" y="5638"/>
                    <a:pt x="19415" y="5538"/>
                    <a:pt x="19281" y="5404"/>
                  </a:cubicBezTo>
                  <a:lnTo>
                    <a:pt x="1" y="5404"/>
                  </a:lnTo>
                  <a:lnTo>
                    <a:pt x="1" y="6372"/>
                  </a:lnTo>
                  <a:lnTo>
                    <a:pt x="19148" y="6372"/>
                  </a:lnTo>
                  <a:cubicBezTo>
                    <a:pt x="19381" y="6505"/>
                    <a:pt x="19648" y="6572"/>
                    <a:pt x="19915" y="6572"/>
                  </a:cubicBezTo>
                  <a:cubicBezTo>
                    <a:pt x="21149" y="6572"/>
                    <a:pt x="22117" y="5104"/>
                    <a:pt x="22117" y="3269"/>
                  </a:cubicBezTo>
                  <a:cubicBezTo>
                    <a:pt x="22117" y="1435"/>
                    <a:pt x="21149" y="0"/>
                    <a:pt x="19915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43"/>
            <p:cNvSpPr/>
            <p:nvPr/>
          </p:nvSpPr>
          <p:spPr>
            <a:xfrm>
              <a:off x="1975750" y="1840100"/>
              <a:ext cx="572925" cy="183475"/>
            </a:xfrm>
            <a:custGeom>
              <a:avLst/>
              <a:gdLst/>
              <a:ahLst/>
              <a:cxnLst/>
              <a:rect l="l" t="t" r="r" b="b"/>
              <a:pathLst>
                <a:path w="22917" h="7339" extrusionOk="0">
                  <a:moveTo>
                    <a:pt x="20315" y="767"/>
                  </a:moveTo>
                  <a:cubicBezTo>
                    <a:pt x="21316" y="767"/>
                    <a:pt x="22150" y="2068"/>
                    <a:pt x="22150" y="3669"/>
                  </a:cubicBezTo>
                  <a:cubicBezTo>
                    <a:pt x="22150" y="5271"/>
                    <a:pt x="21316" y="6572"/>
                    <a:pt x="20315" y="6572"/>
                  </a:cubicBezTo>
                  <a:cubicBezTo>
                    <a:pt x="20115" y="6572"/>
                    <a:pt x="19915" y="6538"/>
                    <a:pt x="19715" y="6438"/>
                  </a:cubicBezTo>
                  <a:cubicBezTo>
                    <a:pt x="19681" y="6405"/>
                    <a:pt x="19614" y="6371"/>
                    <a:pt x="19548" y="6371"/>
                  </a:cubicBezTo>
                  <a:lnTo>
                    <a:pt x="768" y="6371"/>
                  </a:lnTo>
                  <a:lnTo>
                    <a:pt x="768" y="6205"/>
                  </a:lnTo>
                  <a:lnTo>
                    <a:pt x="19514" y="6205"/>
                  </a:lnTo>
                  <a:cubicBezTo>
                    <a:pt x="19715" y="6338"/>
                    <a:pt x="19881" y="6438"/>
                    <a:pt x="20081" y="6472"/>
                  </a:cubicBezTo>
                  <a:lnTo>
                    <a:pt x="20315" y="6472"/>
                  </a:lnTo>
                  <a:cubicBezTo>
                    <a:pt x="21282" y="6472"/>
                    <a:pt x="22050" y="5237"/>
                    <a:pt x="22050" y="3669"/>
                  </a:cubicBezTo>
                  <a:cubicBezTo>
                    <a:pt x="22050" y="2135"/>
                    <a:pt x="21282" y="867"/>
                    <a:pt x="20315" y="867"/>
                  </a:cubicBezTo>
                  <a:cubicBezTo>
                    <a:pt x="20215" y="867"/>
                    <a:pt x="20148" y="867"/>
                    <a:pt x="20081" y="901"/>
                  </a:cubicBezTo>
                  <a:cubicBezTo>
                    <a:pt x="19915" y="934"/>
                    <a:pt x="19715" y="1001"/>
                    <a:pt x="19514" y="1168"/>
                  </a:cubicBezTo>
                  <a:lnTo>
                    <a:pt x="768" y="1168"/>
                  </a:lnTo>
                  <a:lnTo>
                    <a:pt x="768" y="968"/>
                  </a:lnTo>
                  <a:lnTo>
                    <a:pt x="19548" y="968"/>
                  </a:lnTo>
                  <a:cubicBezTo>
                    <a:pt x="19614" y="968"/>
                    <a:pt x="19681" y="934"/>
                    <a:pt x="19715" y="934"/>
                  </a:cubicBezTo>
                  <a:cubicBezTo>
                    <a:pt x="19915" y="834"/>
                    <a:pt x="20115" y="767"/>
                    <a:pt x="20315" y="767"/>
                  </a:cubicBezTo>
                  <a:close/>
                  <a:moveTo>
                    <a:pt x="20315" y="0"/>
                  </a:moveTo>
                  <a:cubicBezTo>
                    <a:pt x="20015" y="0"/>
                    <a:pt x="19715" y="67"/>
                    <a:pt x="19448" y="200"/>
                  </a:cubicBezTo>
                  <a:lnTo>
                    <a:pt x="401" y="200"/>
                  </a:lnTo>
                  <a:cubicBezTo>
                    <a:pt x="167" y="200"/>
                    <a:pt x="0" y="367"/>
                    <a:pt x="0" y="567"/>
                  </a:cubicBezTo>
                  <a:lnTo>
                    <a:pt x="0" y="1535"/>
                  </a:lnTo>
                  <a:cubicBezTo>
                    <a:pt x="0" y="1768"/>
                    <a:pt x="167" y="1935"/>
                    <a:pt x="401" y="1935"/>
                  </a:cubicBezTo>
                  <a:lnTo>
                    <a:pt x="19681" y="1935"/>
                  </a:lnTo>
                  <a:cubicBezTo>
                    <a:pt x="19781" y="1935"/>
                    <a:pt x="19848" y="1902"/>
                    <a:pt x="19948" y="1835"/>
                  </a:cubicBezTo>
                  <a:cubicBezTo>
                    <a:pt x="20048" y="1735"/>
                    <a:pt x="20148" y="1668"/>
                    <a:pt x="20248" y="1635"/>
                  </a:cubicBezTo>
                  <a:lnTo>
                    <a:pt x="20315" y="1635"/>
                  </a:lnTo>
                  <a:cubicBezTo>
                    <a:pt x="20749" y="1635"/>
                    <a:pt x="21282" y="2535"/>
                    <a:pt x="21282" y="3669"/>
                  </a:cubicBezTo>
                  <a:cubicBezTo>
                    <a:pt x="21282" y="4837"/>
                    <a:pt x="20749" y="5704"/>
                    <a:pt x="20315" y="5704"/>
                  </a:cubicBezTo>
                  <a:lnTo>
                    <a:pt x="20248" y="5704"/>
                  </a:lnTo>
                  <a:cubicBezTo>
                    <a:pt x="20148" y="5671"/>
                    <a:pt x="20048" y="5638"/>
                    <a:pt x="19948" y="5538"/>
                  </a:cubicBezTo>
                  <a:cubicBezTo>
                    <a:pt x="19848" y="5471"/>
                    <a:pt x="19781" y="5437"/>
                    <a:pt x="19681" y="5437"/>
                  </a:cubicBezTo>
                  <a:lnTo>
                    <a:pt x="401" y="5437"/>
                  </a:lnTo>
                  <a:cubicBezTo>
                    <a:pt x="167" y="5437"/>
                    <a:pt x="0" y="5604"/>
                    <a:pt x="0" y="5804"/>
                  </a:cubicBezTo>
                  <a:lnTo>
                    <a:pt x="0" y="6772"/>
                  </a:lnTo>
                  <a:cubicBezTo>
                    <a:pt x="0" y="6972"/>
                    <a:pt x="167" y="7172"/>
                    <a:pt x="401" y="7172"/>
                  </a:cubicBezTo>
                  <a:lnTo>
                    <a:pt x="19448" y="7172"/>
                  </a:lnTo>
                  <a:cubicBezTo>
                    <a:pt x="19715" y="7272"/>
                    <a:pt x="20015" y="7339"/>
                    <a:pt x="20315" y="7339"/>
                  </a:cubicBezTo>
                  <a:cubicBezTo>
                    <a:pt x="21783" y="7339"/>
                    <a:pt x="22917" y="5738"/>
                    <a:pt x="22917" y="3669"/>
                  </a:cubicBezTo>
                  <a:cubicBezTo>
                    <a:pt x="22917" y="1601"/>
                    <a:pt x="21783" y="0"/>
                    <a:pt x="20315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43"/>
            <p:cNvSpPr/>
            <p:nvPr/>
          </p:nvSpPr>
          <p:spPr>
            <a:xfrm>
              <a:off x="2126700" y="1924325"/>
              <a:ext cx="354425" cy="11700"/>
            </a:xfrm>
            <a:custGeom>
              <a:avLst/>
              <a:gdLst/>
              <a:ahLst/>
              <a:cxnLst/>
              <a:rect l="l" t="t" r="r" b="b"/>
              <a:pathLst>
                <a:path w="14177" h="468" extrusionOk="0">
                  <a:moveTo>
                    <a:pt x="0" y="267"/>
                  </a:moveTo>
                  <a:cubicBezTo>
                    <a:pt x="0" y="167"/>
                    <a:pt x="5137" y="67"/>
                    <a:pt x="8339" y="34"/>
                  </a:cubicBezTo>
                  <a:cubicBezTo>
                    <a:pt x="11575" y="0"/>
                    <a:pt x="14177" y="134"/>
                    <a:pt x="14177" y="267"/>
                  </a:cubicBezTo>
                  <a:cubicBezTo>
                    <a:pt x="14177" y="401"/>
                    <a:pt x="11642" y="434"/>
                    <a:pt x="8373" y="467"/>
                  </a:cubicBezTo>
                  <a:cubicBezTo>
                    <a:pt x="5170" y="467"/>
                    <a:pt x="0" y="334"/>
                    <a:pt x="0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43"/>
            <p:cNvSpPr/>
            <p:nvPr/>
          </p:nvSpPr>
          <p:spPr>
            <a:xfrm>
              <a:off x="2152550" y="1962675"/>
              <a:ext cx="354425" cy="11700"/>
            </a:xfrm>
            <a:custGeom>
              <a:avLst/>
              <a:gdLst/>
              <a:ahLst/>
              <a:cxnLst/>
              <a:rect l="l" t="t" r="r" b="b"/>
              <a:pathLst>
                <a:path w="14177" h="468" extrusionOk="0">
                  <a:moveTo>
                    <a:pt x="14177" y="201"/>
                  </a:moveTo>
                  <a:cubicBezTo>
                    <a:pt x="14177" y="301"/>
                    <a:pt x="9040" y="401"/>
                    <a:pt x="5838" y="434"/>
                  </a:cubicBezTo>
                  <a:cubicBezTo>
                    <a:pt x="2569" y="468"/>
                    <a:pt x="0" y="334"/>
                    <a:pt x="0" y="201"/>
                  </a:cubicBezTo>
                  <a:cubicBezTo>
                    <a:pt x="0" y="67"/>
                    <a:pt x="2535" y="1"/>
                    <a:pt x="5804" y="1"/>
                  </a:cubicBezTo>
                  <a:cubicBezTo>
                    <a:pt x="9007" y="1"/>
                    <a:pt x="14177" y="134"/>
                    <a:pt x="14177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43"/>
            <p:cNvSpPr/>
            <p:nvPr/>
          </p:nvSpPr>
          <p:spPr>
            <a:xfrm>
              <a:off x="2049975" y="1944325"/>
              <a:ext cx="354450" cy="11700"/>
            </a:xfrm>
            <a:custGeom>
              <a:avLst/>
              <a:gdLst/>
              <a:ahLst/>
              <a:cxnLst/>
              <a:rect l="l" t="t" r="r" b="b"/>
              <a:pathLst>
                <a:path w="14178" h="468" extrusionOk="0">
                  <a:moveTo>
                    <a:pt x="0" y="234"/>
                  </a:moveTo>
                  <a:cubicBezTo>
                    <a:pt x="0" y="134"/>
                    <a:pt x="5137" y="34"/>
                    <a:pt x="8306" y="1"/>
                  </a:cubicBezTo>
                  <a:cubicBezTo>
                    <a:pt x="11575" y="1"/>
                    <a:pt x="14177" y="101"/>
                    <a:pt x="14177" y="234"/>
                  </a:cubicBezTo>
                  <a:cubicBezTo>
                    <a:pt x="14177" y="368"/>
                    <a:pt x="11642" y="435"/>
                    <a:pt x="8340" y="435"/>
                  </a:cubicBezTo>
                  <a:cubicBezTo>
                    <a:pt x="5171" y="468"/>
                    <a:pt x="0" y="334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43"/>
            <p:cNvSpPr/>
            <p:nvPr/>
          </p:nvSpPr>
          <p:spPr>
            <a:xfrm>
              <a:off x="2059150" y="1912650"/>
              <a:ext cx="50875" cy="64225"/>
            </a:xfrm>
            <a:custGeom>
              <a:avLst/>
              <a:gdLst/>
              <a:ahLst/>
              <a:cxnLst/>
              <a:rect l="l" t="t" r="r" b="b"/>
              <a:pathLst>
                <a:path w="2035" h="2569" extrusionOk="0">
                  <a:moveTo>
                    <a:pt x="2035" y="0"/>
                  </a:moveTo>
                  <a:lnTo>
                    <a:pt x="0" y="167"/>
                  </a:lnTo>
                  <a:lnTo>
                    <a:pt x="0" y="300"/>
                  </a:lnTo>
                  <a:lnTo>
                    <a:pt x="0" y="2469"/>
                  </a:lnTo>
                  <a:lnTo>
                    <a:pt x="1001" y="1768"/>
                  </a:lnTo>
                  <a:lnTo>
                    <a:pt x="1968" y="2569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43"/>
            <p:cNvSpPr/>
            <p:nvPr/>
          </p:nvSpPr>
          <p:spPr>
            <a:xfrm>
              <a:off x="2055800" y="1912650"/>
              <a:ext cx="49225" cy="56725"/>
            </a:xfrm>
            <a:custGeom>
              <a:avLst/>
              <a:gdLst/>
              <a:ahLst/>
              <a:cxnLst/>
              <a:rect l="l" t="t" r="r" b="b"/>
              <a:pathLst>
                <a:path w="1969" h="2269" extrusionOk="0">
                  <a:moveTo>
                    <a:pt x="1" y="0"/>
                  </a:moveTo>
                  <a:lnTo>
                    <a:pt x="1" y="2269"/>
                  </a:lnTo>
                  <a:lnTo>
                    <a:pt x="1035" y="1568"/>
                  </a:lnTo>
                  <a:lnTo>
                    <a:pt x="1802" y="2169"/>
                  </a:lnTo>
                  <a:lnTo>
                    <a:pt x="1969" y="2269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43"/>
            <p:cNvSpPr/>
            <p:nvPr/>
          </p:nvSpPr>
          <p:spPr>
            <a:xfrm>
              <a:off x="2055800" y="1912650"/>
              <a:ext cx="49225" cy="56725"/>
            </a:xfrm>
            <a:custGeom>
              <a:avLst/>
              <a:gdLst/>
              <a:ahLst/>
              <a:cxnLst/>
              <a:rect l="l" t="t" r="r" b="b"/>
              <a:pathLst>
                <a:path w="1969" h="2269" extrusionOk="0">
                  <a:moveTo>
                    <a:pt x="1" y="0"/>
                  </a:moveTo>
                  <a:lnTo>
                    <a:pt x="1" y="134"/>
                  </a:lnTo>
                  <a:cubicBezTo>
                    <a:pt x="101" y="200"/>
                    <a:pt x="234" y="234"/>
                    <a:pt x="334" y="267"/>
                  </a:cubicBezTo>
                  <a:cubicBezTo>
                    <a:pt x="501" y="267"/>
                    <a:pt x="668" y="267"/>
                    <a:pt x="835" y="300"/>
                  </a:cubicBezTo>
                  <a:cubicBezTo>
                    <a:pt x="1402" y="367"/>
                    <a:pt x="1869" y="968"/>
                    <a:pt x="1835" y="1535"/>
                  </a:cubicBezTo>
                  <a:cubicBezTo>
                    <a:pt x="1835" y="1668"/>
                    <a:pt x="1802" y="1802"/>
                    <a:pt x="1769" y="1935"/>
                  </a:cubicBezTo>
                  <a:cubicBezTo>
                    <a:pt x="1769" y="2035"/>
                    <a:pt x="1802" y="2102"/>
                    <a:pt x="1802" y="2169"/>
                  </a:cubicBezTo>
                  <a:lnTo>
                    <a:pt x="1969" y="2269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43"/>
            <p:cNvSpPr/>
            <p:nvPr/>
          </p:nvSpPr>
          <p:spPr>
            <a:xfrm>
              <a:off x="2040800" y="1906800"/>
              <a:ext cx="354450" cy="10875"/>
            </a:xfrm>
            <a:custGeom>
              <a:avLst/>
              <a:gdLst/>
              <a:ahLst/>
              <a:cxnLst/>
              <a:rect l="l" t="t" r="r" b="b"/>
              <a:pathLst>
                <a:path w="14178" h="435" extrusionOk="0">
                  <a:moveTo>
                    <a:pt x="0" y="234"/>
                  </a:moveTo>
                  <a:cubicBezTo>
                    <a:pt x="0" y="134"/>
                    <a:pt x="5137" y="34"/>
                    <a:pt x="8340" y="1"/>
                  </a:cubicBezTo>
                  <a:cubicBezTo>
                    <a:pt x="11575" y="1"/>
                    <a:pt x="14177" y="101"/>
                    <a:pt x="14177" y="234"/>
                  </a:cubicBezTo>
                  <a:cubicBezTo>
                    <a:pt x="14177" y="368"/>
                    <a:pt x="11642" y="434"/>
                    <a:pt x="8373" y="434"/>
                  </a:cubicBezTo>
                  <a:cubicBezTo>
                    <a:pt x="5171" y="434"/>
                    <a:pt x="0" y="301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43"/>
            <p:cNvSpPr/>
            <p:nvPr/>
          </p:nvSpPr>
          <p:spPr>
            <a:xfrm>
              <a:off x="1972425" y="1706675"/>
              <a:ext cx="758900" cy="125100"/>
            </a:xfrm>
            <a:custGeom>
              <a:avLst/>
              <a:gdLst/>
              <a:ahLst/>
              <a:cxnLst/>
              <a:rect l="l" t="t" r="r" b="b"/>
              <a:pathLst>
                <a:path w="30356" h="5004" extrusionOk="0">
                  <a:moveTo>
                    <a:pt x="0" y="0"/>
                  </a:moveTo>
                  <a:cubicBezTo>
                    <a:pt x="0" y="0"/>
                    <a:pt x="167" y="334"/>
                    <a:pt x="334" y="934"/>
                  </a:cubicBezTo>
                  <a:cubicBezTo>
                    <a:pt x="434" y="1301"/>
                    <a:pt x="500" y="1768"/>
                    <a:pt x="500" y="2335"/>
                  </a:cubicBezTo>
                  <a:cubicBezTo>
                    <a:pt x="500" y="3869"/>
                    <a:pt x="0" y="5004"/>
                    <a:pt x="0" y="5004"/>
                  </a:cubicBezTo>
                  <a:lnTo>
                    <a:pt x="29554" y="5004"/>
                  </a:lnTo>
                  <a:cubicBezTo>
                    <a:pt x="29821" y="5004"/>
                    <a:pt x="30055" y="4870"/>
                    <a:pt x="30188" y="4670"/>
                  </a:cubicBezTo>
                  <a:cubicBezTo>
                    <a:pt x="30288" y="4537"/>
                    <a:pt x="30355" y="4370"/>
                    <a:pt x="30355" y="4203"/>
                  </a:cubicBezTo>
                  <a:lnTo>
                    <a:pt x="30355" y="1001"/>
                  </a:lnTo>
                  <a:cubicBezTo>
                    <a:pt x="30355" y="467"/>
                    <a:pt x="29921" y="0"/>
                    <a:pt x="293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43"/>
            <p:cNvSpPr/>
            <p:nvPr/>
          </p:nvSpPr>
          <p:spPr>
            <a:xfrm>
              <a:off x="1961575" y="1697500"/>
              <a:ext cx="778900" cy="143450"/>
            </a:xfrm>
            <a:custGeom>
              <a:avLst/>
              <a:gdLst/>
              <a:ahLst/>
              <a:cxnLst/>
              <a:rect l="l" t="t" r="r" b="b"/>
              <a:pathLst>
                <a:path w="31156" h="5738" extrusionOk="0">
                  <a:moveTo>
                    <a:pt x="29788" y="767"/>
                  </a:moveTo>
                  <a:cubicBezTo>
                    <a:pt x="30122" y="767"/>
                    <a:pt x="30389" y="1034"/>
                    <a:pt x="30389" y="1368"/>
                  </a:cubicBezTo>
                  <a:lnTo>
                    <a:pt x="30389" y="4570"/>
                  </a:lnTo>
                  <a:cubicBezTo>
                    <a:pt x="30389" y="4670"/>
                    <a:pt x="30355" y="4737"/>
                    <a:pt x="30322" y="4804"/>
                  </a:cubicBezTo>
                  <a:cubicBezTo>
                    <a:pt x="30255" y="4904"/>
                    <a:pt x="30122" y="4970"/>
                    <a:pt x="29988" y="4970"/>
                  </a:cubicBezTo>
                  <a:lnTo>
                    <a:pt x="968" y="4970"/>
                  </a:lnTo>
                  <a:cubicBezTo>
                    <a:pt x="1135" y="4470"/>
                    <a:pt x="1335" y="3669"/>
                    <a:pt x="1335" y="2702"/>
                  </a:cubicBezTo>
                  <a:cubicBezTo>
                    <a:pt x="1335" y="2168"/>
                    <a:pt x="1268" y="1668"/>
                    <a:pt x="1135" y="1201"/>
                  </a:cubicBezTo>
                  <a:cubicBezTo>
                    <a:pt x="1101" y="1034"/>
                    <a:pt x="1034" y="901"/>
                    <a:pt x="1001" y="767"/>
                  </a:cubicBezTo>
                  <a:close/>
                  <a:moveTo>
                    <a:pt x="434" y="0"/>
                  </a:moveTo>
                  <a:cubicBezTo>
                    <a:pt x="267" y="0"/>
                    <a:pt x="167" y="67"/>
                    <a:pt x="100" y="200"/>
                  </a:cubicBezTo>
                  <a:cubicBezTo>
                    <a:pt x="0" y="300"/>
                    <a:pt x="0" y="467"/>
                    <a:pt x="100" y="567"/>
                  </a:cubicBezTo>
                  <a:cubicBezTo>
                    <a:pt x="100" y="567"/>
                    <a:pt x="267" y="867"/>
                    <a:pt x="401" y="1401"/>
                  </a:cubicBezTo>
                  <a:cubicBezTo>
                    <a:pt x="501" y="1801"/>
                    <a:pt x="567" y="2235"/>
                    <a:pt x="567" y="2702"/>
                  </a:cubicBezTo>
                  <a:cubicBezTo>
                    <a:pt x="567" y="4136"/>
                    <a:pt x="67" y="5204"/>
                    <a:pt x="67" y="5204"/>
                  </a:cubicBezTo>
                  <a:cubicBezTo>
                    <a:pt x="0" y="5304"/>
                    <a:pt x="34" y="5471"/>
                    <a:pt x="100" y="5571"/>
                  </a:cubicBezTo>
                  <a:cubicBezTo>
                    <a:pt x="167" y="5671"/>
                    <a:pt x="301" y="5738"/>
                    <a:pt x="434" y="5738"/>
                  </a:cubicBezTo>
                  <a:lnTo>
                    <a:pt x="29988" y="5738"/>
                  </a:lnTo>
                  <a:cubicBezTo>
                    <a:pt x="30389" y="5738"/>
                    <a:pt x="30756" y="5571"/>
                    <a:pt x="30956" y="5271"/>
                  </a:cubicBezTo>
                  <a:cubicBezTo>
                    <a:pt x="31089" y="5070"/>
                    <a:pt x="31156" y="4837"/>
                    <a:pt x="31156" y="4570"/>
                  </a:cubicBezTo>
                  <a:lnTo>
                    <a:pt x="31156" y="1368"/>
                  </a:lnTo>
                  <a:cubicBezTo>
                    <a:pt x="31156" y="601"/>
                    <a:pt x="30556" y="0"/>
                    <a:pt x="29788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43"/>
            <p:cNvSpPr/>
            <p:nvPr/>
          </p:nvSpPr>
          <p:spPr>
            <a:xfrm>
              <a:off x="2292650" y="1772550"/>
              <a:ext cx="394475" cy="11700"/>
            </a:xfrm>
            <a:custGeom>
              <a:avLst/>
              <a:gdLst/>
              <a:ahLst/>
              <a:cxnLst/>
              <a:rect l="l" t="t" r="r" b="b"/>
              <a:pathLst>
                <a:path w="15779" h="468" extrusionOk="0">
                  <a:moveTo>
                    <a:pt x="0" y="267"/>
                  </a:moveTo>
                  <a:cubicBezTo>
                    <a:pt x="0" y="167"/>
                    <a:pt x="5704" y="67"/>
                    <a:pt x="9273" y="34"/>
                  </a:cubicBezTo>
                  <a:cubicBezTo>
                    <a:pt x="12909" y="0"/>
                    <a:pt x="15778" y="134"/>
                    <a:pt x="15778" y="267"/>
                  </a:cubicBezTo>
                  <a:cubicBezTo>
                    <a:pt x="15778" y="401"/>
                    <a:pt x="12976" y="467"/>
                    <a:pt x="9307" y="467"/>
                  </a:cubicBezTo>
                  <a:cubicBezTo>
                    <a:pt x="5738" y="467"/>
                    <a:pt x="0" y="334"/>
                    <a:pt x="0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43"/>
            <p:cNvSpPr/>
            <p:nvPr/>
          </p:nvSpPr>
          <p:spPr>
            <a:xfrm>
              <a:off x="1989925" y="1796725"/>
              <a:ext cx="394475" cy="11700"/>
            </a:xfrm>
            <a:custGeom>
              <a:avLst/>
              <a:gdLst/>
              <a:ahLst/>
              <a:cxnLst/>
              <a:rect l="l" t="t" r="r" b="b"/>
              <a:pathLst>
                <a:path w="15779" h="468" extrusionOk="0">
                  <a:moveTo>
                    <a:pt x="1" y="267"/>
                  </a:moveTo>
                  <a:cubicBezTo>
                    <a:pt x="1" y="167"/>
                    <a:pt x="5705" y="67"/>
                    <a:pt x="9274" y="34"/>
                  </a:cubicBezTo>
                  <a:cubicBezTo>
                    <a:pt x="12910" y="1"/>
                    <a:pt x="15778" y="134"/>
                    <a:pt x="15778" y="267"/>
                  </a:cubicBezTo>
                  <a:cubicBezTo>
                    <a:pt x="15778" y="401"/>
                    <a:pt x="12976" y="468"/>
                    <a:pt x="9307" y="468"/>
                  </a:cubicBezTo>
                  <a:cubicBezTo>
                    <a:pt x="5738" y="468"/>
                    <a:pt x="1" y="334"/>
                    <a:pt x="1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43"/>
            <p:cNvSpPr/>
            <p:nvPr/>
          </p:nvSpPr>
          <p:spPr>
            <a:xfrm>
              <a:off x="2411900" y="1796725"/>
              <a:ext cx="271050" cy="11700"/>
            </a:xfrm>
            <a:custGeom>
              <a:avLst/>
              <a:gdLst/>
              <a:ahLst/>
              <a:cxnLst/>
              <a:rect l="l" t="t" r="r" b="b"/>
              <a:pathLst>
                <a:path w="10842" h="468" extrusionOk="0">
                  <a:moveTo>
                    <a:pt x="0" y="267"/>
                  </a:moveTo>
                  <a:cubicBezTo>
                    <a:pt x="0" y="167"/>
                    <a:pt x="3936" y="67"/>
                    <a:pt x="6371" y="34"/>
                  </a:cubicBezTo>
                  <a:cubicBezTo>
                    <a:pt x="8873" y="1"/>
                    <a:pt x="10841" y="134"/>
                    <a:pt x="10841" y="267"/>
                  </a:cubicBezTo>
                  <a:cubicBezTo>
                    <a:pt x="10841" y="401"/>
                    <a:pt x="8907" y="468"/>
                    <a:pt x="6405" y="468"/>
                  </a:cubicBezTo>
                  <a:cubicBezTo>
                    <a:pt x="3936" y="468"/>
                    <a:pt x="0" y="334"/>
                    <a:pt x="0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43"/>
            <p:cNvSpPr/>
            <p:nvPr/>
          </p:nvSpPr>
          <p:spPr>
            <a:xfrm>
              <a:off x="2093325" y="1734175"/>
              <a:ext cx="585450" cy="11700"/>
            </a:xfrm>
            <a:custGeom>
              <a:avLst/>
              <a:gdLst/>
              <a:ahLst/>
              <a:cxnLst/>
              <a:rect l="l" t="t" r="r" b="b"/>
              <a:pathLst>
                <a:path w="23418" h="468" extrusionOk="0">
                  <a:moveTo>
                    <a:pt x="23418" y="201"/>
                  </a:moveTo>
                  <a:cubicBezTo>
                    <a:pt x="23418" y="301"/>
                    <a:pt x="14945" y="401"/>
                    <a:pt x="9674" y="434"/>
                  </a:cubicBezTo>
                  <a:cubicBezTo>
                    <a:pt x="4271" y="468"/>
                    <a:pt x="1" y="334"/>
                    <a:pt x="1" y="201"/>
                  </a:cubicBezTo>
                  <a:cubicBezTo>
                    <a:pt x="1" y="68"/>
                    <a:pt x="4204" y="1"/>
                    <a:pt x="9608" y="1"/>
                  </a:cubicBezTo>
                  <a:cubicBezTo>
                    <a:pt x="14878" y="1"/>
                    <a:pt x="23418" y="134"/>
                    <a:pt x="23418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43"/>
            <p:cNvSpPr/>
            <p:nvPr/>
          </p:nvSpPr>
          <p:spPr>
            <a:xfrm>
              <a:off x="2009100" y="1753375"/>
              <a:ext cx="529575" cy="11700"/>
            </a:xfrm>
            <a:custGeom>
              <a:avLst/>
              <a:gdLst/>
              <a:ahLst/>
              <a:cxnLst/>
              <a:rect l="l" t="t" r="r" b="b"/>
              <a:pathLst>
                <a:path w="21183" h="468" extrusionOk="0">
                  <a:moveTo>
                    <a:pt x="21183" y="234"/>
                  </a:moveTo>
                  <a:cubicBezTo>
                    <a:pt x="21183" y="300"/>
                    <a:pt x="13510" y="434"/>
                    <a:pt x="8740" y="434"/>
                  </a:cubicBezTo>
                  <a:cubicBezTo>
                    <a:pt x="3870" y="467"/>
                    <a:pt x="1" y="367"/>
                    <a:pt x="1" y="234"/>
                  </a:cubicBezTo>
                  <a:cubicBezTo>
                    <a:pt x="1" y="100"/>
                    <a:pt x="3770" y="33"/>
                    <a:pt x="8674" y="33"/>
                  </a:cubicBezTo>
                  <a:cubicBezTo>
                    <a:pt x="13444" y="0"/>
                    <a:pt x="21183" y="133"/>
                    <a:pt x="21183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43"/>
            <p:cNvSpPr/>
            <p:nvPr/>
          </p:nvSpPr>
          <p:spPr>
            <a:xfrm>
              <a:off x="1972425" y="1706675"/>
              <a:ext cx="758900" cy="125100"/>
            </a:xfrm>
            <a:custGeom>
              <a:avLst/>
              <a:gdLst/>
              <a:ahLst/>
              <a:cxnLst/>
              <a:rect l="l" t="t" r="r" b="b"/>
              <a:pathLst>
                <a:path w="30356" h="5004" extrusionOk="0">
                  <a:moveTo>
                    <a:pt x="0" y="0"/>
                  </a:moveTo>
                  <a:cubicBezTo>
                    <a:pt x="0" y="0"/>
                    <a:pt x="167" y="334"/>
                    <a:pt x="334" y="934"/>
                  </a:cubicBezTo>
                  <a:cubicBezTo>
                    <a:pt x="6426" y="716"/>
                    <a:pt x="12535" y="497"/>
                    <a:pt x="18637" y="497"/>
                  </a:cubicBezTo>
                  <a:cubicBezTo>
                    <a:pt x="20921" y="497"/>
                    <a:pt x="23204" y="528"/>
                    <a:pt x="25485" y="600"/>
                  </a:cubicBezTo>
                  <a:cubicBezTo>
                    <a:pt x="26352" y="634"/>
                    <a:pt x="27320" y="734"/>
                    <a:pt x="27787" y="1468"/>
                  </a:cubicBezTo>
                  <a:cubicBezTo>
                    <a:pt x="28153" y="2068"/>
                    <a:pt x="27987" y="2902"/>
                    <a:pt x="27520" y="3469"/>
                  </a:cubicBezTo>
                  <a:cubicBezTo>
                    <a:pt x="27086" y="4036"/>
                    <a:pt x="26452" y="4370"/>
                    <a:pt x="25818" y="4737"/>
                  </a:cubicBezTo>
                  <a:cubicBezTo>
                    <a:pt x="26019" y="4837"/>
                    <a:pt x="26219" y="4937"/>
                    <a:pt x="26452" y="5004"/>
                  </a:cubicBezTo>
                  <a:lnTo>
                    <a:pt x="29521" y="5004"/>
                  </a:lnTo>
                  <a:cubicBezTo>
                    <a:pt x="29755" y="4904"/>
                    <a:pt x="29988" y="4803"/>
                    <a:pt x="30188" y="4670"/>
                  </a:cubicBezTo>
                  <a:cubicBezTo>
                    <a:pt x="30288" y="4537"/>
                    <a:pt x="30355" y="4370"/>
                    <a:pt x="30355" y="4203"/>
                  </a:cubicBezTo>
                  <a:lnTo>
                    <a:pt x="30355" y="1001"/>
                  </a:lnTo>
                  <a:cubicBezTo>
                    <a:pt x="30355" y="467"/>
                    <a:pt x="29921" y="0"/>
                    <a:pt x="29354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43"/>
            <p:cNvSpPr/>
            <p:nvPr/>
          </p:nvSpPr>
          <p:spPr>
            <a:xfrm>
              <a:off x="1954075" y="1685825"/>
              <a:ext cx="794750" cy="164300"/>
            </a:xfrm>
            <a:custGeom>
              <a:avLst/>
              <a:gdLst/>
              <a:ahLst/>
              <a:cxnLst/>
              <a:rect l="l" t="t" r="r" b="b"/>
              <a:pathLst>
                <a:path w="31790" h="6572" extrusionOk="0">
                  <a:moveTo>
                    <a:pt x="29555" y="0"/>
                  </a:moveTo>
                  <a:cubicBezTo>
                    <a:pt x="29288" y="0"/>
                    <a:pt x="29021" y="67"/>
                    <a:pt x="28787" y="200"/>
                  </a:cubicBezTo>
                  <a:lnTo>
                    <a:pt x="0" y="200"/>
                  </a:lnTo>
                  <a:lnTo>
                    <a:pt x="0" y="1168"/>
                  </a:lnTo>
                  <a:lnTo>
                    <a:pt x="28921" y="1168"/>
                  </a:lnTo>
                  <a:cubicBezTo>
                    <a:pt x="29088" y="1034"/>
                    <a:pt x="29254" y="934"/>
                    <a:pt x="29421" y="901"/>
                  </a:cubicBezTo>
                  <a:cubicBezTo>
                    <a:pt x="29455" y="867"/>
                    <a:pt x="29521" y="867"/>
                    <a:pt x="29555" y="867"/>
                  </a:cubicBezTo>
                  <a:cubicBezTo>
                    <a:pt x="30288" y="867"/>
                    <a:pt x="30922" y="2002"/>
                    <a:pt x="30922" y="3302"/>
                  </a:cubicBezTo>
                  <a:cubicBezTo>
                    <a:pt x="30922" y="4603"/>
                    <a:pt x="30288" y="5704"/>
                    <a:pt x="29555" y="5704"/>
                  </a:cubicBezTo>
                  <a:lnTo>
                    <a:pt x="29421" y="5704"/>
                  </a:lnTo>
                  <a:cubicBezTo>
                    <a:pt x="29254" y="5671"/>
                    <a:pt x="29088" y="5571"/>
                    <a:pt x="28921" y="5437"/>
                  </a:cubicBezTo>
                  <a:lnTo>
                    <a:pt x="0" y="5437"/>
                  </a:lnTo>
                  <a:lnTo>
                    <a:pt x="0" y="6405"/>
                  </a:lnTo>
                  <a:lnTo>
                    <a:pt x="28787" y="6405"/>
                  </a:lnTo>
                  <a:cubicBezTo>
                    <a:pt x="29021" y="6505"/>
                    <a:pt x="29288" y="6571"/>
                    <a:pt x="29555" y="6571"/>
                  </a:cubicBezTo>
                  <a:cubicBezTo>
                    <a:pt x="30789" y="6571"/>
                    <a:pt x="31790" y="5137"/>
                    <a:pt x="31790" y="3302"/>
                  </a:cubicBezTo>
                  <a:cubicBezTo>
                    <a:pt x="31790" y="1468"/>
                    <a:pt x="30789" y="0"/>
                    <a:pt x="29555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43"/>
            <p:cNvSpPr/>
            <p:nvPr/>
          </p:nvSpPr>
          <p:spPr>
            <a:xfrm>
              <a:off x="1616325" y="2169500"/>
              <a:ext cx="1470250" cy="81750"/>
            </a:xfrm>
            <a:custGeom>
              <a:avLst/>
              <a:gdLst/>
              <a:ahLst/>
              <a:cxnLst/>
              <a:rect l="l" t="t" r="r" b="b"/>
              <a:pathLst>
                <a:path w="58810" h="3270" extrusionOk="0">
                  <a:moveTo>
                    <a:pt x="1635" y="0"/>
                  </a:moveTo>
                  <a:cubicBezTo>
                    <a:pt x="734" y="0"/>
                    <a:pt x="1" y="734"/>
                    <a:pt x="1" y="1635"/>
                  </a:cubicBezTo>
                  <a:cubicBezTo>
                    <a:pt x="1" y="2535"/>
                    <a:pt x="734" y="3269"/>
                    <a:pt x="1635" y="3269"/>
                  </a:cubicBezTo>
                  <a:lnTo>
                    <a:pt x="57175" y="3269"/>
                  </a:lnTo>
                  <a:cubicBezTo>
                    <a:pt x="58075" y="3269"/>
                    <a:pt x="58809" y="2535"/>
                    <a:pt x="58809" y="1635"/>
                  </a:cubicBezTo>
                  <a:cubicBezTo>
                    <a:pt x="58809" y="734"/>
                    <a:pt x="58075" y="0"/>
                    <a:pt x="5717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19" name="Google Shape;2119;p43"/>
          <p:cNvSpPr/>
          <p:nvPr/>
        </p:nvSpPr>
        <p:spPr>
          <a:xfrm>
            <a:off x="769634" y="3791050"/>
            <a:ext cx="393055" cy="412799"/>
          </a:xfrm>
          <a:custGeom>
            <a:avLst/>
            <a:gdLst/>
            <a:ahLst/>
            <a:cxnLst/>
            <a:rect l="l" t="t" r="r" b="b"/>
            <a:pathLst>
              <a:path w="8640" h="9074" fill="none" extrusionOk="0">
                <a:moveTo>
                  <a:pt x="5738" y="567"/>
                </a:moveTo>
                <a:lnTo>
                  <a:pt x="6038" y="2736"/>
                </a:lnTo>
                <a:cubicBezTo>
                  <a:pt x="6071" y="2902"/>
                  <a:pt x="6171" y="3036"/>
                  <a:pt x="6305" y="3136"/>
                </a:cubicBezTo>
                <a:lnTo>
                  <a:pt x="8273" y="4103"/>
                </a:lnTo>
                <a:cubicBezTo>
                  <a:pt x="8640" y="4270"/>
                  <a:pt x="8640" y="4804"/>
                  <a:pt x="8273" y="5004"/>
                </a:cubicBezTo>
                <a:lnTo>
                  <a:pt x="6305" y="5971"/>
                </a:lnTo>
                <a:cubicBezTo>
                  <a:pt x="6171" y="6038"/>
                  <a:pt x="6071" y="6171"/>
                  <a:pt x="6038" y="6338"/>
                </a:cubicBezTo>
                <a:lnTo>
                  <a:pt x="5738" y="8506"/>
                </a:lnTo>
                <a:cubicBezTo>
                  <a:pt x="5671" y="8907"/>
                  <a:pt x="5171" y="9074"/>
                  <a:pt x="4870" y="8773"/>
                </a:cubicBezTo>
                <a:lnTo>
                  <a:pt x="3336" y="7206"/>
                </a:lnTo>
                <a:cubicBezTo>
                  <a:pt x="3236" y="7105"/>
                  <a:pt x="3069" y="7039"/>
                  <a:pt x="2902" y="7072"/>
                </a:cubicBezTo>
                <a:lnTo>
                  <a:pt x="734" y="7439"/>
                </a:lnTo>
                <a:cubicBezTo>
                  <a:pt x="334" y="7506"/>
                  <a:pt x="0" y="7072"/>
                  <a:pt x="200" y="6705"/>
                </a:cubicBezTo>
                <a:lnTo>
                  <a:pt x="1234" y="4770"/>
                </a:lnTo>
                <a:cubicBezTo>
                  <a:pt x="1301" y="4637"/>
                  <a:pt x="1301" y="4437"/>
                  <a:pt x="1234" y="4303"/>
                </a:cubicBezTo>
                <a:lnTo>
                  <a:pt x="200" y="2369"/>
                </a:lnTo>
                <a:cubicBezTo>
                  <a:pt x="34" y="2002"/>
                  <a:pt x="334" y="1568"/>
                  <a:pt x="734" y="1635"/>
                </a:cubicBezTo>
                <a:lnTo>
                  <a:pt x="2902" y="2002"/>
                </a:lnTo>
                <a:cubicBezTo>
                  <a:pt x="3069" y="2035"/>
                  <a:pt x="3236" y="2002"/>
                  <a:pt x="3336" y="1868"/>
                </a:cubicBezTo>
                <a:lnTo>
                  <a:pt x="4870" y="301"/>
                </a:lnTo>
                <a:cubicBezTo>
                  <a:pt x="5171" y="0"/>
                  <a:pt x="5671" y="167"/>
                  <a:pt x="5738" y="567"/>
                </a:cubicBezTo>
                <a:close/>
              </a:path>
            </a:pathLst>
          </a:custGeom>
          <a:noFill/>
          <a:ln w="10850" cap="flat" cmpd="sng">
            <a:solidFill>
              <a:schemeClr val="l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3" name="Google Shape;2032;p43">
            <a:extLst>
              <a:ext uri="{FF2B5EF4-FFF2-40B4-BE49-F238E27FC236}">
                <a16:creationId xmlns:a16="http://schemas.microsoft.com/office/drawing/2014/main" id="{B8121139-B0A8-4146-BF9A-272487E1A67D}"/>
              </a:ext>
            </a:extLst>
          </p:cNvPr>
          <p:cNvSpPr txBox="1">
            <a:spLocks/>
          </p:cNvSpPr>
          <p:nvPr/>
        </p:nvSpPr>
        <p:spPr>
          <a:xfrm>
            <a:off x="720273" y="2048659"/>
            <a:ext cx="3666692" cy="85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2000" b="0" i="0" u="none" strike="noStrike" cap="none">
                <a:solidFill>
                  <a:schemeClr val="accent4"/>
                </a:solidFill>
                <a:latin typeface="Calibri" panose="020F0502020204030204" pitchFamily="34" charset="0"/>
                <a:ea typeface="Carter One"/>
                <a:cs typeface="Calibri" panose="020F0502020204030204" pitchFamily="34" charset="0"/>
                <a:sym typeface="Carter On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r>
              <a:rPr lang="en-MY" sz="1800" b="1" dirty="0" err="1"/>
              <a:t>Definisi</a:t>
            </a:r>
            <a:r>
              <a:rPr lang="en-MY" sz="1800" b="1" dirty="0"/>
              <a:t> </a:t>
            </a:r>
            <a:r>
              <a:rPr lang="en-MY" sz="1800" b="1" dirty="0" err="1"/>
              <a:t>secara</a:t>
            </a:r>
            <a:r>
              <a:rPr lang="en-MY" sz="1800" b="1" dirty="0"/>
              <a:t> </a:t>
            </a:r>
            <a:r>
              <a:rPr lang="en-MY" sz="1800" b="1" dirty="0" err="1"/>
              <a:t>operasi</a:t>
            </a:r>
            <a:r>
              <a:rPr lang="en-MY" sz="1800" b="1" dirty="0"/>
              <a:t> </a:t>
            </a:r>
            <a:r>
              <a:rPr lang="en-MY" sz="1800" b="1" dirty="0" err="1"/>
              <a:t>pokok</a:t>
            </a:r>
            <a:r>
              <a:rPr lang="en-MY" sz="1800" b="1" dirty="0"/>
              <a:t> yang </a:t>
            </a:r>
            <a:r>
              <a:rPr lang="en-MY" sz="1800" b="1" dirty="0" err="1"/>
              <a:t>sedang</a:t>
            </a:r>
            <a:r>
              <a:rPr lang="en-MY" sz="1800" b="1" dirty="0"/>
              <a:t> </a:t>
            </a:r>
            <a:r>
              <a:rPr lang="en-MY" sz="1800" b="1" dirty="0" err="1"/>
              <a:t>membesar</a:t>
            </a:r>
            <a:r>
              <a:rPr lang="en-MY" sz="1800" b="1" dirty="0"/>
              <a:t>.</a:t>
            </a:r>
          </a:p>
        </p:txBody>
      </p:sp>
      <p:sp>
        <p:nvSpPr>
          <p:cNvPr id="128" name="Google Shape;2032;p43">
            <a:extLst>
              <a:ext uri="{FF2B5EF4-FFF2-40B4-BE49-F238E27FC236}">
                <a16:creationId xmlns:a16="http://schemas.microsoft.com/office/drawing/2014/main" id="{44A91885-CCE9-402B-B3DE-C1816415D7F6}"/>
              </a:ext>
            </a:extLst>
          </p:cNvPr>
          <p:cNvSpPr txBox="1">
            <a:spLocks/>
          </p:cNvSpPr>
          <p:nvPr/>
        </p:nvSpPr>
        <p:spPr>
          <a:xfrm>
            <a:off x="218950" y="2894884"/>
            <a:ext cx="4663357" cy="16807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2000" b="0" i="0" u="none" strike="noStrike" cap="none">
                <a:solidFill>
                  <a:schemeClr val="accent4"/>
                </a:solidFill>
                <a:latin typeface="Calibri" panose="020F0502020204030204" pitchFamily="34" charset="0"/>
                <a:ea typeface="Carter One"/>
                <a:cs typeface="Calibri" panose="020F0502020204030204" pitchFamily="34" charset="0"/>
                <a:sym typeface="Carter On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pPr algn="l"/>
            <a:r>
              <a:rPr lang="en-MY" sz="1800" dirty="0">
                <a:solidFill>
                  <a:srgbClr val="286992"/>
                </a:solidFill>
              </a:rPr>
              <a:t>1. </a:t>
            </a:r>
            <a:r>
              <a:rPr lang="en-MY" sz="1800" dirty="0" err="1">
                <a:solidFill>
                  <a:srgbClr val="286992"/>
                </a:solidFill>
              </a:rPr>
              <a:t>Pokok</a:t>
            </a:r>
            <a:r>
              <a:rPr lang="en-MY" sz="1800" dirty="0">
                <a:solidFill>
                  <a:srgbClr val="286992"/>
                </a:solidFill>
              </a:rPr>
              <a:t> </a:t>
            </a:r>
            <a:r>
              <a:rPr lang="en-MY" sz="1800" dirty="0" err="1">
                <a:solidFill>
                  <a:srgbClr val="286992"/>
                </a:solidFill>
              </a:rPr>
              <a:t>bunga</a:t>
            </a:r>
            <a:r>
              <a:rPr lang="en-MY" sz="1800" dirty="0">
                <a:solidFill>
                  <a:srgbClr val="286992"/>
                </a:solidFill>
              </a:rPr>
              <a:t> </a:t>
            </a:r>
            <a:r>
              <a:rPr lang="en-MY" sz="1800" dirty="0" err="1">
                <a:solidFill>
                  <a:srgbClr val="286992"/>
                </a:solidFill>
              </a:rPr>
              <a:t>semakin</a:t>
            </a:r>
            <a:r>
              <a:rPr lang="en-MY" sz="1800" dirty="0">
                <a:solidFill>
                  <a:srgbClr val="286992"/>
                </a:solidFill>
              </a:rPr>
              <a:t> </a:t>
            </a:r>
            <a:r>
              <a:rPr lang="en-MY" sz="1800" dirty="0" err="1">
                <a:solidFill>
                  <a:srgbClr val="286992"/>
                </a:solidFill>
              </a:rPr>
              <a:t>tinggi</a:t>
            </a:r>
            <a:r>
              <a:rPr lang="en-MY" sz="1800" dirty="0">
                <a:solidFill>
                  <a:srgbClr val="286992"/>
                </a:solidFill>
              </a:rPr>
              <a:t>.</a:t>
            </a:r>
          </a:p>
          <a:p>
            <a:pPr algn="l"/>
            <a:r>
              <a:rPr lang="en-MY" sz="1800" dirty="0">
                <a:solidFill>
                  <a:srgbClr val="286992"/>
                </a:solidFill>
              </a:rPr>
              <a:t>2. </a:t>
            </a:r>
            <a:r>
              <a:rPr lang="en-MY" sz="1800" dirty="0" err="1">
                <a:solidFill>
                  <a:srgbClr val="286992"/>
                </a:solidFill>
              </a:rPr>
              <a:t>Saiz</a:t>
            </a:r>
            <a:r>
              <a:rPr lang="en-MY" sz="1800" dirty="0">
                <a:solidFill>
                  <a:srgbClr val="286992"/>
                </a:solidFill>
              </a:rPr>
              <a:t> </a:t>
            </a:r>
            <a:r>
              <a:rPr lang="en-MY" sz="1800" dirty="0" err="1">
                <a:solidFill>
                  <a:srgbClr val="286992"/>
                </a:solidFill>
              </a:rPr>
              <a:t>kelopak</a:t>
            </a:r>
            <a:r>
              <a:rPr lang="en-MY" sz="1800" dirty="0">
                <a:solidFill>
                  <a:srgbClr val="286992"/>
                </a:solidFill>
              </a:rPr>
              <a:t> </a:t>
            </a:r>
            <a:r>
              <a:rPr lang="en-MY" sz="1800" dirty="0" err="1">
                <a:solidFill>
                  <a:srgbClr val="286992"/>
                </a:solidFill>
              </a:rPr>
              <a:t>bunga</a:t>
            </a:r>
            <a:r>
              <a:rPr lang="en-MY" sz="1800" dirty="0">
                <a:solidFill>
                  <a:srgbClr val="286992"/>
                </a:solidFill>
              </a:rPr>
              <a:t> </a:t>
            </a:r>
            <a:r>
              <a:rPr lang="en-MY" sz="1800" dirty="0" err="1">
                <a:solidFill>
                  <a:srgbClr val="286992"/>
                </a:solidFill>
              </a:rPr>
              <a:t>semakin</a:t>
            </a:r>
            <a:r>
              <a:rPr lang="en-MY" sz="1800" dirty="0">
                <a:solidFill>
                  <a:srgbClr val="286992"/>
                </a:solidFill>
              </a:rPr>
              <a:t> </a:t>
            </a:r>
            <a:r>
              <a:rPr lang="en-MY" sz="1800" dirty="0" err="1">
                <a:solidFill>
                  <a:srgbClr val="286992"/>
                </a:solidFill>
              </a:rPr>
              <a:t>besar</a:t>
            </a:r>
            <a:r>
              <a:rPr lang="en-MY" sz="1800" dirty="0">
                <a:solidFill>
                  <a:srgbClr val="286992"/>
                </a:solidFill>
              </a:rPr>
              <a:t>.</a:t>
            </a:r>
          </a:p>
          <a:p>
            <a:pPr algn="l"/>
            <a:r>
              <a:rPr lang="en-MY" sz="1800" dirty="0">
                <a:solidFill>
                  <a:srgbClr val="286992"/>
                </a:solidFill>
              </a:rPr>
              <a:t>3. </a:t>
            </a:r>
            <a:r>
              <a:rPr lang="en-MY" sz="1800" dirty="0" err="1">
                <a:solidFill>
                  <a:srgbClr val="286992"/>
                </a:solidFill>
              </a:rPr>
              <a:t>Bilangan</a:t>
            </a:r>
            <a:r>
              <a:rPr lang="en-MY" sz="1800" dirty="0">
                <a:solidFill>
                  <a:srgbClr val="286992"/>
                </a:solidFill>
              </a:rPr>
              <a:t> </a:t>
            </a:r>
            <a:r>
              <a:rPr lang="en-MY" sz="1800" dirty="0" err="1">
                <a:solidFill>
                  <a:srgbClr val="286992"/>
                </a:solidFill>
              </a:rPr>
              <a:t>daun</a:t>
            </a:r>
            <a:r>
              <a:rPr lang="en-MY" sz="1800" dirty="0">
                <a:solidFill>
                  <a:srgbClr val="286992"/>
                </a:solidFill>
              </a:rPr>
              <a:t> </a:t>
            </a:r>
            <a:r>
              <a:rPr lang="en-MY" sz="1800" dirty="0" err="1">
                <a:solidFill>
                  <a:srgbClr val="286992"/>
                </a:solidFill>
              </a:rPr>
              <a:t>semakin</a:t>
            </a:r>
            <a:r>
              <a:rPr lang="en-MY" sz="1800" dirty="0">
                <a:solidFill>
                  <a:srgbClr val="286992"/>
                </a:solidFill>
              </a:rPr>
              <a:t> </a:t>
            </a:r>
            <a:r>
              <a:rPr lang="en-MY" sz="1800" dirty="0" err="1">
                <a:solidFill>
                  <a:srgbClr val="286992"/>
                </a:solidFill>
              </a:rPr>
              <a:t>banyak</a:t>
            </a:r>
            <a:r>
              <a:rPr lang="en-MY" sz="1800" dirty="0">
                <a:solidFill>
                  <a:srgbClr val="286992"/>
                </a:solidFill>
              </a:rPr>
              <a:t>.</a:t>
            </a:r>
          </a:p>
          <a:p>
            <a:pPr algn="l"/>
            <a:r>
              <a:rPr lang="en-MY" sz="1800" dirty="0">
                <a:solidFill>
                  <a:srgbClr val="286992"/>
                </a:solidFill>
              </a:rPr>
              <a:t>4. </a:t>
            </a:r>
            <a:r>
              <a:rPr lang="en-MY" sz="1800" dirty="0" err="1">
                <a:solidFill>
                  <a:srgbClr val="286992"/>
                </a:solidFill>
              </a:rPr>
              <a:t>Batang</a:t>
            </a:r>
            <a:r>
              <a:rPr lang="en-MY" sz="1800" dirty="0">
                <a:solidFill>
                  <a:srgbClr val="286992"/>
                </a:solidFill>
              </a:rPr>
              <a:t> </a:t>
            </a:r>
            <a:r>
              <a:rPr lang="en-MY" sz="1800" dirty="0" err="1">
                <a:solidFill>
                  <a:srgbClr val="286992"/>
                </a:solidFill>
              </a:rPr>
              <a:t>semakin</a:t>
            </a:r>
            <a:r>
              <a:rPr lang="en-MY" sz="1800" dirty="0">
                <a:solidFill>
                  <a:srgbClr val="286992"/>
                </a:solidFill>
              </a:rPr>
              <a:t> </a:t>
            </a:r>
            <a:r>
              <a:rPr lang="en-MY" sz="1800" dirty="0" err="1">
                <a:solidFill>
                  <a:srgbClr val="286992"/>
                </a:solidFill>
              </a:rPr>
              <a:t>membesar</a:t>
            </a:r>
            <a:r>
              <a:rPr lang="en-MY" sz="1800" dirty="0">
                <a:solidFill>
                  <a:srgbClr val="286992"/>
                </a:solidFill>
              </a:rPr>
              <a:t>.</a:t>
            </a:r>
          </a:p>
          <a:p>
            <a:pPr algn="l"/>
            <a:r>
              <a:rPr lang="en-MY" sz="1800" dirty="0">
                <a:solidFill>
                  <a:srgbClr val="286992"/>
                </a:solidFill>
              </a:rPr>
              <a:t>5. </a:t>
            </a:r>
            <a:r>
              <a:rPr lang="en-MY" sz="1800" dirty="0" err="1">
                <a:solidFill>
                  <a:srgbClr val="286992"/>
                </a:solidFill>
              </a:rPr>
              <a:t>Akar</a:t>
            </a:r>
            <a:r>
              <a:rPr lang="en-MY" sz="1800" dirty="0">
                <a:solidFill>
                  <a:srgbClr val="286992"/>
                </a:solidFill>
              </a:rPr>
              <a:t> </a:t>
            </a:r>
            <a:r>
              <a:rPr lang="en-MY" sz="1800" dirty="0" err="1">
                <a:solidFill>
                  <a:srgbClr val="286992"/>
                </a:solidFill>
              </a:rPr>
              <a:t>semakin</a:t>
            </a:r>
            <a:r>
              <a:rPr lang="en-MY" sz="1800" dirty="0">
                <a:solidFill>
                  <a:srgbClr val="286992"/>
                </a:solidFill>
              </a:rPr>
              <a:t> </a:t>
            </a:r>
            <a:r>
              <a:rPr lang="en-MY" sz="1800" dirty="0" err="1">
                <a:solidFill>
                  <a:srgbClr val="286992"/>
                </a:solidFill>
              </a:rPr>
              <a:t>panjang</a:t>
            </a:r>
            <a:r>
              <a:rPr lang="en-MY" sz="1800" dirty="0">
                <a:solidFill>
                  <a:srgbClr val="286992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9D817-A628-4653-A177-A7843FE73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810" y="2206832"/>
            <a:ext cx="2419688" cy="1124107"/>
          </a:xfrm>
          <a:prstGeom prst="rect">
            <a:avLst/>
          </a:prstGeom>
        </p:spPr>
      </p:pic>
      <p:sp>
        <p:nvSpPr>
          <p:cNvPr id="62" name="Google Shape;2032;p43">
            <a:extLst>
              <a:ext uri="{FF2B5EF4-FFF2-40B4-BE49-F238E27FC236}">
                <a16:creationId xmlns:a16="http://schemas.microsoft.com/office/drawing/2014/main" id="{8BCCD2B3-5ABE-46F2-A038-948F21B51522}"/>
              </a:ext>
            </a:extLst>
          </p:cNvPr>
          <p:cNvSpPr txBox="1">
            <a:spLocks/>
          </p:cNvSpPr>
          <p:nvPr/>
        </p:nvSpPr>
        <p:spPr>
          <a:xfrm>
            <a:off x="5283236" y="3454127"/>
            <a:ext cx="3042836" cy="33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2000" b="0" i="0" u="none" strike="noStrike" cap="none">
                <a:solidFill>
                  <a:schemeClr val="accent4"/>
                </a:solidFill>
                <a:latin typeface="Calibri" panose="020F0502020204030204" pitchFamily="34" charset="0"/>
                <a:ea typeface="Carter One"/>
                <a:cs typeface="Calibri" panose="020F0502020204030204" pitchFamily="34" charset="0"/>
                <a:sym typeface="Carter On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pPr algn="l"/>
            <a:r>
              <a:rPr lang="en-MY" sz="1600" b="1" dirty="0" err="1"/>
              <a:t>Pokok</a:t>
            </a:r>
            <a:r>
              <a:rPr lang="en-MY" sz="1600" b="1" dirty="0"/>
              <a:t> </a:t>
            </a:r>
            <a:r>
              <a:rPr lang="en-MY" sz="1600" b="1" dirty="0" err="1"/>
              <a:t>bunga</a:t>
            </a:r>
            <a:r>
              <a:rPr lang="en-MY" sz="1600" b="1" dirty="0"/>
              <a:t> </a:t>
            </a:r>
            <a:r>
              <a:rPr lang="en-MY" sz="1600" b="1" dirty="0" err="1"/>
              <a:t>sedang</a:t>
            </a:r>
            <a:r>
              <a:rPr lang="en-MY" sz="1600" b="1" dirty="0"/>
              <a:t> </a:t>
            </a:r>
            <a:r>
              <a:rPr lang="en-MY" sz="1600" b="1" dirty="0" err="1"/>
              <a:t>membesar</a:t>
            </a:r>
            <a:r>
              <a:rPr lang="en-MY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232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43"/>
          <p:cNvSpPr txBox="1">
            <a:spLocks noGrp="1"/>
          </p:cNvSpPr>
          <p:nvPr>
            <p:ph type="title"/>
          </p:nvPr>
        </p:nvSpPr>
        <p:spPr>
          <a:xfrm>
            <a:off x="1094920" y="1114940"/>
            <a:ext cx="7378868" cy="8005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Maksud</a:t>
            </a:r>
            <a:r>
              <a:rPr lang="en-MY" dirty="0"/>
              <a:t>: </a:t>
            </a:r>
            <a:r>
              <a:rPr lang="sv-SE" dirty="0"/>
              <a:t>mengenalpasti pemboleh ubah dimanipulasi (PM), pemboleh ubah bergerakbalas (PB), pemboleh ubah dimalarkan (PD).</a:t>
            </a:r>
            <a:endParaRPr dirty="0"/>
          </a:p>
        </p:txBody>
      </p:sp>
      <p:sp>
        <p:nvSpPr>
          <p:cNvPr id="2033" name="Google Shape;2033;p43"/>
          <p:cNvSpPr txBox="1">
            <a:spLocks noGrp="1"/>
          </p:cNvSpPr>
          <p:nvPr>
            <p:ph type="title" idx="4"/>
          </p:nvPr>
        </p:nvSpPr>
        <p:spPr>
          <a:xfrm>
            <a:off x="1051907" y="591279"/>
            <a:ext cx="7378868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10. </a:t>
            </a:r>
            <a:r>
              <a:rPr lang="en-US" sz="2800" b="1" dirty="0" err="1"/>
              <a:t>Mengawal</a:t>
            </a:r>
            <a:r>
              <a:rPr lang="en-US" sz="2800" b="1" dirty="0"/>
              <a:t> </a:t>
            </a:r>
            <a:r>
              <a:rPr lang="en-US" sz="2800" b="1" dirty="0" err="1"/>
              <a:t>pemboleh</a:t>
            </a:r>
            <a:r>
              <a:rPr lang="en-US" sz="2800" b="1" dirty="0"/>
              <a:t> </a:t>
            </a:r>
            <a:r>
              <a:rPr lang="en-US" sz="2800" b="1" dirty="0" err="1"/>
              <a:t>ubah</a:t>
            </a:r>
            <a:endParaRPr sz="2800" b="1" dirty="0"/>
          </a:p>
        </p:txBody>
      </p:sp>
      <p:grpSp>
        <p:nvGrpSpPr>
          <p:cNvPr id="2037" name="Google Shape;2037;p43"/>
          <p:cNvGrpSpPr/>
          <p:nvPr/>
        </p:nvGrpSpPr>
        <p:grpSpPr>
          <a:xfrm>
            <a:off x="108979" y="1645360"/>
            <a:ext cx="556602" cy="670735"/>
            <a:chOff x="3230400" y="3025675"/>
            <a:chExt cx="169700" cy="222100"/>
          </a:xfrm>
        </p:grpSpPr>
        <p:sp>
          <p:nvSpPr>
            <p:cNvPr id="2038" name="Google Shape;2038;p43"/>
            <p:cNvSpPr/>
            <p:nvPr/>
          </p:nvSpPr>
          <p:spPr>
            <a:xfrm>
              <a:off x="3230400" y="3025675"/>
              <a:ext cx="165550" cy="222100"/>
            </a:xfrm>
            <a:custGeom>
              <a:avLst/>
              <a:gdLst/>
              <a:ahLst/>
              <a:cxnLst/>
              <a:rect l="l" t="t" r="r" b="b"/>
              <a:pathLst>
                <a:path w="6622" h="8884" extrusionOk="0">
                  <a:moveTo>
                    <a:pt x="143" y="1"/>
                  </a:moveTo>
                  <a:cubicBezTo>
                    <a:pt x="72" y="1"/>
                    <a:pt x="1" y="72"/>
                    <a:pt x="1" y="143"/>
                  </a:cubicBezTo>
                  <a:lnTo>
                    <a:pt x="1" y="8740"/>
                  </a:lnTo>
                  <a:cubicBezTo>
                    <a:pt x="1" y="8812"/>
                    <a:pt x="72" y="8883"/>
                    <a:pt x="143" y="8883"/>
                  </a:cubicBezTo>
                  <a:lnTo>
                    <a:pt x="6478" y="8883"/>
                  </a:lnTo>
                  <a:cubicBezTo>
                    <a:pt x="6550" y="8883"/>
                    <a:pt x="6621" y="8812"/>
                    <a:pt x="6621" y="8740"/>
                  </a:cubicBezTo>
                  <a:lnTo>
                    <a:pt x="6621" y="143"/>
                  </a:lnTo>
                  <a:cubicBezTo>
                    <a:pt x="6621" y="72"/>
                    <a:pt x="6550" y="1"/>
                    <a:pt x="6478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43"/>
            <p:cNvSpPr/>
            <p:nvPr/>
          </p:nvSpPr>
          <p:spPr>
            <a:xfrm>
              <a:off x="3235175" y="3025675"/>
              <a:ext cx="164925" cy="222100"/>
            </a:xfrm>
            <a:custGeom>
              <a:avLst/>
              <a:gdLst/>
              <a:ahLst/>
              <a:cxnLst/>
              <a:rect l="l" t="t" r="r" b="b"/>
              <a:pathLst>
                <a:path w="6597" h="8884" extrusionOk="0">
                  <a:moveTo>
                    <a:pt x="143" y="1"/>
                  </a:moveTo>
                  <a:cubicBezTo>
                    <a:pt x="48" y="1"/>
                    <a:pt x="0" y="72"/>
                    <a:pt x="0" y="143"/>
                  </a:cubicBezTo>
                  <a:lnTo>
                    <a:pt x="0" y="8740"/>
                  </a:lnTo>
                  <a:cubicBezTo>
                    <a:pt x="0" y="8812"/>
                    <a:pt x="48" y="8883"/>
                    <a:pt x="143" y="8883"/>
                  </a:cubicBezTo>
                  <a:lnTo>
                    <a:pt x="6454" y="8883"/>
                  </a:lnTo>
                  <a:cubicBezTo>
                    <a:pt x="6525" y="8883"/>
                    <a:pt x="6597" y="8812"/>
                    <a:pt x="6597" y="8740"/>
                  </a:cubicBezTo>
                  <a:lnTo>
                    <a:pt x="6597" y="143"/>
                  </a:lnTo>
                  <a:cubicBezTo>
                    <a:pt x="6597" y="72"/>
                    <a:pt x="6525" y="1"/>
                    <a:pt x="6454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43"/>
            <p:cNvSpPr/>
            <p:nvPr/>
          </p:nvSpPr>
          <p:spPr>
            <a:xfrm>
              <a:off x="3244100" y="3055450"/>
              <a:ext cx="139325" cy="178025"/>
            </a:xfrm>
            <a:custGeom>
              <a:avLst/>
              <a:gdLst/>
              <a:ahLst/>
              <a:cxnLst/>
              <a:rect l="l" t="t" r="r" b="b"/>
              <a:pathLst>
                <a:path w="5573" h="7121" extrusionOk="0">
                  <a:moveTo>
                    <a:pt x="143" y="0"/>
                  </a:moveTo>
                  <a:cubicBezTo>
                    <a:pt x="48" y="0"/>
                    <a:pt x="0" y="48"/>
                    <a:pt x="0" y="143"/>
                  </a:cubicBezTo>
                  <a:lnTo>
                    <a:pt x="0" y="6978"/>
                  </a:lnTo>
                  <a:cubicBezTo>
                    <a:pt x="0" y="7049"/>
                    <a:pt x="48" y="7121"/>
                    <a:pt x="143" y="7121"/>
                  </a:cubicBezTo>
                  <a:lnTo>
                    <a:pt x="5430" y="7121"/>
                  </a:lnTo>
                  <a:cubicBezTo>
                    <a:pt x="5501" y="7121"/>
                    <a:pt x="5573" y="7049"/>
                    <a:pt x="5573" y="6978"/>
                  </a:cubicBezTo>
                  <a:lnTo>
                    <a:pt x="5573" y="143"/>
                  </a:lnTo>
                  <a:cubicBezTo>
                    <a:pt x="5573" y="48"/>
                    <a:pt x="5501" y="0"/>
                    <a:pt x="5430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43"/>
            <p:cNvSpPr/>
            <p:nvPr/>
          </p:nvSpPr>
          <p:spPr>
            <a:xfrm>
              <a:off x="3247675" y="3051275"/>
              <a:ext cx="139325" cy="178050"/>
            </a:xfrm>
            <a:custGeom>
              <a:avLst/>
              <a:gdLst/>
              <a:ahLst/>
              <a:cxnLst/>
              <a:rect l="l" t="t" r="r" b="b"/>
              <a:pathLst>
                <a:path w="5573" h="7122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6978"/>
                  </a:lnTo>
                  <a:cubicBezTo>
                    <a:pt x="0" y="7050"/>
                    <a:pt x="72" y="7121"/>
                    <a:pt x="143" y="7121"/>
                  </a:cubicBezTo>
                  <a:lnTo>
                    <a:pt x="5430" y="7121"/>
                  </a:lnTo>
                  <a:cubicBezTo>
                    <a:pt x="5525" y="7121"/>
                    <a:pt x="5573" y="7050"/>
                    <a:pt x="5573" y="6978"/>
                  </a:cubicBezTo>
                  <a:lnTo>
                    <a:pt x="5573" y="143"/>
                  </a:lnTo>
                  <a:cubicBezTo>
                    <a:pt x="5573" y="72"/>
                    <a:pt x="5525" y="1"/>
                    <a:pt x="5430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43"/>
            <p:cNvSpPr/>
            <p:nvPr/>
          </p:nvSpPr>
          <p:spPr>
            <a:xfrm>
              <a:off x="3264350" y="3099500"/>
              <a:ext cx="27400" cy="26825"/>
            </a:xfrm>
            <a:custGeom>
              <a:avLst/>
              <a:gdLst/>
              <a:ahLst/>
              <a:cxnLst/>
              <a:rect l="l" t="t" r="r" b="b"/>
              <a:pathLst>
                <a:path w="1096" h="1073" extrusionOk="0">
                  <a:moveTo>
                    <a:pt x="143" y="1"/>
                  </a:moveTo>
                  <a:cubicBezTo>
                    <a:pt x="71" y="1"/>
                    <a:pt x="0" y="48"/>
                    <a:pt x="0" y="120"/>
                  </a:cubicBezTo>
                  <a:lnTo>
                    <a:pt x="0" y="929"/>
                  </a:lnTo>
                  <a:cubicBezTo>
                    <a:pt x="0" y="1025"/>
                    <a:pt x="71" y="1072"/>
                    <a:pt x="143" y="1072"/>
                  </a:cubicBezTo>
                  <a:lnTo>
                    <a:pt x="953" y="1072"/>
                  </a:lnTo>
                  <a:cubicBezTo>
                    <a:pt x="1024" y="1072"/>
                    <a:pt x="1095" y="1025"/>
                    <a:pt x="1095" y="929"/>
                  </a:cubicBezTo>
                  <a:lnTo>
                    <a:pt x="1095" y="120"/>
                  </a:lnTo>
                  <a:cubicBezTo>
                    <a:pt x="1095" y="48"/>
                    <a:pt x="1024" y="1"/>
                    <a:pt x="953" y="1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43"/>
            <p:cNvSpPr/>
            <p:nvPr/>
          </p:nvSpPr>
          <p:spPr>
            <a:xfrm>
              <a:off x="3264350" y="3137600"/>
              <a:ext cx="27400" cy="27425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143" y="1"/>
                  </a:moveTo>
                  <a:cubicBezTo>
                    <a:pt x="71" y="1"/>
                    <a:pt x="0" y="72"/>
                    <a:pt x="0" y="144"/>
                  </a:cubicBezTo>
                  <a:lnTo>
                    <a:pt x="0" y="953"/>
                  </a:lnTo>
                  <a:cubicBezTo>
                    <a:pt x="0" y="1025"/>
                    <a:pt x="71" y="1096"/>
                    <a:pt x="143" y="1096"/>
                  </a:cubicBezTo>
                  <a:lnTo>
                    <a:pt x="953" y="1096"/>
                  </a:lnTo>
                  <a:cubicBezTo>
                    <a:pt x="1024" y="1096"/>
                    <a:pt x="1095" y="1025"/>
                    <a:pt x="1095" y="953"/>
                  </a:cubicBezTo>
                  <a:lnTo>
                    <a:pt x="1095" y="144"/>
                  </a:lnTo>
                  <a:cubicBezTo>
                    <a:pt x="1095" y="72"/>
                    <a:pt x="1024" y="1"/>
                    <a:pt x="953" y="1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43"/>
            <p:cNvSpPr/>
            <p:nvPr/>
          </p:nvSpPr>
          <p:spPr>
            <a:xfrm>
              <a:off x="3264350" y="3176300"/>
              <a:ext cx="27400" cy="27425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143" y="1"/>
                  </a:moveTo>
                  <a:cubicBezTo>
                    <a:pt x="71" y="1"/>
                    <a:pt x="0" y="72"/>
                    <a:pt x="0" y="143"/>
                  </a:cubicBezTo>
                  <a:lnTo>
                    <a:pt x="0" y="953"/>
                  </a:lnTo>
                  <a:cubicBezTo>
                    <a:pt x="0" y="1025"/>
                    <a:pt x="71" y="1096"/>
                    <a:pt x="143" y="1096"/>
                  </a:cubicBezTo>
                  <a:lnTo>
                    <a:pt x="953" y="1096"/>
                  </a:lnTo>
                  <a:cubicBezTo>
                    <a:pt x="1024" y="1096"/>
                    <a:pt x="1095" y="1025"/>
                    <a:pt x="1095" y="953"/>
                  </a:cubicBezTo>
                  <a:lnTo>
                    <a:pt x="1095" y="143"/>
                  </a:lnTo>
                  <a:cubicBezTo>
                    <a:pt x="1095" y="72"/>
                    <a:pt x="1024" y="1"/>
                    <a:pt x="953" y="1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43"/>
            <p:cNvSpPr/>
            <p:nvPr/>
          </p:nvSpPr>
          <p:spPr>
            <a:xfrm>
              <a:off x="3317325" y="3110225"/>
              <a:ext cx="53000" cy="7150"/>
            </a:xfrm>
            <a:custGeom>
              <a:avLst/>
              <a:gdLst/>
              <a:ahLst/>
              <a:cxnLst/>
              <a:rect l="l" t="t" r="r" b="b"/>
              <a:pathLst>
                <a:path w="2120" h="286" extrusionOk="0">
                  <a:moveTo>
                    <a:pt x="143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15"/>
                    <a:pt x="72" y="286"/>
                    <a:pt x="143" y="286"/>
                  </a:cubicBezTo>
                  <a:lnTo>
                    <a:pt x="2001" y="286"/>
                  </a:lnTo>
                  <a:cubicBezTo>
                    <a:pt x="2072" y="286"/>
                    <a:pt x="2120" y="215"/>
                    <a:pt x="2120" y="143"/>
                  </a:cubicBezTo>
                  <a:cubicBezTo>
                    <a:pt x="2120" y="72"/>
                    <a:pt x="2072" y="0"/>
                    <a:pt x="2001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43"/>
            <p:cNvSpPr/>
            <p:nvPr/>
          </p:nvSpPr>
          <p:spPr>
            <a:xfrm>
              <a:off x="3317325" y="3148925"/>
              <a:ext cx="53000" cy="7150"/>
            </a:xfrm>
            <a:custGeom>
              <a:avLst/>
              <a:gdLst/>
              <a:ahLst/>
              <a:cxnLst/>
              <a:rect l="l" t="t" r="r" b="b"/>
              <a:pathLst>
                <a:path w="2120" h="286" extrusionOk="0">
                  <a:moveTo>
                    <a:pt x="143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14"/>
                    <a:pt x="72" y="286"/>
                    <a:pt x="143" y="286"/>
                  </a:cubicBezTo>
                  <a:lnTo>
                    <a:pt x="2001" y="286"/>
                  </a:lnTo>
                  <a:cubicBezTo>
                    <a:pt x="2072" y="286"/>
                    <a:pt x="2120" y="214"/>
                    <a:pt x="2120" y="143"/>
                  </a:cubicBezTo>
                  <a:cubicBezTo>
                    <a:pt x="2120" y="72"/>
                    <a:pt x="2072" y="0"/>
                    <a:pt x="2001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43"/>
            <p:cNvSpPr/>
            <p:nvPr/>
          </p:nvSpPr>
          <p:spPr>
            <a:xfrm>
              <a:off x="3317325" y="3187625"/>
              <a:ext cx="53000" cy="6575"/>
            </a:xfrm>
            <a:custGeom>
              <a:avLst/>
              <a:gdLst/>
              <a:ahLst/>
              <a:cxnLst/>
              <a:rect l="l" t="t" r="r" b="b"/>
              <a:pathLst>
                <a:path w="2120" h="263" extrusionOk="0">
                  <a:moveTo>
                    <a:pt x="143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4"/>
                    <a:pt x="72" y="262"/>
                    <a:pt x="143" y="262"/>
                  </a:cubicBezTo>
                  <a:lnTo>
                    <a:pt x="2001" y="262"/>
                  </a:lnTo>
                  <a:cubicBezTo>
                    <a:pt x="2072" y="262"/>
                    <a:pt x="2120" y="214"/>
                    <a:pt x="2120" y="143"/>
                  </a:cubicBezTo>
                  <a:cubicBezTo>
                    <a:pt x="2120" y="48"/>
                    <a:pt x="2072" y="0"/>
                    <a:pt x="2001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43"/>
            <p:cNvSpPr/>
            <p:nvPr/>
          </p:nvSpPr>
          <p:spPr>
            <a:xfrm>
              <a:off x="3260175" y="3081000"/>
              <a:ext cx="59550" cy="36375"/>
            </a:xfrm>
            <a:custGeom>
              <a:avLst/>
              <a:gdLst/>
              <a:ahLst/>
              <a:cxnLst/>
              <a:rect l="l" t="t" r="r" b="b"/>
              <a:pathLst>
                <a:path w="2382" h="1455" extrusionOk="0">
                  <a:moveTo>
                    <a:pt x="2214" y="0"/>
                  </a:moveTo>
                  <a:cubicBezTo>
                    <a:pt x="2187" y="0"/>
                    <a:pt x="2162" y="8"/>
                    <a:pt x="2144" y="26"/>
                  </a:cubicBezTo>
                  <a:lnTo>
                    <a:pt x="620" y="1122"/>
                  </a:lnTo>
                  <a:lnTo>
                    <a:pt x="262" y="717"/>
                  </a:lnTo>
                  <a:cubicBezTo>
                    <a:pt x="236" y="677"/>
                    <a:pt x="195" y="660"/>
                    <a:pt x="156" y="660"/>
                  </a:cubicBezTo>
                  <a:cubicBezTo>
                    <a:pt x="124" y="660"/>
                    <a:pt x="93" y="672"/>
                    <a:pt x="72" y="693"/>
                  </a:cubicBezTo>
                  <a:cubicBezTo>
                    <a:pt x="24" y="741"/>
                    <a:pt x="0" y="836"/>
                    <a:pt x="48" y="883"/>
                  </a:cubicBezTo>
                  <a:lnTo>
                    <a:pt x="500" y="1407"/>
                  </a:lnTo>
                  <a:cubicBezTo>
                    <a:pt x="524" y="1431"/>
                    <a:pt x="572" y="1455"/>
                    <a:pt x="596" y="1455"/>
                  </a:cubicBezTo>
                  <a:cubicBezTo>
                    <a:pt x="643" y="1455"/>
                    <a:pt x="667" y="1431"/>
                    <a:pt x="691" y="1431"/>
                  </a:cubicBezTo>
                  <a:lnTo>
                    <a:pt x="2310" y="240"/>
                  </a:lnTo>
                  <a:cubicBezTo>
                    <a:pt x="2358" y="193"/>
                    <a:pt x="2382" y="121"/>
                    <a:pt x="2334" y="50"/>
                  </a:cubicBezTo>
                  <a:cubicBezTo>
                    <a:pt x="2305" y="20"/>
                    <a:pt x="2257" y="0"/>
                    <a:pt x="2214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43"/>
            <p:cNvSpPr/>
            <p:nvPr/>
          </p:nvSpPr>
          <p:spPr>
            <a:xfrm>
              <a:off x="3260175" y="3119500"/>
              <a:ext cx="59550" cy="36575"/>
            </a:xfrm>
            <a:custGeom>
              <a:avLst/>
              <a:gdLst/>
              <a:ahLst/>
              <a:cxnLst/>
              <a:rect l="l" t="t" r="r" b="b"/>
              <a:pathLst>
                <a:path w="2382" h="1463" extrusionOk="0">
                  <a:moveTo>
                    <a:pt x="2228" y="1"/>
                  </a:moveTo>
                  <a:cubicBezTo>
                    <a:pt x="2196" y="1"/>
                    <a:pt x="2165" y="13"/>
                    <a:pt x="2144" y="34"/>
                  </a:cubicBezTo>
                  <a:lnTo>
                    <a:pt x="620" y="1130"/>
                  </a:lnTo>
                  <a:lnTo>
                    <a:pt x="262" y="701"/>
                  </a:lnTo>
                  <a:cubicBezTo>
                    <a:pt x="238" y="677"/>
                    <a:pt x="203" y="665"/>
                    <a:pt x="167" y="665"/>
                  </a:cubicBezTo>
                  <a:cubicBezTo>
                    <a:pt x="131" y="665"/>
                    <a:pt x="96" y="677"/>
                    <a:pt x="72" y="701"/>
                  </a:cubicBezTo>
                  <a:cubicBezTo>
                    <a:pt x="24" y="748"/>
                    <a:pt x="0" y="820"/>
                    <a:pt x="48" y="891"/>
                  </a:cubicBezTo>
                  <a:lnTo>
                    <a:pt x="500" y="1391"/>
                  </a:lnTo>
                  <a:cubicBezTo>
                    <a:pt x="524" y="1439"/>
                    <a:pt x="572" y="1463"/>
                    <a:pt x="596" y="1463"/>
                  </a:cubicBezTo>
                  <a:cubicBezTo>
                    <a:pt x="643" y="1463"/>
                    <a:pt x="667" y="1439"/>
                    <a:pt x="691" y="1415"/>
                  </a:cubicBezTo>
                  <a:lnTo>
                    <a:pt x="2310" y="248"/>
                  </a:lnTo>
                  <a:cubicBezTo>
                    <a:pt x="2358" y="201"/>
                    <a:pt x="2382" y="129"/>
                    <a:pt x="2334" y="58"/>
                  </a:cubicBezTo>
                  <a:cubicBezTo>
                    <a:pt x="2308" y="19"/>
                    <a:pt x="2267" y="1"/>
                    <a:pt x="2228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43"/>
            <p:cNvSpPr/>
            <p:nvPr/>
          </p:nvSpPr>
          <p:spPr>
            <a:xfrm>
              <a:off x="3260175" y="3158075"/>
              <a:ext cx="59550" cy="36125"/>
            </a:xfrm>
            <a:custGeom>
              <a:avLst/>
              <a:gdLst/>
              <a:ahLst/>
              <a:cxnLst/>
              <a:rect l="l" t="t" r="r" b="b"/>
              <a:pathLst>
                <a:path w="2382" h="1445" extrusionOk="0">
                  <a:moveTo>
                    <a:pt x="2210" y="1"/>
                  </a:moveTo>
                  <a:cubicBezTo>
                    <a:pt x="2185" y="1"/>
                    <a:pt x="2161" y="6"/>
                    <a:pt x="2144" y="15"/>
                  </a:cubicBezTo>
                  <a:lnTo>
                    <a:pt x="620" y="1134"/>
                  </a:lnTo>
                  <a:lnTo>
                    <a:pt x="262" y="706"/>
                  </a:lnTo>
                  <a:cubicBezTo>
                    <a:pt x="236" y="680"/>
                    <a:pt x="196" y="661"/>
                    <a:pt x="157" y="661"/>
                  </a:cubicBezTo>
                  <a:cubicBezTo>
                    <a:pt x="124" y="661"/>
                    <a:pt x="93" y="674"/>
                    <a:pt x="72" y="706"/>
                  </a:cubicBezTo>
                  <a:cubicBezTo>
                    <a:pt x="24" y="753"/>
                    <a:pt x="0" y="825"/>
                    <a:pt x="48" y="896"/>
                  </a:cubicBezTo>
                  <a:lnTo>
                    <a:pt x="500" y="1396"/>
                  </a:lnTo>
                  <a:cubicBezTo>
                    <a:pt x="524" y="1444"/>
                    <a:pt x="572" y="1444"/>
                    <a:pt x="596" y="1444"/>
                  </a:cubicBezTo>
                  <a:cubicBezTo>
                    <a:pt x="643" y="1444"/>
                    <a:pt x="667" y="1444"/>
                    <a:pt x="691" y="1420"/>
                  </a:cubicBezTo>
                  <a:lnTo>
                    <a:pt x="2310" y="253"/>
                  </a:lnTo>
                  <a:cubicBezTo>
                    <a:pt x="2358" y="206"/>
                    <a:pt x="2382" y="110"/>
                    <a:pt x="2334" y="63"/>
                  </a:cubicBezTo>
                  <a:cubicBezTo>
                    <a:pt x="2304" y="17"/>
                    <a:pt x="2255" y="1"/>
                    <a:pt x="2210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43"/>
            <p:cNvSpPr/>
            <p:nvPr/>
          </p:nvSpPr>
          <p:spPr>
            <a:xfrm>
              <a:off x="3281600" y="3035200"/>
              <a:ext cx="66125" cy="36350"/>
            </a:xfrm>
            <a:custGeom>
              <a:avLst/>
              <a:gdLst/>
              <a:ahLst/>
              <a:cxnLst/>
              <a:rect l="l" t="t" r="r" b="b"/>
              <a:pathLst>
                <a:path w="2645" h="1454" extrusionOk="0">
                  <a:moveTo>
                    <a:pt x="1310" y="1"/>
                  </a:moveTo>
                  <a:cubicBezTo>
                    <a:pt x="1120" y="1"/>
                    <a:pt x="929" y="72"/>
                    <a:pt x="787" y="215"/>
                  </a:cubicBezTo>
                  <a:lnTo>
                    <a:pt x="144" y="215"/>
                  </a:lnTo>
                  <a:cubicBezTo>
                    <a:pt x="72" y="215"/>
                    <a:pt x="1" y="263"/>
                    <a:pt x="1" y="358"/>
                  </a:cubicBezTo>
                  <a:lnTo>
                    <a:pt x="1" y="1310"/>
                  </a:lnTo>
                  <a:cubicBezTo>
                    <a:pt x="1" y="1382"/>
                    <a:pt x="72" y="1453"/>
                    <a:pt x="144" y="1453"/>
                  </a:cubicBezTo>
                  <a:lnTo>
                    <a:pt x="2501" y="1453"/>
                  </a:lnTo>
                  <a:cubicBezTo>
                    <a:pt x="2573" y="1453"/>
                    <a:pt x="2644" y="1382"/>
                    <a:pt x="2644" y="1310"/>
                  </a:cubicBezTo>
                  <a:lnTo>
                    <a:pt x="2644" y="358"/>
                  </a:lnTo>
                  <a:cubicBezTo>
                    <a:pt x="2644" y="263"/>
                    <a:pt x="2573" y="215"/>
                    <a:pt x="2501" y="215"/>
                  </a:cubicBezTo>
                  <a:lnTo>
                    <a:pt x="1834" y="215"/>
                  </a:lnTo>
                  <a:cubicBezTo>
                    <a:pt x="1691" y="72"/>
                    <a:pt x="1525" y="1"/>
                    <a:pt x="1310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43"/>
            <p:cNvSpPr/>
            <p:nvPr/>
          </p:nvSpPr>
          <p:spPr>
            <a:xfrm>
              <a:off x="3284575" y="3035200"/>
              <a:ext cx="66125" cy="36350"/>
            </a:xfrm>
            <a:custGeom>
              <a:avLst/>
              <a:gdLst/>
              <a:ahLst/>
              <a:cxnLst/>
              <a:rect l="l" t="t" r="r" b="b"/>
              <a:pathLst>
                <a:path w="2645" h="1454" extrusionOk="0">
                  <a:moveTo>
                    <a:pt x="1311" y="1"/>
                  </a:moveTo>
                  <a:cubicBezTo>
                    <a:pt x="1120" y="1"/>
                    <a:pt x="929" y="72"/>
                    <a:pt x="787" y="215"/>
                  </a:cubicBezTo>
                  <a:lnTo>
                    <a:pt x="144" y="215"/>
                  </a:lnTo>
                  <a:cubicBezTo>
                    <a:pt x="72" y="215"/>
                    <a:pt x="1" y="263"/>
                    <a:pt x="1" y="358"/>
                  </a:cubicBezTo>
                  <a:lnTo>
                    <a:pt x="1" y="1310"/>
                  </a:lnTo>
                  <a:cubicBezTo>
                    <a:pt x="1" y="1382"/>
                    <a:pt x="72" y="1453"/>
                    <a:pt x="144" y="1453"/>
                  </a:cubicBezTo>
                  <a:lnTo>
                    <a:pt x="2501" y="1453"/>
                  </a:lnTo>
                  <a:cubicBezTo>
                    <a:pt x="2573" y="1453"/>
                    <a:pt x="2644" y="1382"/>
                    <a:pt x="2644" y="1310"/>
                  </a:cubicBezTo>
                  <a:lnTo>
                    <a:pt x="2644" y="358"/>
                  </a:lnTo>
                  <a:cubicBezTo>
                    <a:pt x="2644" y="263"/>
                    <a:pt x="2573" y="215"/>
                    <a:pt x="2501" y="215"/>
                  </a:cubicBezTo>
                  <a:lnTo>
                    <a:pt x="1834" y="215"/>
                  </a:lnTo>
                  <a:cubicBezTo>
                    <a:pt x="1692" y="72"/>
                    <a:pt x="1525" y="1"/>
                    <a:pt x="1311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43"/>
            <p:cNvSpPr/>
            <p:nvPr/>
          </p:nvSpPr>
          <p:spPr>
            <a:xfrm>
              <a:off x="3294100" y="3044125"/>
              <a:ext cx="47075" cy="17900"/>
            </a:xfrm>
            <a:custGeom>
              <a:avLst/>
              <a:gdLst/>
              <a:ahLst/>
              <a:cxnLst/>
              <a:rect l="l" t="t" r="r" b="b"/>
              <a:pathLst>
                <a:path w="1883" h="716" extrusionOk="0">
                  <a:moveTo>
                    <a:pt x="930" y="1"/>
                  </a:moveTo>
                  <a:cubicBezTo>
                    <a:pt x="834" y="1"/>
                    <a:pt x="739" y="48"/>
                    <a:pt x="691" y="120"/>
                  </a:cubicBezTo>
                  <a:lnTo>
                    <a:pt x="572" y="215"/>
                  </a:lnTo>
                  <a:lnTo>
                    <a:pt x="72" y="215"/>
                  </a:lnTo>
                  <a:cubicBezTo>
                    <a:pt x="25" y="215"/>
                    <a:pt x="1" y="263"/>
                    <a:pt x="1" y="310"/>
                  </a:cubicBezTo>
                  <a:lnTo>
                    <a:pt x="1" y="620"/>
                  </a:lnTo>
                  <a:cubicBezTo>
                    <a:pt x="1" y="668"/>
                    <a:pt x="25" y="715"/>
                    <a:pt x="72" y="715"/>
                  </a:cubicBezTo>
                  <a:lnTo>
                    <a:pt x="1787" y="715"/>
                  </a:lnTo>
                  <a:cubicBezTo>
                    <a:pt x="1834" y="715"/>
                    <a:pt x="1882" y="668"/>
                    <a:pt x="1882" y="620"/>
                  </a:cubicBezTo>
                  <a:lnTo>
                    <a:pt x="1882" y="310"/>
                  </a:lnTo>
                  <a:cubicBezTo>
                    <a:pt x="1882" y="263"/>
                    <a:pt x="1834" y="215"/>
                    <a:pt x="1787" y="215"/>
                  </a:cubicBezTo>
                  <a:lnTo>
                    <a:pt x="1311" y="215"/>
                  </a:lnTo>
                  <a:lnTo>
                    <a:pt x="1191" y="120"/>
                  </a:lnTo>
                  <a:cubicBezTo>
                    <a:pt x="1120" y="48"/>
                    <a:pt x="1025" y="1"/>
                    <a:pt x="930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76" name="Google Shape;2076;p43"/>
          <p:cNvGrpSpPr/>
          <p:nvPr/>
        </p:nvGrpSpPr>
        <p:grpSpPr>
          <a:xfrm>
            <a:off x="-480379" y="760920"/>
            <a:ext cx="1683142" cy="647299"/>
            <a:chOff x="1616325" y="1685825"/>
            <a:chExt cx="1470250" cy="565425"/>
          </a:xfrm>
        </p:grpSpPr>
        <p:sp>
          <p:nvSpPr>
            <p:cNvPr id="2077" name="Google Shape;2077;p43"/>
            <p:cNvSpPr/>
            <p:nvPr/>
          </p:nvSpPr>
          <p:spPr>
            <a:xfrm>
              <a:off x="1972425" y="2032725"/>
              <a:ext cx="758900" cy="125125"/>
            </a:xfrm>
            <a:custGeom>
              <a:avLst/>
              <a:gdLst/>
              <a:ahLst/>
              <a:cxnLst/>
              <a:rect l="l" t="t" r="r" b="b"/>
              <a:pathLst>
                <a:path w="30356" h="5005" extrusionOk="0">
                  <a:moveTo>
                    <a:pt x="0" y="1"/>
                  </a:moveTo>
                  <a:cubicBezTo>
                    <a:pt x="0" y="1"/>
                    <a:pt x="167" y="334"/>
                    <a:pt x="334" y="935"/>
                  </a:cubicBezTo>
                  <a:cubicBezTo>
                    <a:pt x="434" y="1302"/>
                    <a:pt x="500" y="1769"/>
                    <a:pt x="500" y="2336"/>
                  </a:cubicBezTo>
                  <a:cubicBezTo>
                    <a:pt x="500" y="3870"/>
                    <a:pt x="0" y="5004"/>
                    <a:pt x="0" y="5004"/>
                  </a:cubicBezTo>
                  <a:lnTo>
                    <a:pt x="29554" y="5004"/>
                  </a:lnTo>
                  <a:cubicBezTo>
                    <a:pt x="29821" y="5004"/>
                    <a:pt x="30055" y="4871"/>
                    <a:pt x="30188" y="4671"/>
                  </a:cubicBezTo>
                  <a:cubicBezTo>
                    <a:pt x="30288" y="4537"/>
                    <a:pt x="30355" y="4371"/>
                    <a:pt x="30355" y="4204"/>
                  </a:cubicBezTo>
                  <a:lnTo>
                    <a:pt x="30355" y="1001"/>
                  </a:lnTo>
                  <a:cubicBezTo>
                    <a:pt x="30355" y="434"/>
                    <a:pt x="29921" y="1"/>
                    <a:pt x="29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43"/>
            <p:cNvSpPr/>
            <p:nvPr/>
          </p:nvSpPr>
          <p:spPr>
            <a:xfrm>
              <a:off x="1961575" y="2023550"/>
              <a:ext cx="778900" cy="143475"/>
            </a:xfrm>
            <a:custGeom>
              <a:avLst/>
              <a:gdLst/>
              <a:ahLst/>
              <a:cxnLst/>
              <a:rect l="l" t="t" r="r" b="b"/>
              <a:pathLst>
                <a:path w="31156" h="5739" extrusionOk="0">
                  <a:moveTo>
                    <a:pt x="29788" y="768"/>
                  </a:moveTo>
                  <a:cubicBezTo>
                    <a:pt x="30122" y="768"/>
                    <a:pt x="30389" y="1035"/>
                    <a:pt x="30389" y="1368"/>
                  </a:cubicBezTo>
                  <a:lnTo>
                    <a:pt x="30389" y="4571"/>
                  </a:lnTo>
                  <a:cubicBezTo>
                    <a:pt x="30389" y="4671"/>
                    <a:pt x="30355" y="4738"/>
                    <a:pt x="30322" y="4804"/>
                  </a:cubicBezTo>
                  <a:cubicBezTo>
                    <a:pt x="30255" y="4904"/>
                    <a:pt x="30122" y="4971"/>
                    <a:pt x="29988" y="4971"/>
                  </a:cubicBezTo>
                  <a:lnTo>
                    <a:pt x="968" y="4971"/>
                  </a:lnTo>
                  <a:cubicBezTo>
                    <a:pt x="1135" y="4471"/>
                    <a:pt x="1335" y="3670"/>
                    <a:pt x="1335" y="2703"/>
                  </a:cubicBezTo>
                  <a:cubicBezTo>
                    <a:pt x="1335" y="2169"/>
                    <a:pt x="1268" y="1669"/>
                    <a:pt x="1135" y="1202"/>
                  </a:cubicBezTo>
                  <a:cubicBezTo>
                    <a:pt x="1101" y="1035"/>
                    <a:pt x="1034" y="901"/>
                    <a:pt x="1001" y="768"/>
                  </a:cubicBezTo>
                  <a:close/>
                  <a:moveTo>
                    <a:pt x="434" y="1"/>
                  </a:moveTo>
                  <a:cubicBezTo>
                    <a:pt x="267" y="1"/>
                    <a:pt x="167" y="68"/>
                    <a:pt x="100" y="168"/>
                  </a:cubicBezTo>
                  <a:cubicBezTo>
                    <a:pt x="0" y="301"/>
                    <a:pt x="0" y="434"/>
                    <a:pt x="100" y="568"/>
                  </a:cubicBezTo>
                  <a:cubicBezTo>
                    <a:pt x="100" y="568"/>
                    <a:pt x="267" y="868"/>
                    <a:pt x="401" y="1402"/>
                  </a:cubicBezTo>
                  <a:cubicBezTo>
                    <a:pt x="501" y="1802"/>
                    <a:pt x="567" y="2236"/>
                    <a:pt x="567" y="2703"/>
                  </a:cubicBezTo>
                  <a:cubicBezTo>
                    <a:pt x="567" y="4137"/>
                    <a:pt x="67" y="5171"/>
                    <a:pt x="67" y="5205"/>
                  </a:cubicBezTo>
                  <a:cubicBezTo>
                    <a:pt x="0" y="5305"/>
                    <a:pt x="34" y="5471"/>
                    <a:pt x="100" y="5571"/>
                  </a:cubicBezTo>
                  <a:cubicBezTo>
                    <a:pt x="167" y="5672"/>
                    <a:pt x="301" y="5738"/>
                    <a:pt x="434" y="5738"/>
                  </a:cubicBezTo>
                  <a:lnTo>
                    <a:pt x="29988" y="5738"/>
                  </a:lnTo>
                  <a:cubicBezTo>
                    <a:pt x="30389" y="5738"/>
                    <a:pt x="30756" y="5571"/>
                    <a:pt x="30956" y="5238"/>
                  </a:cubicBezTo>
                  <a:cubicBezTo>
                    <a:pt x="31089" y="5071"/>
                    <a:pt x="31156" y="4838"/>
                    <a:pt x="31156" y="4571"/>
                  </a:cubicBezTo>
                  <a:lnTo>
                    <a:pt x="31156" y="1368"/>
                  </a:lnTo>
                  <a:cubicBezTo>
                    <a:pt x="31156" y="601"/>
                    <a:pt x="30556" y="1"/>
                    <a:pt x="29788" y="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43"/>
            <p:cNvSpPr/>
            <p:nvPr/>
          </p:nvSpPr>
          <p:spPr>
            <a:xfrm>
              <a:off x="2292650" y="2088600"/>
              <a:ext cx="394475" cy="11700"/>
            </a:xfrm>
            <a:custGeom>
              <a:avLst/>
              <a:gdLst/>
              <a:ahLst/>
              <a:cxnLst/>
              <a:rect l="l" t="t" r="r" b="b"/>
              <a:pathLst>
                <a:path w="15779" h="468" extrusionOk="0">
                  <a:moveTo>
                    <a:pt x="0" y="234"/>
                  </a:moveTo>
                  <a:cubicBezTo>
                    <a:pt x="0" y="167"/>
                    <a:pt x="5704" y="34"/>
                    <a:pt x="9273" y="1"/>
                  </a:cubicBezTo>
                  <a:cubicBezTo>
                    <a:pt x="12909" y="1"/>
                    <a:pt x="15778" y="101"/>
                    <a:pt x="15778" y="234"/>
                  </a:cubicBezTo>
                  <a:cubicBezTo>
                    <a:pt x="15778" y="368"/>
                    <a:pt x="12976" y="434"/>
                    <a:pt x="9307" y="434"/>
                  </a:cubicBezTo>
                  <a:cubicBezTo>
                    <a:pt x="5738" y="468"/>
                    <a:pt x="0" y="334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43"/>
            <p:cNvSpPr/>
            <p:nvPr/>
          </p:nvSpPr>
          <p:spPr>
            <a:xfrm>
              <a:off x="1989925" y="2112800"/>
              <a:ext cx="394475" cy="10850"/>
            </a:xfrm>
            <a:custGeom>
              <a:avLst/>
              <a:gdLst/>
              <a:ahLst/>
              <a:cxnLst/>
              <a:rect l="l" t="t" r="r" b="b"/>
              <a:pathLst>
                <a:path w="15779" h="434" extrusionOk="0">
                  <a:moveTo>
                    <a:pt x="1" y="234"/>
                  </a:moveTo>
                  <a:cubicBezTo>
                    <a:pt x="1" y="133"/>
                    <a:pt x="5705" y="33"/>
                    <a:pt x="9274" y="0"/>
                  </a:cubicBezTo>
                  <a:cubicBezTo>
                    <a:pt x="12910" y="0"/>
                    <a:pt x="15778" y="100"/>
                    <a:pt x="15778" y="234"/>
                  </a:cubicBezTo>
                  <a:cubicBezTo>
                    <a:pt x="15778" y="367"/>
                    <a:pt x="12976" y="434"/>
                    <a:pt x="9307" y="434"/>
                  </a:cubicBezTo>
                  <a:cubicBezTo>
                    <a:pt x="5738" y="434"/>
                    <a:pt x="1" y="334"/>
                    <a:pt x="1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43"/>
            <p:cNvSpPr/>
            <p:nvPr/>
          </p:nvSpPr>
          <p:spPr>
            <a:xfrm>
              <a:off x="2411900" y="2112800"/>
              <a:ext cx="271050" cy="10850"/>
            </a:xfrm>
            <a:custGeom>
              <a:avLst/>
              <a:gdLst/>
              <a:ahLst/>
              <a:cxnLst/>
              <a:rect l="l" t="t" r="r" b="b"/>
              <a:pathLst>
                <a:path w="10842" h="434" extrusionOk="0">
                  <a:moveTo>
                    <a:pt x="0" y="234"/>
                  </a:moveTo>
                  <a:cubicBezTo>
                    <a:pt x="0" y="133"/>
                    <a:pt x="3936" y="33"/>
                    <a:pt x="6371" y="0"/>
                  </a:cubicBezTo>
                  <a:cubicBezTo>
                    <a:pt x="8873" y="0"/>
                    <a:pt x="10841" y="100"/>
                    <a:pt x="10841" y="234"/>
                  </a:cubicBezTo>
                  <a:cubicBezTo>
                    <a:pt x="10841" y="367"/>
                    <a:pt x="8907" y="434"/>
                    <a:pt x="6405" y="434"/>
                  </a:cubicBezTo>
                  <a:cubicBezTo>
                    <a:pt x="3936" y="434"/>
                    <a:pt x="0" y="334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43"/>
            <p:cNvSpPr/>
            <p:nvPr/>
          </p:nvSpPr>
          <p:spPr>
            <a:xfrm>
              <a:off x="2093325" y="2060250"/>
              <a:ext cx="585450" cy="11700"/>
            </a:xfrm>
            <a:custGeom>
              <a:avLst/>
              <a:gdLst/>
              <a:ahLst/>
              <a:cxnLst/>
              <a:rect l="l" t="t" r="r" b="b"/>
              <a:pathLst>
                <a:path w="23418" h="468" extrusionOk="0">
                  <a:moveTo>
                    <a:pt x="23418" y="201"/>
                  </a:moveTo>
                  <a:cubicBezTo>
                    <a:pt x="23418" y="301"/>
                    <a:pt x="14945" y="401"/>
                    <a:pt x="9674" y="434"/>
                  </a:cubicBezTo>
                  <a:cubicBezTo>
                    <a:pt x="4271" y="468"/>
                    <a:pt x="1" y="334"/>
                    <a:pt x="1" y="201"/>
                  </a:cubicBezTo>
                  <a:cubicBezTo>
                    <a:pt x="1" y="67"/>
                    <a:pt x="4204" y="1"/>
                    <a:pt x="9608" y="1"/>
                  </a:cubicBezTo>
                  <a:cubicBezTo>
                    <a:pt x="14878" y="1"/>
                    <a:pt x="23418" y="134"/>
                    <a:pt x="23418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43"/>
            <p:cNvSpPr/>
            <p:nvPr/>
          </p:nvSpPr>
          <p:spPr>
            <a:xfrm>
              <a:off x="2009100" y="2069425"/>
              <a:ext cx="529575" cy="11700"/>
            </a:xfrm>
            <a:custGeom>
              <a:avLst/>
              <a:gdLst/>
              <a:ahLst/>
              <a:cxnLst/>
              <a:rect l="l" t="t" r="r" b="b"/>
              <a:pathLst>
                <a:path w="21183" h="468" extrusionOk="0">
                  <a:moveTo>
                    <a:pt x="21183" y="201"/>
                  </a:moveTo>
                  <a:cubicBezTo>
                    <a:pt x="21183" y="301"/>
                    <a:pt x="13510" y="401"/>
                    <a:pt x="8740" y="434"/>
                  </a:cubicBezTo>
                  <a:cubicBezTo>
                    <a:pt x="3870" y="467"/>
                    <a:pt x="1" y="334"/>
                    <a:pt x="1" y="201"/>
                  </a:cubicBezTo>
                  <a:cubicBezTo>
                    <a:pt x="1" y="67"/>
                    <a:pt x="3770" y="0"/>
                    <a:pt x="8674" y="0"/>
                  </a:cubicBezTo>
                  <a:cubicBezTo>
                    <a:pt x="13444" y="0"/>
                    <a:pt x="21183" y="134"/>
                    <a:pt x="21183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43"/>
            <p:cNvSpPr/>
            <p:nvPr/>
          </p:nvSpPr>
          <p:spPr>
            <a:xfrm>
              <a:off x="1972425" y="2032725"/>
              <a:ext cx="758900" cy="125125"/>
            </a:xfrm>
            <a:custGeom>
              <a:avLst/>
              <a:gdLst/>
              <a:ahLst/>
              <a:cxnLst/>
              <a:rect l="l" t="t" r="r" b="b"/>
              <a:pathLst>
                <a:path w="30356" h="5005" extrusionOk="0">
                  <a:moveTo>
                    <a:pt x="0" y="1"/>
                  </a:moveTo>
                  <a:cubicBezTo>
                    <a:pt x="0" y="1"/>
                    <a:pt x="167" y="334"/>
                    <a:pt x="334" y="935"/>
                  </a:cubicBezTo>
                  <a:cubicBezTo>
                    <a:pt x="6426" y="716"/>
                    <a:pt x="12535" y="498"/>
                    <a:pt x="18637" y="498"/>
                  </a:cubicBezTo>
                  <a:cubicBezTo>
                    <a:pt x="20921" y="498"/>
                    <a:pt x="23204" y="528"/>
                    <a:pt x="25485" y="601"/>
                  </a:cubicBezTo>
                  <a:cubicBezTo>
                    <a:pt x="26352" y="635"/>
                    <a:pt x="27320" y="735"/>
                    <a:pt x="27787" y="1468"/>
                  </a:cubicBezTo>
                  <a:cubicBezTo>
                    <a:pt x="28153" y="2069"/>
                    <a:pt x="27987" y="2903"/>
                    <a:pt x="27520" y="3470"/>
                  </a:cubicBezTo>
                  <a:cubicBezTo>
                    <a:pt x="27086" y="4037"/>
                    <a:pt x="26452" y="4371"/>
                    <a:pt x="25818" y="4737"/>
                  </a:cubicBezTo>
                  <a:cubicBezTo>
                    <a:pt x="26019" y="4838"/>
                    <a:pt x="26219" y="4904"/>
                    <a:pt x="26452" y="5004"/>
                  </a:cubicBezTo>
                  <a:lnTo>
                    <a:pt x="29521" y="5004"/>
                  </a:lnTo>
                  <a:cubicBezTo>
                    <a:pt x="29755" y="4904"/>
                    <a:pt x="29988" y="4804"/>
                    <a:pt x="30188" y="4671"/>
                  </a:cubicBezTo>
                  <a:cubicBezTo>
                    <a:pt x="30288" y="4537"/>
                    <a:pt x="30355" y="4371"/>
                    <a:pt x="30355" y="4204"/>
                  </a:cubicBezTo>
                  <a:lnTo>
                    <a:pt x="30355" y="1001"/>
                  </a:lnTo>
                  <a:cubicBezTo>
                    <a:pt x="30355" y="434"/>
                    <a:pt x="29921" y="1"/>
                    <a:pt x="29354" y="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43"/>
            <p:cNvSpPr/>
            <p:nvPr/>
          </p:nvSpPr>
          <p:spPr>
            <a:xfrm>
              <a:off x="1954075" y="2011875"/>
              <a:ext cx="794750" cy="164325"/>
            </a:xfrm>
            <a:custGeom>
              <a:avLst/>
              <a:gdLst/>
              <a:ahLst/>
              <a:cxnLst/>
              <a:rect l="l" t="t" r="r" b="b"/>
              <a:pathLst>
                <a:path w="31790" h="6573" extrusionOk="0">
                  <a:moveTo>
                    <a:pt x="29555" y="1"/>
                  </a:moveTo>
                  <a:cubicBezTo>
                    <a:pt x="29288" y="1"/>
                    <a:pt x="29021" y="68"/>
                    <a:pt x="28787" y="201"/>
                  </a:cubicBezTo>
                  <a:lnTo>
                    <a:pt x="0" y="201"/>
                  </a:lnTo>
                  <a:lnTo>
                    <a:pt x="0" y="1168"/>
                  </a:lnTo>
                  <a:lnTo>
                    <a:pt x="28921" y="1168"/>
                  </a:lnTo>
                  <a:cubicBezTo>
                    <a:pt x="29088" y="1035"/>
                    <a:pt x="29254" y="935"/>
                    <a:pt x="29421" y="901"/>
                  </a:cubicBezTo>
                  <a:cubicBezTo>
                    <a:pt x="29455" y="868"/>
                    <a:pt x="29521" y="868"/>
                    <a:pt x="29555" y="868"/>
                  </a:cubicBezTo>
                  <a:cubicBezTo>
                    <a:pt x="30288" y="868"/>
                    <a:pt x="30922" y="1969"/>
                    <a:pt x="30922" y="3303"/>
                  </a:cubicBezTo>
                  <a:cubicBezTo>
                    <a:pt x="30922" y="4604"/>
                    <a:pt x="30288" y="5705"/>
                    <a:pt x="29555" y="5705"/>
                  </a:cubicBezTo>
                  <a:lnTo>
                    <a:pt x="29421" y="5705"/>
                  </a:lnTo>
                  <a:cubicBezTo>
                    <a:pt x="29254" y="5672"/>
                    <a:pt x="29088" y="5571"/>
                    <a:pt x="28921" y="5438"/>
                  </a:cubicBezTo>
                  <a:lnTo>
                    <a:pt x="0" y="5438"/>
                  </a:lnTo>
                  <a:lnTo>
                    <a:pt x="0" y="6405"/>
                  </a:lnTo>
                  <a:lnTo>
                    <a:pt x="28787" y="6405"/>
                  </a:lnTo>
                  <a:cubicBezTo>
                    <a:pt x="29021" y="6505"/>
                    <a:pt x="29288" y="6572"/>
                    <a:pt x="29555" y="6572"/>
                  </a:cubicBezTo>
                  <a:cubicBezTo>
                    <a:pt x="30789" y="6572"/>
                    <a:pt x="31790" y="5138"/>
                    <a:pt x="31790" y="3303"/>
                  </a:cubicBezTo>
                  <a:cubicBezTo>
                    <a:pt x="31790" y="1469"/>
                    <a:pt x="30789" y="1"/>
                    <a:pt x="29555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43"/>
            <p:cNvSpPr/>
            <p:nvPr/>
          </p:nvSpPr>
          <p:spPr>
            <a:xfrm>
              <a:off x="2487775" y="1860100"/>
              <a:ext cx="229350" cy="143475"/>
            </a:xfrm>
            <a:custGeom>
              <a:avLst/>
              <a:gdLst/>
              <a:ahLst/>
              <a:cxnLst/>
              <a:rect l="l" t="t" r="r" b="b"/>
              <a:pathLst>
                <a:path w="9174" h="5739" extrusionOk="0">
                  <a:moveTo>
                    <a:pt x="1" y="1"/>
                  </a:moveTo>
                  <a:lnTo>
                    <a:pt x="1" y="5738"/>
                  </a:lnTo>
                  <a:lnTo>
                    <a:pt x="7940" y="5738"/>
                  </a:lnTo>
                  <a:cubicBezTo>
                    <a:pt x="8173" y="5505"/>
                    <a:pt x="8774" y="4771"/>
                    <a:pt x="9041" y="3737"/>
                  </a:cubicBezTo>
                  <a:cubicBezTo>
                    <a:pt x="9141" y="3403"/>
                    <a:pt x="9174" y="3070"/>
                    <a:pt x="9174" y="2769"/>
                  </a:cubicBezTo>
                  <a:cubicBezTo>
                    <a:pt x="9174" y="1268"/>
                    <a:pt x="8273" y="301"/>
                    <a:pt x="7973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43"/>
            <p:cNvSpPr/>
            <p:nvPr/>
          </p:nvSpPr>
          <p:spPr>
            <a:xfrm>
              <a:off x="2477775" y="1850925"/>
              <a:ext cx="248525" cy="162650"/>
            </a:xfrm>
            <a:custGeom>
              <a:avLst/>
              <a:gdLst/>
              <a:ahLst/>
              <a:cxnLst/>
              <a:rect l="l" t="t" r="r" b="b"/>
              <a:pathLst>
                <a:path w="9941" h="6506" extrusionOk="0">
                  <a:moveTo>
                    <a:pt x="8206" y="768"/>
                  </a:moveTo>
                  <a:cubicBezTo>
                    <a:pt x="8540" y="1102"/>
                    <a:pt x="9174" y="1902"/>
                    <a:pt x="9174" y="3136"/>
                  </a:cubicBezTo>
                  <a:cubicBezTo>
                    <a:pt x="9174" y="3403"/>
                    <a:pt x="9140" y="3704"/>
                    <a:pt x="9074" y="4004"/>
                  </a:cubicBezTo>
                  <a:cubicBezTo>
                    <a:pt x="8873" y="4838"/>
                    <a:pt x="8440" y="5438"/>
                    <a:pt x="8173" y="5738"/>
                  </a:cubicBezTo>
                  <a:lnTo>
                    <a:pt x="768" y="5738"/>
                  </a:lnTo>
                  <a:lnTo>
                    <a:pt x="768" y="768"/>
                  </a:lnTo>
                  <a:close/>
                  <a:moveTo>
                    <a:pt x="0" y="1"/>
                  </a:moveTo>
                  <a:lnTo>
                    <a:pt x="0" y="6506"/>
                  </a:lnTo>
                  <a:lnTo>
                    <a:pt x="8507" y="6506"/>
                  </a:lnTo>
                  <a:cubicBezTo>
                    <a:pt x="8507" y="6506"/>
                    <a:pt x="9474" y="5638"/>
                    <a:pt x="9807" y="4204"/>
                  </a:cubicBezTo>
                  <a:cubicBezTo>
                    <a:pt x="9908" y="3870"/>
                    <a:pt x="9941" y="3503"/>
                    <a:pt x="9941" y="3136"/>
                  </a:cubicBezTo>
                  <a:cubicBezTo>
                    <a:pt x="9941" y="1135"/>
                    <a:pt x="8507" y="1"/>
                    <a:pt x="8507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43"/>
            <p:cNvSpPr/>
            <p:nvPr/>
          </p:nvSpPr>
          <p:spPr>
            <a:xfrm>
              <a:off x="2477775" y="1850925"/>
              <a:ext cx="245200" cy="162650"/>
            </a:xfrm>
            <a:custGeom>
              <a:avLst/>
              <a:gdLst/>
              <a:ahLst/>
              <a:cxnLst/>
              <a:rect l="l" t="t" r="r" b="b"/>
              <a:pathLst>
                <a:path w="9808" h="6506" extrusionOk="0">
                  <a:moveTo>
                    <a:pt x="568" y="1"/>
                  </a:moveTo>
                  <a:cubicBezTo>
                    <a:pt x="367" y="334"/>
                    <a:pt x="167" y="701"/>
                    <a:pt x="0" y="1068"/>
                  </a:cubicBezTo>
                  <a:lnTo>
                    <a:pt x="0" y="6506"/>
                  </a:lnTo>
                  <a:lnTo>
                    <a:pt x="8507" y="6506"/>
                  </a:lnTo>
                  <a:cubicBezTo>
                    <a:pt x="8507" y="6506"/>
                    <a:pt x="9474" y="5638"/>
                    <a:pt x="9807" y="4204"/>
                  </a:cubicBezTo>
                  <a:lnTo>
                    <a:pt x="9807" y="4204"/>
                  </a:lnTo>
                  <a:cubicBezTo>
                    <a:pt x="9541" y="4504"/>
                    <a:pt x="9074" y="4638"/>
                    <a:pt x="8807" y="4938"/>
                  </a:cubicBezTo>
                  <a:cubicBezTo>
                    <a:pt x="8343" y="5438"/>
                    <a:pt x="7550" y="5743"/>
                    <a:pt x="6672" y="5743"/>
                  </a:cubicBezTo>
                  <a:cubicBezTo>
                    <a:pt x="5972" y="5743"/>
                    <a:pt x="5218" y="5549"/>
                    <a:pt x="4537" y="5105"/>
                  </a:cubicBezTo>
                  <a:cubicBezTo>
                    <a:pt x="3703" y="4571"/>
                    <a:pt x="3403" y="3437"/>
                    <a:pt x="3470" y="2436"/>
                  </a:cubicBezTo>
                  <a:cubicBezTo>
                    <a:pt x="3536" y="1602"/>
                    <a:pt x="3837" y="768"/>
                    <a:pt x="4170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43"/>
            <p:cNvSpPr/>
            <p:nvPr/>
          </p:nvSpPr>
          <p:spPr>
            <a:xfrm>
              <a:off x="2003275" y="1870950"/>
              <a:ext cx="517900" cy="124275"/>
            </a:xfrm>
            <a:custGeom>
              <a:avLst/>
              <a:gdLst/>
              <a:ahLst/>
              <a:cxnLst/>
              <a:rect l="l" t="t" r="r" b="b"/>
              <a:pathLst>
                <a:path w="20716" h="4971" extrusionOk="0">
                  <a:moveTo>
                    <a:pt x="0" y="0"/>
                  </a:moveTo>
                  <a:cubicBezTo>
                    <a:pt x="0" y="0"/>
                    <a:pt x="34" y="0"/>
                    <a:pt x="34" y="34"/>
                  </a:cubicBezTo>
                  <a:cubicBezTo>
                    <a:pt x="100" y="134"/>
                    <a:pt x="234" y="434"/>
                    <a:pt x="334" y="834"/>
                  </a:cubicBezTo>
                  <a:cubicBezTo>
                    <a:pt x="434" y="1235"/>
                    <a:pt x="534" y="1735"/>
                    <a:pt x="534" y="2335"/>
                  </a:cubicBezTo>
                  <a:cubicBezTo>
                    <a:pt x="534" y="3837"/>
                    <a:pt x="0" y="4971"/>
                    <a:pt x="0" y="4971"/>
                  </a:cubicBezTo>
                  <a:lnTo>
                    <a:pt x="19948" y="4971"/>
                  </a:lnTo>
                  <a:cubicBezTo>
                    <a:pt x="20081" y="4971"/>
                    <a:pt x="20215" y="4937"/>
                    <a:pt x="20348" y="4871"/>
                  </a:cubicBezTo>
                  <a:cubicBezTo>
                    <a:pt x="20582" y="4737"/>
                    <a:pt x="20715" y="4470"/>
                    <a:pt x="20715" y="4203"/>
                  </a:cubicBezTo>
                  <a:lnTo>
                    <a:pt x="20715" y="968"/>
                  </a:lnTo>
                  <a:cubicBezTo>
                    <a:pt x="20715" y="434"/>
                    <a:pt x="20281" y="0"/>
                    <a:pt x="19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43"/>
            <p:cNvSpPr/>
            <p:nvPr/>
          </p:nvSpPr>
          <p:spPr>
            <a:xfrm>
              <a:off x="1993250" y="1860950"/>
              <a:ext cx="537925" cy="144275"/>
            </a:xfrm>
            <a:custGeom>
              <a:avLst/>
              <a:gdLst/>
              <a:ahLst/>
              <a:cxnLst/>
              <a:rect l="l" t="t" r="r" b="b"/>
              <a:pathLst>
                <a:path w="21517" h="5771" extrusionOk="0">
                  <a:moveTo>
                    <a:pt x="20149" y="767"/>
                  </a:moveTo>
                  <a:cubicBezTo>
                    <a:pt x="20482" y="767"/>
                    <a:pt x="20749" y="1034"/>
                    <a:pt x="20749" y="1368"/>
                  </a:cubicBezTo>
                  <a:lnTo>
                    <a:pt x="20749" y="4603"/>
                  </a:lnTo>
                  <a:cubicBezTo>
                    <a:pt x="20749" y="4737"/>
                    <a:pt x="20682" y="4870"/>
                    <a:pt x="20549" y="4937"/>
                  </a:cubicBezTo>
                  <a:lnTo>
                    <a:pt x="20516" y="4937"/>
                  </a:lnTo>
                  <a:cubicBezTo>
                    <a:pt x="20482" y="4970"/>
                    <a:pt x="20416" y="5004"/>
                    <a:pt x="20349" y="5004"/>
                  </a:cubicBezTo>
                  <a:lnTo>
                    <a:pt x="968" y="5004"/>
                  </a:lnTo>
                  <a:cubicBezTo>
                    <a:pt x="1135" y="4503"/>
                    <a:pt x="1335" y="3669"/>
                    <a:pt x="1335" y="2735"/>
                  </a:cubicBezTo>
                  <a:cubicBezTo>
                    <a:pt x="1335" y="2168"/>
                    <a:pt x="1269" y="1635"/>
                    <a:pt x="1102" y="1134"/>
                  </a:cubicBezTo>
                  <a:cubicBezTo>
                    <a:pt x="1068" y="1034"/>
                    <a:pt x="1035" y="901"/>
                    <a:pt x="1002" y="767"/>
                  </a:cubicBezTo>
                  <a:close/>
                  <a:moveTo>
                    <a:pt x="401" y="0"/>
                  </a:moveTo>
                  <a:cubicBezTo>
                    <a:pt x="268" y="0"/>
                    <a:pt x="134" y="100"/>
                    <a:pt x="68" y="234"/>
                  </a:cubicBezTo>
                  <a:cubicBezTo>
                    <a:pt x="34" y="334"/>
                    <a:pt x="34" y="467"/>
                    <a:pt x="101" y="601"/>
                  </a:cubicBezTo>
                  <a:cubicBezTo>
                    <a:pt x="201" y="834"/>
                    <a:pt x="301" y="1068"/>
                    <a:pt x="368" y="1368"/>
                  </a:cubicBezTo>
                  <a:cubicBezTo>
                    <a:pt x="501" y="1768"/>
                    <a:pt x="535" y="2235"/>
                    <a:pt x="535" y="2735"/>
                  </a:cubicBezTo>
                  <a:cubicBezTo>
                    <a:pt x="535" y="4136"/>
                    <a:pt x="68" y="5204"/>
                    <a:pt x="68" y="5204"/>
                  </a:cubicBezTo>
                  <a:cubicBezTo>
                    <a:pt x="1" y="5337"/>
                    <a:pt x="34" y="5471"/>
                    <a:pt x="101" y="5571"/>
                  </a:cubicBezTo>
                  <a:cubicBezTo>
                    <a:pt x="168" y="5704"/>
                    <a:pt x="268" y="5771"/>
                    <a:pt x="401" y="5771"/>
                  </a:cubicBezTo>
                  <a:lnTo>
                    <a:pt x="20349" y="5771"/>
                  </a:lnTo>
                  <a:cubicBezTo>
                    <a:pt x="20549" y="5771"/>
                    <a:pt x="20749" y="5704"/>
                    <a:pt x="20949" y="5604"/>
                  </a:cubicBezTo>
                  <a:cubicBezTo>
                    <a:pt x="20949" y="5604"/>
                    <a:pt x="20949" y="5604"/>
                    <a:pt x="20949" y="5571"/>
                  </a:cubicBezTo>
                  <a:cubicBezTo>
                    <a:pt x="21283" y="5371"/>
                    <a:pt x="21516" y="5004"/>
                    <a:pt x="21516" y="4603"/>
                  </a:cubicBezTo>
                  <a:lnTo>
                    <a:pt x="21516" y="1368"/>
                  </a:lnTo>
                  <a:cubicBezTo>
                    <a:pt x="21516" y="634"/>
                    <a:pt x="20916" y="0"/>
                    <a:pt x="20149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43"/>
            <p:cNvSpPr/>
            <p:nvPr/>
          </p:nvSpPr>
          <p:spPr>
            <a:xfrm>
              <a:off x="2004100" y="1870950"/>
              <a:ext cx="517075" cy="134000"/>
            </a:xfrm>
            <a:custGeom>
              <a:avLst/>
              <a:gdLst/>
              <a:ahLst/>
              <a:cxnLst/>
              <a:rect l="l" t="t" r="r" b="b"/>
              <a:pathLst>
                <a:path w="20683" h="5360" extrusionOk="0">
                  <a:moveTo>
                    <a:pt x="134" y="0"/>
                  </a:moveTo>
                  <a:cubicBezTo>
                    <a:pt x="101" y="0"/>
                    <a:pt x="67" y="0"/>
                    <a:pt x="1" y="34"/>
                  </a:cubicBezTo>
                  <a:cubicBezTo>
                    <a:pt x="67" y="134"/>
                    <a:pt x="201" y="434"/>
                    <a:pt x="301" y="834"/>
                  </a:cubicBezTo>
                  <a:cubicBezTo>
                    <a:pt x="734" y="834"/>
                    <a:pt x="1201" y="768"/>
                    <a:pt x="1368" y="768"/>
                  </a:cubicBezTo>
                  <a:cubicBezTo>
                    <a:pt x="2736" y="768"/>
                    <a:pt x="4104" y="768"/>
                    <a:pt x="5438" y="801"/>
                  </a:cubicBezTo>
                  <a:cubicBezTo>
                    <a:pt x="8206" y="801"/>
                    <a:pt x="10975" y="834"/>
                    <a:pt x="13744" y="834"/>
                  </a:cubicBezTo>
                  <a:cubicBezTo>
                    <a:pt x="14578" y="868"/>
                    <a:pt x="15412" y="868"/>
                    <a:pt x="16212" y="1135"/>
                  </a:cubicBezTo>
                  <a:cubicBezTo>
                    <a:pt x="17013" y="1368"/>
                    <a:pt x="17747" y="1935"/>
                    <a:pt x="18013" y="2736"/>
                  </a:cubicBezTo>
                  <a:cubicBezTo>
                    <a:pt x="18147" y="3203"/>
                    <a:pt x="18147" y="3703"/>
                    <a:pt x="18214" y="4170"/>
                  </a:cubicBezTo>
                  <a:cubicBezTo>
                    <a:pt x="18280" y="4437"/>
                    <a:pt x="18380" y="4737"/>
                    <a:pt x="18547" y="4971"/>
                  </a:cubicBezTo>
                  <a:cubicBezTo>
                    <a:pt x="18681" y="5104"/>
                    <a:pt x="18814" y="5238"/>
                    <a:pt x="18981" y="5304"/>
                  </a:cubicBezTo>
                  <a:cubicBezTo>
                    <a:pt x="19086" y="5342"/>
                    <a:pt x="19195" y="5359"/>
                    <a:pt x="19303" y="5359"/>
                  </a:cubicBezTo>
                  <a:cubicBezTo>
                    <a:pt x="19678" y="5359"/>
                    <a:pt x="20057" y="5155"/>
                    <a:pt x="20315" y="4871"/>
                  </a:cubicBezTo>
                  <a:cubicBezTo>
                    <a:pt x="20482" y="4670"/>
                    <a:pt x="20615" y="4437"/>
                    <a:pt x="20682" y="4203"/>
                  </a:cubicBezTo>
                  <a:lnTo>
                    <a:pt x="20682" y="968"/>
                  </a:lnTo>
                  <a:cubicBezTo>
                    <a:pt x="20682" y="434"/>
                    <a:pt x="20248" y="0"/>
                    <a:pt x="1971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43"/>
            <p:cNvSpPr/>
            <p:nvPr/>
          </p:nvSpPr>
          <p:spPr>
            <a:xfrm>
              <a:off x="1985750" y="1850100"/>
              <a:ext cx="552925" cy="164300"/>
            </a:xfrm>
            <a:custGeom>
              <a:avLst/>
              <a:gdLst/>
              <a:ahLst/>
              <a:cxnLst/>
              <a:rect l="l" t="t" r="r" b="b"/>
              <a:pathLst>
                <a:path w="22117" h="6572" extrusionOk="0">
                  <a:moveTo>
                    <a:pt x="19915" y="0"/>
                  </a:moveTo>
                  <a:cubicBezTo>
                    <a:pt x="19648" y="0"/>
                    <a:pt x="19381" y="67"/>
                    <a:pt x="19148" y="167"/>
                  </a:cubicBezTo>
                  <a:lnTo>
                    <a:pt x="1" y="167"/>
                  </a:lnTo>
                  <a:lnTo>
                    <a:pt x="1" y="1135"/>
                  </a:lnTo>
                  <a:lnTo>
                    <a:pt x="19281" y="1135"/>
                  </a:lnTo>
                  <a:cubicBezTo>
                    <a:pt x="19415" y="1001"/>
                    <a:pt x="19581" y="901"/>
                    <a:pt x="19782" y="868"/>
                  </a:cubicBezTo>
                  <a:lnTo>
                    <a:pt x="19915" y="868"/>
                  </a:lnTo>
                  <a:cubicBezTo>
                    <a:pt x="20649" y="868"/>
                    <a:pt x="21249" y="1969"/>
                    <a:pt x="21249" y="3269"/>
                  </a:cubicBezTo>
                  <a:cubicBezTo>
                    <a:pt x="21249" y="4570"/>
                    <a:pt x="20649" y="5705"/>
                    <a:pt x="19915" y="5705"/>
                  </a:cubicBezTo>
                  <a:cubicBezTo>
                    <a:pt x="19848" y="5705"/>
                    <a:pt x="19815" y="5705"/>
                    <a:pt x="19782" y="5671"/>
                  </a:cubicBezTo>
                  <a:cubicBezTo>
                    <a:pt x="19581" y="5638"/>
                    <a:pt x="19415" y="5538"/>
                    <a:pt x="19281" y="5404"/>
                  </a:cubicBezTo>
                  <a:lnTo>
                    <a:pt x="1" y="5404"/>
                  </a:lnTo>
                  <a:lnTo>
                    <a:pt x="1" y="6372"/>
                  </a:lnTo>
                  <a:lnTo>
                    <a:pt x="19148" y="6372"/>
                  </a:lnTo>
                  <a:cubicBezTo>
                    <a:pt x="19381" y="6505"/>
                    <a:pt x="19648" y="6572"/>
                    <a:pt x="19915" y="6572"/>
                  </a:cubicBezTo>
                  <a:cubicBezTo>
                    <a:pt x="21149" y="6572"/>
                    <a:pt x="22117" y="5104"/>
                    <a:pt x="22117" y="3269"/>
                  </a:cubicBezTo>
                  <a:cubicBezTo>
                    <a:pt x="22117" y="1435"/>
                    <a:pt x="21149" y="0"/>
                    <a:pt x="19915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43"/>
            <p:cNvSpPr/>
            <p:nvPr/>
          </p:nvSpPr>
          <p:spPr>
            <a:xfrm>
              <a:off x="1975750" y="1840100"/>
              <a:ext cx="572925" cy="183475"/>
            </a:xfrm>
            <a:custGeom>
              <a:avLst/>
              <a:gdLst/>
              <a:ahLst/>
              <a:cxnLst/>
              <a:rect l="l" t="t" r="r" b="b"/>
              <a:pathLst>
                <a:path w="22917" h="7339" extrusionOk="0">
                  <a:moveTo>
                    <a:pt x="20315" y="767"/>
                  </a:moveTo>
                  <a:cubicBezTo>
                    <a:pt x="21316" y="767"/>
                    <a:pt x="22150" y="2068"/>
                    <a:pt x="22150" y="3669"/>
                  </a:cubicBezTo>
                  <a:cubicBezTo>
                    <a:pt x="22150" y="5271"/>
                    <a:pt x="21316" y="6572"/>
                    <a:pt x="20315" y="6572"/>
                  </a:cubicBezTo>
                  <a:cubicBezTo>
                    <a:pt x="20115" y="6572"/>
                    <a:pt x="19915" y="6538"/>
                    <a:pt x="19715" y="6438"/>
                  </a:cubicBezTo>
                  <a:cubicBezTo>
                    <a:pt x="19681" y="6405"/>
                    <a:pt x="19614" y="6371"/>
                    <a:pt x="19548" y="6371"/>
                  </a:cubicBezTo>
                  <a:lnTo>
                    <a:pt x="768" y="6371"/>
                  </a:lnTo>
                  <a:lnTo>
                    <a:pt x="768" y="6205"/>
                  </a:lnTo>
                  <a:lnTo>
                    <a:pt x="19514" y="6205"/>
                  </a:lnTo>
                  <a:cubicBezTo>
                    <a:pt x="19715" y="6338"/>
                    <a:pt x="19881" y="6438"/>
                    <a:pt x="20081" y="6472"/>
                  </a:cubicBezTo>
                  <a:lnTo>
                    <a:pt x="20315" y="6472"/>
                  </a:lnTo>
                  <a:cubicBezTo>
                    <a:pt x="21282" y="6472"/>
                    <a:pt x="22050" y="5237"/>
                    <a:pt x="22050" y="3669"/>
                  </a:cubicBezTo>
                  <a:cubicBezTo>
                    <a:pt x="22050" y="2135"/>
                    <a:pt x="21282" y="867"/>
                    <a:pt x="20315" y="867"/>
                  </a:cubicBezTo>
                  <a:cubicBezTo>
                    <a:pt x="20215" y="867"/>
                    <a:pt x="20148" y="867"/>
                    <a:pt x="20081" y="901"/>
                  </a:cubicBezTo>
                  <a:cubicBezTo>
                    <a:pt x="19915" y="934"/>
                    <a:pt x="19715" y="1001"/>
                    <a:pt x="19514" y="1168"/>
                  </a:cubicBezTo>
                  <a:lnTo>
                    <a:pt x="768" y="1168"/>
                  </a:lnTo>
                  <a:lnTo>
                    <a:pt x="768" y="968"/>
                  </a:lnTo>
                  <a:lnTo>
                    <a:pt x="19548" y="968"/>
                  </a:lnTo>
                  <a:cubicBezTo>
                    <a:pt x="19614" y="968"/>
                    <a:pt x="19681" y="934"/>
                    <a:pt x="19715" y="934"/>
                  </a:cubicBezTo>
                  <a:cubicBezTo>
                    <a:pt x="19915" y="834"/>
                    <a:pt x="20115" y="767"/>
                    <a:pt x="20315" y="767"/>
                  </a:cubicBezTo>
                  <a:close/>
                  <a:moveTo>
                    <a:pt x="20315" y="0"/>
                  </a:moveTo>
                  <a:cubicBezTo>
                    <a:pt x="20015" y="0"/>
                    <a:pt x="19715" y="67"/>
                    <a:pt x="19448" y="200"/>
                  </a:cubicBezTo>
                  <a:lnTo>
                    <a:pt x="401" y="200"/>
                  </a:lnTo>
                  <a:cubicBezTo>
                    <a:pt x="167" y="200"/>
                    <a:pt x="0" y="367"/>
                    <a:pt x="0" y="567"/>
                  </a:cubicBezTo>
                  <a:lnTo>
                    <a:pt x="0" y="1535"/>
                  </a:lnTo>
                  <a:cubicBezTo>
                    <a:pt x="0" y="1768"/>
                    <a:pt x="167" y="1935"/>
                    <a:pt x="401" y="1935"/>
                  </a:cubicBezTo>
                  <a:lnTo>
                    <a:pt x="19681" y="1935"/>
                  </a:lnTo>
                  <a:cubicBezTo>
                    <a:pt x="19781" y="1935"/>
                    <a:pt x="19848" y="1902"/>
                    <a:pt x="19948" y="1835"/>
                  </a:cubicBezTo>
                  <a:cubicBezTo>
                    <a:pt x="20048" y="1735"/>
                    <a:pt x="20148" y="1668"/>
                    <a:pt x="20248" y="1635"/>
                  </a:cubicBezTo>
                  <a:lnTo>
                    <a:pt x="20315" y="1635"/>
                  </a:lnTo>
                  <a:cubicBezTo>
                    <a:pt x="20749" y="1635"/>
                    <a:pt x="21282" y="2535"/>
                    <a:pt x="21282" y="3669"/>
                  </a:cubicBezTo>
                  <a:cubicBezTo>
                    <a:pt x="21282" y="4837"/>
                    <a:pt x="20749" y="5704"/>
                    <a:pt x="20315" y="5704"/>
                  </a:cubicBezTo>
                  <a:lnTo>
                    <a:pt x="20248" y="5704"/>
                  </a:lnTo>
                  <a:cubicBezTo>
                    <a:pt x="20148" y="5671"/>
                    <a:pt x="20048" y="5638"/>
                    <a:pt x="19948" y="5538"/>
                  </a:cubicBezTo>
                  <a:cubicBezTo>
                    <a:pt x="19848" y="5471"/>
                    <a:pt x="19781" y="5437"/>
                    <a:pt x="19681" y="5437"/>
                  </a:cubicBezTo>
                  <a:lnTo>
                    <a:pt x="401" y="5437"/>
                  </a:lnTo>
                  <a:cubicBezTo>
                    <a:pt x="167" y="5437"/>
                    <a:pt x="0" y="5604"/>
                    <a:pt x="0" y="5804"/>
                  </a:cubicBezTo>
                  <a:lnTo>
                    <a:pt x="0" y="6772"/>
                  </a:lnTo>
                  <a:cubicBezTo>
                    <a:pt x="0" y="6972"/>
                    <a:pt x="167" y="7172"/>
                    <a:pt x="401" y="7172"/>
                  </a:cubicBezTo>
                  <a:lnTo>
                    <a:pt x="19448" y="7172"/>
                  </a:lnTo>
                  <a:cubicBezTo>
                    <a:pt x="19715" y="7272"/>
                    <a:pt x="20015" y="7339"/>
                    <a:pt x="20315" y="7339"/>
                  </a:cubicBezTo>
                  <a:cubicBezTo>
                    <a:pt x="21783" y="7339"/>
                    <a:pt x="22917" y="5738"/>
                    <a:pt x="22917" y="3669"/>
                  </a:cubicBezTo>
                  <a:cubicBezTo>
                    <a:pt x="22917" y="1601"/>
                    <a:pt x="21783" y="0"/>
                    <a:pt x="20315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43"/>
            <p:cNvSpPr/>
            <p:nvPr/>
          </p:nvSpPr>
          <p:spPr>
            <a:xfrm>
              <a:off x="2126700" y="1924325"/>
              <a:ext cx="354425" cy="11700"/>
            </a:xfrm>
            <a:custGeom>
              <a:avLst/>
              <a:gdLst/>
              <a:ahLst/>
              <a:cxnLst/>
              <a:rect l="l" t="t" r="r" b="b"/>
              <a:pathLst>
                <a:path w="14177" h="468" extrusionOk="0">
                  <a:moveTo>
                    <a:pt x="0" y="267"/>
                  </a:moveTo>
                  <a:cubicBezTo>
                    <a:pt x="0" y="167"/>
                    <a:pt x="5137" y="67"/>
                    <a:pt x="8339" y="34"/>
                  </a:cubicBezTo>
                  <a:cubicBezTo>
                    <a:pt x="11575" y="0"/>
                    <a:pt x="14177" y="134"/>
                    <a:pt x="14177" y="267"/>
                  </a:cubicBezTo>
                  <a:cubicBezTo>
                    <a:pt x="14177" y="401"/>
                    <a:pt x="11642" y="434"/>
                    <a:pt x="8373" y="467"/>
                  </a:cubicBezTo>
                  <a:cubicBezTo>
                    <a:pt x="5170" y="467"/>
                    <a:pt x="0" y="334"/>
                    <a:pt x="0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43"/>
            <p:cNvSpPr/>
            <p:nvPr/>
          </p:nvSpPr>
          <p:spPr>
            <a:xfrm>
              <a:off x="2152550" y="1962675"/>
              <a:ext cx="354425" cy="11700"/>
            </a:xfrm>
            <a:custGeom>
              <a:avLst/>
              <a:gdLst/>
              <a:ahLst/>
              <a:cxnLst/>
              <a:rect l="l" t="t" r="r" b="b"/>
              <a:pathLst>
                <a:path w="14177" h="468" extrusionOk="0">
                  <a:moveTo>
                    <a:pt x="14177" y="201"/>
                  </a:moveTo>
                  <a:cubicBezTo>
                    <a:pt x="14177" y="301"/>
                    <a:pt x="9040" y="401"/>
                    <a:pt x="5838" y="434"/>
                  </a:cubicBezTo>
                  <a:cubicBezTo>
                    <a:pt x="2569" y="468"/>
                    <a:pt x="0" y="334"/>
                    <a:pt x="0" y="201"/>
                  </a:cubicBezTo>
                  <a:cubicBezTo>
                    <a:pt x="0" y="67"/>
                    <a:pt x="2535" y="1"/>
                    <a:pt x="5804" y="1"/>
                  </a:cubicBezTo>
                  <a:cubicBezTo>
                    <a:pt x="9007" y="1"/>
                    <a:pt x="14177" y="134"/>
                    <a:pt x="14177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43"/>
            <p:cNvSpPr/>
            <p:nvPr/>
          </p:nvSpPr>
          <p:spPr>
            <a:xfrm>
              <a:off x="2049975" y="1944325"/>
              <a:ext cx="354450" cy="11700"/>
            </a:xfrm>
            <a:custGeom>
              <a:avLst/>
              <a:gdLst/>
              <a:ahLst/>
              <a:cxnLst/>
              <a:rect l="l" t="t" r="r" b="b"/>
              <a:pathLst>
                <a:path w="14178" h="468" extrusionOk="0">
                  <a:moveTo>
                    <a:pt x="0" y="234"/>
                  </a:moveTo>
                  <a:cubicBezTo>
                    <a:pt x="0" y="134"/>
                    <a:pt x="5137" y="34"/>
                    <a:pt x="8306" y="1"/>
                  </a:cubicBezTo>
                  <a:cubicBezTo>
                    <a:pt x="11575" y="1"/>
                    <a:pt x="14177" y="101"/>
                    <a:pt x="14177" y="234"/>
                  </a:cubicBezTo>
                  <a:cubicBezTo>
                    <a:pt x="14177" y="368"/>
                    <a:pt x="11642" y="435"/>
                    <a:pt x="8340" y="435"/>
                  </a:cubicBezTo>
                  <a:cubicBezTo>
                    <a:pt x="5171" y="468"/>
                    <a:pt x="0" y="334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43"/>
            <p:cNvSpPr/>
            <p:nvPr/>
          </p:nvSpPr>
          <p:spPr>
            <a:xfrm>
              <a:off x="2059150" y="1912650"/>
              <a:ext cx="50875" cy="64225"/>
            </a:xfrm>
            <a:custGeom>
              <a:avLst/>
              <a:gdLst/>
              <a:ahLst/>
              <a:cxnLst/>
              <a:rect l="l" t="t" r="r" b="b"/>
              <a:pathLst>
                <a:path w="2035" h="2569" extrusionOk="0">
                  <a:moveTo>
                    <a:pt x="2035" y="0"/>
                  </a:moveTo>
                  <a:lnTo>
                    <a:pt x="0" y="167"/>
                  </a:lnTo>
                  <a:lnTo>
                    <a:pt x="0" y="300"/>
                  </a:lnTo>
                  <a:lnTo>
                    <a:pt x="0" y="2469"/>
                  </a:lnTo>
                  <a:lnTo>
                    <a:pt x="1001" y="1768"/>
                  </a:lnTo>
                  <a:lnTo>
                    <a:pt x="1968" y="2569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43"/>
            <p:cNvSpPr/>
            <p:nvPr/>
          </p:nvSpPr>
          <p:spPr>
            <a:xfrm>
              <a:off x="2055800" y="1912650"/>
              <a:ext cx="49225" cy="56725"/>
            </a:xfrm>
            <a:custGeom>
              <a:avLst/>
              <a:gdLst/>
              <a:ahLst/>
              <a:cxnLst/>
              <a:rect l="l" t="t" r="r" b="b"/>
              <a:pathLst>
                <a:path w="1969" h="2269" extrusionOk="0">
                  <a:moveTo>
                    <a:pt x="1" y="0"/>
                  </a:moveTo>
                  <a:lnTo>
                    <a:pt x="1" y="2269"/>
                  </a:lnTo>
                  <a:lnTo>
                    <a:pt x="1035" y="1568"/>
                  </a:lnTo>
                  <a:lnTo>
                    <a:pt x="1802" y="2169"/>
                  </a:lnTo>
                  <a:lnTo>
                    <a:pt x="1969" y="2269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43"/>
            <p:cNvSpPr/>
            <p:nvPr/>
          </p:nvSpPr>
          <p:spPr>
            <a:xfrm>
              <a:off x="2055800" y="1912650"/>
              <a:ext cx="49225" cy="56725"/>
            </a:xfrm>
            <a:custGeom>
              <a:avLst/>
              <a:gdLst/>
              <a:ahLst/>
              <a:cxnLst/>
              <a:rect l="l" t="t" r="r" b="b"/>
              <a:pathLst>
                <a:path w="1969" h="2269" extrusionOk="0">
                  <a:moveTo>
                    <a:pt x="1" y="0"/>
                  </a:moveTo>
                  <a:lnTo>
                    <a:pt x="1" y="134"/>
                  </a:lnTo>
                  <a:cubicBezTo>
                    <a:pt x="101" y="200"/>
                    <a:pt x="234" y="234"/>
                    <a:pt x="334" y="267"/>
                  </a:cubicBezTo>
                  <a:cubicBezTo>
                    <a:pt x="501" y="267"/>
                    <a:pt x="668" y="267"/>
                    <a:pt x="835" y="300"/>
                  </a:cubicBezTo>
                  <a:cubicBezTo>
                    <a:pt x="1402" y="367"/>
                    <a:pt x="1869" y="968"/>
                    <a:pt x="1835" y="1535"/>
                  </a:cubicBezTo>
                  <a:cubicBezTo>
                    <a:pt x="1835" y="1668"/>
                    <a:pt x="1802" y="1802"/>
                    <a:pt x="1769" y="1935"/>
                  </a:cubicBezTo>
                  <a:cubicBezTo>
                    <a:pt x="1769" y="2035"/>
                    <a:pt x="1802" y="2102"/>
                    <a:pt x="1802" y="2169"/>
                  </a:cubicBezTo>
                  <a:lnTo>
                    <a:pt x="1969" y="2269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43"/>
            <p:cNvSpPr/>
            <p:nvPr/>
          </p:nvSpPr>
          <p:spPr>
            <a:xfrm>
              <a:off x="2040800" y="1906800"/>
              <a:ext cx="354450" cy="10875"/>
            </a:xfrm>
            <a:custGeom>
              <a:avLst/>
              <a:gdLst/>
              <a:ahLst/>
              <a:cxnLst/>
              <a:rect l="l" t="t" r="r" b="b"/>
              <a:pathLst>
                <a:path w="14178" h="435" extrusionOk="0">
                  <a:moveTo>
                    <a:pt x="0" y="234"/>
                  </a:moveTo>
                  <a:cubicBezTo>
                    <a:pt x="0" y="134"/>
                    <a:pt x="5137" y="34"/>
                    <a:pt x="8340" y="1"/>
                  </a:cubicBezTo>
                  <a:cubicBezTo>
                    <a:pt x="11575" y="1"/>
                    <a:pt x="14177" y="101"/>
                    <a:pt x="14177" y="234"/>
                  </a:cubicBezTo>
                  <a:cubicBezTo>
                    <a:pt x="14177" y="368"/>
                    <a:pt x="11642" y="434"/>
                    <a:pt x="8373" y="434"/>
                  </a:cubicBezTo>
                  <a:cubicBezTo>
                    <a:pt x="5171" y="434"/>
                    <a:pt x="0" y="301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43"/>
            <p:cNvSpPr/>
            <p:nvPr/>
          </p:nvSpPr>
          <p:spPr>
            <a:xfrm>
              <a:off x="1972425" y="1706675"/>
              <a:ext cx="758900" cy="125100"/>
            </a:xfrm>
            <a:custGeom>
              <a:avLst/>
              <a:gdLst/>
              <a:ahLst/>
              <a:cxnLst/>
              <a:rect l="l" t="t" r="r" b="b"/>
              <a:pathLst>
                <a:path w="30356" h="5004" extrusionOk="0">
                  <a:moveTo>
                    <a:pt x="0" y="0"/>
                  </a:moveTo>
                  <a:cubicBezTo>
                    <a:pt x="0" y="0"/>
                    <a:pt x="167" y="334"/>
                    <a:pt x="334" y="934"/>
                  </a:cubicBezTo>
                  <a:cubicBezTo>
                    <a:pt x="434" y="1301"/>
                    <a:pt x="500" y="1768"/>
                    <a:pt x="500" y="2335"/>
                  </a:cubicBezTo>
                  <a:cubicBezTo>
                    <a:pt x="500" y="3869"/>
                    <a:pt x="0" y="5004"/>
                    <a:pt x="0" y="5004"/>
                  </a:cubicBezTo>
                  <a:lnTo>
                    <a:pt x="29554" y="5004"/>
                  </a:lnTo>
                  <a:cubicBezTo>
                    <a:pt x="29821" y="5004"/>
                    <a:pt x="30055" y="4870"/>
                    <a:pt x="30188" y="4670"/>
                  </a:cubicBezTo>
                  <a:cubicBezTo>
                    <a:pt x="30288" y="4537"/>
                    <a:pt x="30355" y="4370"/>
                    <a:pt x="30355" y="4203"/>
                  </a:cubicBezTo>
                  <a:lnTo>
                    <a:pt x="30355" y="1001"/>
                  </a:lnTo>
                  <a:cubicBezTo>
                    <a:pt x="30355" y="467"/>
                    <a:pt x="29921" y="0"/>
                    <a:pt x="293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43"/>
            <p:cNvSpPr/>
            <p:nvPr/>
          </p:nvSpPr>
          <p:spPr>
            <a:xfrm>
              <a:off x="1961575" y="1697500"/>
              <a:ext cx="778900" cy="143450"/>
            </a:xfrm>
            <a:custGeom>
              <a:avLst/>
              <a:gdLst/>
              <a:ahLst/>
              <a:cxnLst/>
              <a:rect l="l" t="t" r="r" b="b"/>
              <a:pathLst>
                <a:path w="31156" h="5738" extrusionOk="0">
                  <a:moveTo>
                    <a:pt x="29788" y="767"/>
                  </a:moveTo>
                  <a:cubicBezTo>
                    <a:pt x="30122" y="767"/>
                    <a:pt x="30389" y="1034"/>
                    <a:pt x="30389" y="1368"/>
                  </a:cubicBezTo>
                  <a:lnTo>
                    <a:pt x="30389" y="4570"/>
                  </a:lnTo>
                  <a:cubicBezTo>
                    <a:pt x="30389" y="4670"/>
                    <a:pt x="30355" y="4737"/>
                    <a:pt x="30322" y="4804"/>
                  </a:cubicBezTo>
                  <a:cubicBezTo>
                    <a:pt x="30255" y="4904"/>
                    <a:pt x="30122" y="4970"/>
                    <a:pt x="29988" y="4970"/>
                  </a:cubicBezTo>
                  <a:lnTo>
                    <a:pt x="968" y="4970"/>
                  </a:lnTo>
                  <a:cubicBezTo>
                    <a:pt x="1135" y="4470"/>
                    <a:pt x="1335" y="3669"/>
                    <a:pt x="1335" y="2702"/>
                  </a:cubicBezTo>
                  <a:cubicBezTo>
                    <a:pt x="1335" y="2168"/>
                    <a:pt x="1268" y="1668"/>
                    <a:pt x="1135" y="1201"/>
                  </a:cubicBezTo>
                  <a:cubicBezTo>
                    <a:pt x="1101" y="1034"/>
                    <a:pt x="1034" y="901"/>
                    <a:pt x="1001" y="767"/>
                  </a:cubicBezTo>
                  <a:close/>
                  <a:moveTo>
                    <a:pt x="434" y="0"/>
                  </a:moveTo>
                  <a:cubicBezTo>
                    <a:pt x="267" y="0"/>
                    <a:pt x="167" y="67"/>
                    <a:pt x="100" y="200"/>
                  </a:cubicBezTo>
                  <a:cubicBezTo>
                    <a:pt x="0" y="300"/>
                    <a:pt x="0" y="467"/>
                    <a:pt x="100" y="567"/>
                  </a:cubicBezTo>
                  <a:cubicBezTo>
                    <a:pt x="100" y="567"/>
                    <a:pt x="267" y="867"/>
                    <a:pt x="401" y="1401"/>
                  </a:cubicBezTo>
                  <a:cubicBezTo>
                    <a:pt x="501" y="1801"/>
                    <a:pt x="567" y="2235"/>
                    <a:pt x="567" y="2702"/>
                  </a:cubicBezTo>
                  <a:cubicBezTo>
                    <a:pt x="567" y="4136"/>
                    <a:pt x="67" y="5204"/>
                    <a:pt x="67" y="5204"/>
                  </a:cubicBezTo>
                  <a:cubicBezTo>
                    <a:pt x="0" y="5304"/>
                    <a:pt x="34" y="5471"/>
                    <a:pt x="100" y="5571"/>
                  </a:cubicBezTo>
                  <a:cubicBezTo>
                    <a:pt x="167" y="5671"/>
                    <a:pt x="301" y="5738"/>
                    <a:pt x="434" y="5738"/>
                  </a:cubicBezTo>
                  <a:lnTo>
                    <a:pt x="29988" y="5738"/>
                  </a:lnTo>
                  <a:cubicBezTo>
                    <a:pt x="30389" y="5738"/>
                    <a:pt x="30756" y="5571"/>
                    <a:pt x="30956" y="5271"/>
                  </a:cubicBezTo>
                  <a:cubicBezTo>
                    <a:pt x="31089" y="5070"/>
                    <a:pt x="31156" y="4837"/>
                    <a:pt x="31156" y="4570"/>
                  </a:cubicBezTo>
                  <a:lnTo>
                    <a:pt x="31156" y="1368"/>
                  </a:lnTo>
                  <a:cubicBezTo>
                    <a:pt x="31156" y="601"/>
                    <a:pt x="30556" y="0"/>
                    <a:pt x="29788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43"/>
            <p:cNvSpPr/>
            <p:nvPr/>
          </p:nvSpPr>
          <p:spPr>
            <a:xfrm>
              <a:off x="2292650" y="1772550"/>
              <a:ext cx="394475" cy="11700"/>
            </a:xfrm>
            <a:custGeom>
              <a:avLst/>
              <a:gdLst/>
              <a:ahLst/>
              <a:cxnLst/>
              <a:rect l="l" t="t" r="r" b="b"/>
              <a:pathLst>
                <a:path w="15779" h="468" extrusionOk="0">
                  <a:moveTo>
                    <a:pt x="0" y="267"/>
                  </a:moveTo>
                  <a:cubicBezTo>
                    <a:pt x="0" y="167"/>
                    <a:pt x="5704" y="67"/>
                    <a:pt x="9273" y="34"/>
                  </a:cubicBezTo>
                  <a:cubicBezTo>
                    <a:pt x="12909" y="0"/>
                    <a:pt x="15778" y="134"/>
                    <a:pt x="15778" y="267"/>
                  </a:cubicBezTo>
                  <a:cubicBezTo>
                    <a:pt x="15778" y="401"/>
                    <a:pt x="12976" y="467"/>
                    <a:pt x="9307" y="467"/>
                  </a:cubicBezTo>
                  <a:cubicBezTo>
                    <a:pt x="5738" y="467"/>
                    <a:pt x="0" y="334"/>
                    <a:pt x="0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43"/>
            <p:cNvSpPr/>
            <p:nvPr/>
          </p:nvSpPr>
          <p:spPr>
            <a:xfrm>
              <a:off x="1989925" y="1796725"/>
              <a:ext cx="394475" cy="11700"/>
            </a:xfrm>
            <a:custGeom>
              <a:avLst/>
              <a:gdLst/>
              <a:ahLst/>
              <a:cxnLst/>
              <a:rect l="l" t="t" r="r" b="b"/>
              <a:pathLst>
                <a:path w="15779" h="468" extrusionOk="0">
                  <a:moveTo>
                    <a:pt x="1" y="267"/>
                  </a:moveTo>
                  <a:cubicBezTo>
                    <a:pt x="1" y="167"/>
                    <a:pt x="5705" y="67"/>
                    <a:pt x="9274" y="34"/>
                  </a:cubicBezTo>
                  <a:cubicBezTo>
                    <a:pt x="12910" y="1"/>
                    <a:pt x="15778" y="134"/>
                    <a:pt x="15778" y="267"/>
                  </a:cubicBezTo>
                  <a:cubicBezTo>
                    <a:pt x="15778" y="401"/>
                    <a:pt x="12976" y="468"/>
                    <a:pt x="9307" y="468"/>
                  </a:cubicBezTo>
                  <a:cubicBezTo>
                    <a:pt x="5738" y="468"/>
                    <a:pt x="1" y="334"/>
                    <a:pt x="1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43"/>
            <p:cNvSpPr/>
            <p:nvPr/>
          </p:nvSpPr>
          <p:spPr>
            <a:xfrm>
              <a:off x="2411900" y="1796725"/>
              <a:ext cx="271050" cy="11700"/>
            </a:xfrm>
            <a:custGeom>
              <a:avLst/>
              <a:gdLst/>
              <a:ahLst/>
              <a:cxnLst/>
              <a:rect l="l" t="t" r="r" b="b"/>
              <a:pathLst>
                <a:path w="10842" h="468" extrusionOk="0">
                  <a:moveTo>
                    <a:pt x="0" y="267"/>
                  </a:moveTo>
                  <a:cubicBezTo>
                    <a:pt x="0" y="167"/>
                    <a:pt x="3936" y="67"/>
                    <a:pt x="6371" y="34"/>
                  </a:cubicBezTo>
                  <a:cubicBezTo>
                    <a:pt x="8873" y="1"/>
                    <a:pt x="10841" y="134"/>
                    <a:pt x="10841" y="267"/>
                  </a:cubicBezTo>
                  <a:cubicBezTo>
                    <a:pt x="10841" y="401"/>
                    <a:pt x="8907" y="468"/>
                    <a:pt x="6405" y="468"/>
                  </a:cubicBezTo>
                  <a:cubicBezTo>
                    <a:pt x="3936" y="468"/>
                    <a:pt x="0" y="334"/>
                    <a:pt x="0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43"/>
            <p:cNvSpPr/>
            <p:nvPr/>
          </p:nvSpPr>
          <p:spPr>
            <a:xfrm>
              <a:off x="2093325" y="1734175"/>
              <a:ext cx="585450" cy="11700"/>
            </a:xfrm>
            <a:custGeom>
              <a:avLst/>
              <a:gdLst/>
              <a:ahLst/>
              <a:cxnLst/>
              <a:rect l="l" t="t" r="r" b="b"/>
              <a:pathLst>
                <a:path w="23418" h="468" extrusionOk="0">
                  <a:moveTo>
                    <a:pt x="23418" y="201"/>
                  </a:moveTo>
                  <a:cubicBezTo>
                    <a:pt x="23418" y="301"/>
                    <a:pt x="14945" y="401"/>
                    <a:pt x="9674" y="434"/>
                  </a:cubicBezTo>
                  <a:cubicBezTo>
                    <a:pt x="4271" y="468"/>
                    <a:pt x="1" y="334"/>
                    <a:pt x="1" y="201"/>
                  </a:cubicBezTo>
                  <a:cubicBezTo>
                    <a:pt x="1" y="68"/>
                    <a:pt x="4204" y="1"/>
                    <a:pt x="9608" y="1"/>
                  </a:cubicBezTo>
                  <a:cubicBezTo>
                    <a:pt x="14878" y="1"/>
                    <a:pt x="23418" y="134"/>
                    <a:pt x="23418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43"/>
            <p:cNvSpPr/>
            <p:nvPr/>
          </p:nvSpPr>
          <p:spPr>
            <a:xfrm>
              <a:off x="2009100" y="1753375"/>
              <a:ext cx="529575" cy="11700"/>
            </a:xfrm>
            <a:custGeom>
              <a:avLst/>
              <a:gdLst/>
              <a:ahLst/>
              <a:cxnLst/>
              <a:rect l="l" t="t" r="r" b="b"/>
              <a:pathLst>
                <a:path w="21183" h="468" extrusionOk="0">
                  <a:moveTo>
                    <a:pt x="21183" y="234"/>
                  </a:moveTo>
                  <a:cubicBezTo>
                    <a:pt x="21183" y="300"/>
                    <a:pt x="13510" y="434"/>
                    <a:pt x="8740" y="434"/>
                  </a:cubicBezTo>
                  <a:cubicBezTo>
                    <a:pt x="3870" y="467"/>
                    <a:pt x="1" y="367"/>
                    <a:pt x="1" y="234"/>
                  </a:cubicBezTo>
                  <a:cubicBezTo>
                    <a:pt x="1" y="100"/>
                    <a:pt x="3770" y="33"/>
                    <a:pt x="8674" y="33"/>
                  </a:cubicBezTo>
                  <a:cubicBezTo>
                    <a:pt x="13444" y="0"/>
                    <a:pt x="21183" y="133"/>
                    <a:pt x="21183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43"/>
            <p:cNvSpPr/>
            <p:nvPr/>
          </p:nvSpPr>
          <p:spPr>
            <a:xfrm>
              <a:off x="1972425" y="1706675"/>
              <a:ext cx="758900" cy="125100"/>
            </a:xfrm>
            <a:custGeom>
              <a:avLst/>
              <a:gdLst/>
              <a:ahLst/>
              <a:cxnLst/>
              <a:rect l="l" t="t" r="r" b="b"/>
              <a:pathLst>
                <a:path w="30356" h="5004" extrusionOk="0">
                  <a:moveTo>
                    <a:pt x="0" y="0"/>
                  </a:moveTo>
                  <a:cubicBezTo>
                    <a:pt x="0" y="0"/>
                    <a:pt x="167" y="334"/>
                    <a:pt x="334" y="934"/>
                  </a:cubicBezTo>
                  <a:cubicBezTo>
                    <a:pt x="6426" y="716"/>
                    <a:pt x="12535" y="497"/>
                    <a:pt x="18637" y="497"/>
                  </a:cubicBezTo>
                  <a:cubicBezTo>
                    <a:pt x="20921" y="497"/>
                    <a:pt x="23204" y="528"/>
                    <a:pt x="25485" y="600"/>
                  </a:cubicBezTo>
                  <a:cubicBezTo>
                    <a:pt x="26352" y="634"/>
                    <a:pt x="27320" y="734"/>
                    <a:pt x="27787" y="1468"/>
                  </a:cubicBezTo>
                  <a:cubicBezTo>
                    <a:pt x="28153" y="2068"/>
                    <a:pt x="27987" y="2902"/>
                    <a:pt x="27520" y="3469"/>
                  </a:cubicBezTo>
                  <a:cubicBezTo>
                    <a:pt x="27086" y="4036"/>
                    <a:pt x="26452" y="4370"/>
                    <a:pt x="25818" y="4737"/>
                  </a:cubicBezTo>
                  <a:cubicBezTo>
                    <a:pt x="26019" y="4837"/>
                    <a:pt x="26219" y="4937"/>
                    <a:pt x="26452" y="5004"/>
                  </a:cubicBezTo>
                  <a:lnTo>
                    <a:pt x="29521" y="5004"/>
                  </a:lnTo>
                  <a:cubicBezTo>
                    <a:pt x="29755" y="4904"/>
                    <a:pt x="29988" y="4803"/>
                    <a:pt x="30188" y="4670"/>
                  </a:cubicBezTo>
                  <a:cubicBezTo>
                    <a:pt x="30288" y="4537"/>
                    <a:pt x="30355" y="4370"/>
                    <a:pt x="30355" y="4203"/>
                  </a:cubicBezTo>
                  <a:lnTo>
                    <a:pt x="30355" y="1001"/>
                  </a:lnTo>
                  <a:cubicBezTo>
                    <a:pt x="30355" y="467"/>
                    <a:pt x="29921" y="0"/>
                    <a:pt x="29354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43"/>
            <p:cNvSpPr/>
            <p:nvPr/>
          </p:nvSpPr>
          <p:spPr>
            <a:xfrm>
              <a:off x="1954075" y="1685825"/>
              <a:ext cx="794750" cy="164300"/>
            </a:xfrm>
            <a:custGeom>
              <a:avLst/>
              <a:gdLst/>
              <a:ahLst/>
              <a:cxnLst/>
              <a:rect l="l" t="t" r="r" b="b"/>
              <a:pathLst>
                <a:path w="31790" h="6572" extrusionOk="0">
                  <a:moveTo>
                    <a:pt x="29555" y="0"/>
                  </a:moveTo>
                  <a:cubicBezTo>
                    <a:pt x="29288" y="0"/>
                    <a:pt x="29021" y="67"/>
                    <a:pt x="28787" y="200"/>
                  </a:cubicBezTo>
                  <a:lnTo>
                    <a:pt x="0" y="200"/>
                  </a:lnTo>
                  <a:lnTo>
                    <a:pt x="0" y="1168"/>
                  </a:lnTo>
                  <a:lnTo>
                    <a:pt x="28921" y="1168"/>
                  </a:lnTo>
                  <a:cubicBezTo>
                    <a:pt x="29088" y="1034"/>
                    <a:pt x="29254" y="934"/>
                    <a:pt x="29421" y="901"/>
                  </a:cubicBezTo>
                  <a:cubicBezTo>
                    <a:pt x="29455" y="867"/>
                    <a:pt x="29521" y="867"/>
                    <a:pt x="29555" y="867"/>
                  </a:cubicBezTo>
                  <a:cubicBezTo>
                    <a:pt x="30288" y="867"/>
                    <a:pt x="30922" y="2002"/>
                    <a:pt x="30922" y="3302"/>
                  </a:cubicBezTo>
                  <a:cubicBezTo>
                    <a:pt x="30922" y="4603"/>
                    <a:pt x="30288" y="5704"/>
                    <a:pt x="29555" y="5704"/>
                  </a:cubicBezTo>
                  <a:lnTo>
                    <a:pt x="29421" y="5704"/>
                  </a:lnTo>
                  <a:cubicBezTo>
                    <a:pt x="29254" y="5671"/>
                    <a:pt x="29088" y="5571"/>
                    <a:pt x="28921" y="5437"/>
                  </a:cubicBezTo>
                  <a:lnTo>
                    <a:pt x="0" y="5437"/>
                  </a:lnTo>
                  <a:lnTo>
                    <a:pt x="0" y="6405"/>
                  </a:lnTo>
                  <a:lnTo>
                    <a:pt x="28787" y="6405"/>
                  </a:lnTo>
                  <a:cubicBezTo>
                    <a:pt x="29021" y="6505"/>
                    <a:pt x="29288" y="6571"/>
                    <a:pt x="29555" y="6571"/>
                  </a:cubicBezTo>
                  <a:cubicBezTo>
                    <a:pt x="30789" y="6571"/>
                    <a:pt x="31790" y="5137"/>
                    <a:pt x="31790" y="3302"/>
                  </a:cubicBezTo>
                  <a:cubicBezTo>
                    <a:pt x="31790" y="1468"/>
                    <a:pt x="30789" y="0"/>
                    <a:pt x="29555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43"/>
            <p:cNvSpPr/>
            <p:nvPr/>
          </p:nvSpPr>
          <p:spPr>
            <a:xfrm>
              <a:off x="1616325" y="2169500"/>
              <a:ext cx="1470250" cy="81750"/>
            </a:xfrm>
            <a:custGeom>
              <a:avLst/>
              <a:gdLst/>
              <a:ahLst/>
              <a:cxnLst/>
              <a:rect l="l" t="t" r="r" b="b"/>
              <a:pathLst>
                <a:path w="58810" h="3270" extrusionOk="0">
                  <a:moveTo>
                    <a:pt x="1635" y="0"/>
                  </a:moveTo>
                  <a:cubicBezTo>
                    <a:pt x="734" y="0"/>
                    <a:pt x="1" y="734"/>
                    <a:pt x="1" y="1635"/>
                  </a:cubicBezTo>
                  <a:cubicBezTo>
                    <a:pt x="1" y="2535"/>
                    <a:pt x="734" y="3269"/>
                    <a:pt x="1635" y="3269"/>
                  </a:cubicBezTo>
                  <a:lnTo>
                    <a:pt x="57175" y="3269"/>
                  </a:lnTo>
                  <a:cubicBezTo>
                    <a:pt x="58075" y="3269"/>
                    <a:pt x="58809" y="2535"/>
                    <a:pt x="58809" y="1635"/>
                  </a:cubicBezTo>
                  <a:cubicBezTo>
                    <a:pt x="58809" y="734"/>
                    <a:pt x="58075" y="0"/>
                    <a:pt x="5717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19" name="Google Shape;2119;p43"/>
          <p:cNvSpPr/>
          <p:nvPr/>
        </p:nvSpPr>
        <p:spPr>
          <a:xfrm>
            <a:off x="769634" y="3791050"/>
            <a:ext cx="393055" cy="412799"/>
          </a:xfrm>
          <a:custGeom>
            <a:avLst/>
            <a:gdLst/>
            <a:ahLst/>
            <a:cxnLst/>
            <a:rect l="l" t="t" r="r" b="b"/>
            <a:pathLst>
              <a:path w="8640" h="9074" fill="none" extrusionOk="0">
                <a:moveTo>
                  <a:pt x="5738" y="567"/>
                </a:moveTo>
                <a:lnTo>
                  <a:pt x="6038" y="2736"/>
                </a:lnTo>
                <a:cubicBezTo>
                  <a:pt x="6071" y="2902"/>
                  <a:pt x="6171" y="3036"/>
                  <a:pt x="6305" y="3136"/>
                </a:cubicBezTo>
                <a:lnTo>
                  <a:pt x="8273" y="4103"/>
                </a:lnTo>
                <a:cubicBezTo>
                  <a:pt x="8640" y="4270"/>
                  <a:pt x="8640" y="4804"/>
                  <a:pt x="8273" y="5004"/>
                </a:cubicBezTo>
                <a:lnTo>
                  <a:pt x="6305" y="5971"/>
                </a:lnTo>
                <a:cubicBezTo>
                  <a:pt x="6171" y="6038"/>
                  <a:pt x="6071" y="6171"/>
                  <a:pt x="6038" y="6338"/>
                </a:cubicBezTo>
                <a:lnTo>
                  <a:pt x="5738" y="8506"/>
                </a:lnTo>
                <a:cubicBezTo>
                  <a:pt x="5671" y="8907"/>
                  <a:pt x="5171" y="9074"/>
                  <a:pt x="4870" y="8773"/>
                </a:cubicBezTo>
                <a:lnTo>
                  <a:pt x="3336" y="7206"/>
                </a:lnTo>
                <a:cubicBezTo>
                  <a:pt x="3236" y="7105"/>
                  <a:pt x="3069" y="7039"/>
                  <a:pt x="2902" y="7072"/>
                </a:cubicBezTo>
                <a:lnTo>
                  <a:pt x="734" y="7439"/>
                </a:lnTo>
                <a:cubicBezTo>
                  <a:pt x="334" y="7506"/>
                  <a:pt x="0" y="7072"/>
                  <a:pt x="200" y="6705"/>
                </a:cubicBezTo>
                <a:lnTo>
                  <a:pt x="1234" y="4770"/>
                </a:lnTo>
                <a:cubicBezTo>
                  <a:pt x="1301" y="4637"/>
                  <a:pt x="1301" y="4437"/>
                  <a:pt x="1234" y="4303"/>
                </a:cubicBezTo>
                <a:lnTo>
                  <a:pt x="200" y="2369"/>
                </a:lnTo>
                <a:cubicBezTo>
                  <a:pt x="34" y="2002"/>
                  <a:pt x="334" y="1568"/>
                  <a:pt x="734" y="1635"/>
                </a:cubicBezTo>
                <a:lnTo>
                  <a:pt x="2902" y="2002"/>
                </a:lnTo>
                <a:cubicBezTo>
                  <a:pt x="3069" y="2035"/>
                  <a:pt x="3236" y="2002"/>
                  <a:pt x="3336" y="1868"/>
                </a:cubicBezTo>
                <a:lnTo>
                  <a:pt x="4870" y="301"/>
                </a:lnTo>
                <a:cubicBezTo>
                  <a:pt x="5171" y="0"/>
                  <a:pt x="5671" y="167"/>
                  <a:pt x="5738" y="567"/>
                </a:cubicBezTo>
                <a:close/>
              </a:path>
            </a:pathLst>
          </a:custGeom>
          <a:noFill/>
          <a:ln w="10850" cap="flat" cmpd="sng">
            <a:solidFill>
              <a:schemeClr val="l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" name="Google Shape;2032;p43">
            <a:extLst>
              <a:ext uri="{FF2B5EF4-FFF2-40B4-BE49-F238E27FC236}">
                <a16:creationId xmlns:a16="http://schemas.microsoft.com/office/drawing/2014/main" id="{643BB7E7-FF42-4990-8304-785FFCE14311}"/>
              </a:ext>
            </a:extLst>
          </p:cNvPr>
          <p:cNvSpPr txBox="1">
            <a:spLocks/>
          </p:cNvSpPr>
          <p:nvPr/>
        </p:nvSpPr>
        <p:spPr>
          <a:xfrm>
            <a:off x="1236644" y="1960671"/>
            <a:ext cx="6543161" cy="24199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2000" b="0" i="0" u="none" strike="noStrike" cap="none">
                <a:solidFill>
                  <a:schemeClr val="accent4"/>
                </a:solidFill>
                <a:latin typeface="Calibri" panose="020F0502020204030204" pitchFamily="34" charset="0"/>
                <a:ea typeface="Carter One"/>
                <a:cs typeface="Calibri" panose="020F0502020204030204" pitchFamily="34" charset="0"/>
                <a:sym typeface="Carter On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r>
              <a:rPr lang="en-MY" sz="1600" b="1" dirty="0">
                <a:solidFill>
                  <a:srgbClr val="286992"/>
                </a:solidFill>
              </a:rPr>
              <a:t>(PM) </a:t>
            </a:r>
            <a:r>
              <a:rPr lang="en-MY" sz="1600" b="1" dirty="0" err="1">
                <a:solidFill>
                  <a:srgbClr val="286992"/>
                </a:solidFill>
              </a:rPr>
              <a:t>pemboleh</a:t>
            </a:r>
            <a:r>
              <a:rPr lang="en-MY" sz="1600" b="1" dirty="0">
                <a:solidFill>
                  <a:srgbClr val="286992"/>
                </a:solidFill>
              </a:rPr>
              <a:t> </a:t>
            </a:r>
            <a:r>
              <a:rPr lang="en-MY" sz="1600" b="1" dirty="0" err="1">
                <a:solidFill>
                  <a:srgbClr val="286992"/>
                </a:solidFill>
              </a:rPr>
              <a:t>ubah</a:t>
            </a:r>
            <a:r>
              <a:rPr lang="en-MY" sz="1600" b="1" dirty="0">
                <a:solidFill>
                  <a:srgbClr val="286992"/>
                </a:solidFill>
              </a:rPr>
              <a:t> </a:t>
            </a:r>
            <a:r>
              <a:rPr lang="en-MY" sz="1600" b="1" dirty="0" err="1">
                <a:solidFill>
                  <a:srgbClr val="286992"/>
                </a:solidFill>
              </a:rPr>
              <a:t>dimanipulasi</a:t>
            </a:r>
            <a:r>
              <a:rPr lang="en-MY" sz="1600" b="1" dirty="0">
                <a:solidFill>
                  <a:srgbClr val="286992"/>
                </a:solidFill>
              </a:rPr>
              <a:t> = </a:t>
            </a:r>
          </a:p>
          <a:p>
            <a:r>
              <a:rPr lang="en-MY" sz="1600" dirty="0" err="1">
                <a:solidFill>
                  <a:srgbClr val="286992"/>
                </a:solidFill>
              </a:rPr>
              <a:t>apa</a:t>
            </a:r>
            <a:r>
              <a:rPr lang="en-MY" sz="1600" dirty="0">
                <a:solidFill>
                  <a:srgbClr val="286992"/>
                </a:solidFill>
              </a:rPr>
              <a:t> yang </a:t>
            </a:r>
            <a:r>
              <a:rPr lang="en-MY" sz="1600" dirty="0" err="1">
                <a:solidFill>
                  <a:srgbClr val="286992"/>
                </a:solidFill>
              </a:rPr>
              <a:t>berbeza,berlainan</a:t>
            </a:r>
            <a:r>
              <a:rPr lang="en-MY" sz="1600" dirty="0">
                <a:solidFill>
                  <a:srgbClr val="286992"/>
                </a:solidFill>
              </a:rPr>
              <a:t>, </a:t>
            </a:r>
            <a:r>
              <a:rPr lang="en-MY" sz="1600" dirty="0" err="1">
                <a:solidFill>
                  <a:srgbClr val="286992"/>
                </a:solidFill>
              </a:rPr>
              <a:t>tidak</a:t>
            </a:r>
            <a:r>
              <a:rPr lang="en-MY" sz="1600" dirty="0">
                <a:solidFill>
                  <a:srgbClr val="286992"/>
                </a:solidFill>
              </a:rPr>
              <a:t> </a:t>
            </a:r>
            <a:r>
              <a:rPr lang="en-MY" sz="1600" dirty="0" err="1">
                <a:solidFill>
                  <a:srgbClr val="286992"/>
                </a:solidFill>
              </a:rPr>
              <a:t>sama</a:t>
            </a:r>
            <a:r>
              <a:rPr lang="en-MY" sz="1600" dirty="0">
                <a:solidFill>
                  <a:srgbClr val="286992"/>
                </a:solidFill>
              </a:rPr>
              <a:t>, </a:t>
            </a:r>
            <a:r>
              <a:rPr lang="en-MY" sz="1600" dirty="0" err="1">
                <a:solidFill>
                  <a:srgbClr val="286992"/>
                </a:solidFill>
              </a:rPr>
              <a:t>ditukar</a:t>
            </a:r>
            <a:endParaRPr lang="en-MY" sz="1600" dirty="0">
              <a:solidFill>
                <a:srgbClr val="286992"/>
              </a:solidFill>
            </a:endParaRPr>
          </a:p>
          <a:p>
            <a:endParaRPr lang="en-MY" sz="1600" dirty="0">
              <a:solidFill>
                <a:srgbClr val="286992"/>
              </a:solidFill>
            </a:endParaRPr>
          </a:p>
          <a:p>
            <a:r>
              <a:rPr lang="en-MY" sz="1600" b="1" dirty="0">
                <a:solidFill>
                  <a:srgbClr val="286992"/>
                </a:solidFill>
              </a:rPr>
              <a:t>(PB) </a:t>
            </a:r>
            <a:r>
              <a:rPr lang="en-MY" sz="1600" b="1" dirty="0" err="1">
                <a:solidFill>
                  <a:srgbClr val="286992"/>
                </a:solidFill>
              </a:rPr>
              <a:t>pemboleh</a:t>
            </a:r>
            <a:r>
              <a:rPr lang="en-MY" sz="1600" b="1" dirty="0">
                <a:solidFill>
                  <a:srgbClr val="286992"/>
                </a:solidFill>
              </a:rPr>
              <a:t> </a:t>
            </a:r>
            <a:r>
              <a:rPr lang="en-MY" sz="1600" b="1" dirty="0" err="1">
                <a:solidFill>
                  <a:srgbClr val="286992"/>
                </a:solidFill>
              </a:rPr>
              <a:t>ubah</a:t>
            </a:r>
            <a:r>
              <a:rPr lang="en-MY" sz="1600" b="1" dirty="0">
                <a:solidFill>
                  <a:srgbClr val="286992"/>
                </a:solidFill>
              </a:rPr>
              <a:t> </a:t>
            </a:r>
            <a:r>
              <a:rPr lang="en-MY" sz="1600" b="1" dirty="0" err="1">
                <a:solidFill>
                  <a:srgbClr val="286992"/>
                </a:solidFill>
              </a:rPr>
              <a:t>bergerak</a:t>
            </a:r>
            <a:r>
              <a:rPr lang="en-MY" sz="1600" b="1" dirty="0">
                <a:solidFill>
                  <a:srgbClr val="286992"/>
                </a:solidFill>
              </a:rPr>
              <a:t> </a:t>
            </a:r>
            <a:r>
              <a:rPr lang="en-MY" sz="1600" b="1" dirty="0" err="1">
                <a:solidFill>
                  <a:srgbClr val="286992"/>
                </a:solidFill>
              </a:rPr>
              <a:t>balas</a:t>
            </a:r>
            <a:r>
              <a:rPr lang="en-MY" sz="1600" b="1" dirty="0">
                <a:solidFill>
                  <a:srgbClr val="286992"/>
                </a:solidFill>
              </a:rPr>
              <a:t> = </a:t>
            </a:r>
          </a:p>
          <a:p>
            <a:r>
              <a:rPr lang="en-MY" sz="1600" dirty="0" err="1">
                <a:solidFill>
                  <a:srgbClr val="286992"/>
                </a:solidFill>
              </a:rPr>
              <a:t>apa</a:t>
            </a:r>
            <a:r>
              <a:rPr lang="en-MY" sz="1600" dirty="0">
                <a:solidFill>
                  <a:srgbClr val="286992"/>
                </a:solidFill>
              </a:rPr>
              <a:t> </a:t>
            </a:r>
            <a:r>
              <a:rPr lang="en-MY" sz="1600" dirty="0" err="1">
                <a:solidFill>
                  <a:srgbClr val="286992"/>
                </a:solidFill>
              </a:rPr>
              <a:t>perubahan</a:t>
            </a:r>
            <a:r>
              <a:rPr lang="en-MY" sz="1600" dirty="0">
                <a:solidFill>
                  <a:srgbClr val="286992"/>
                </a:solidFill>
              </a:rPr>
              <a:t> yang </a:t>
            </a:r>
            <a:r>
              <a:rPr lang="en-MY" sz="1600" dirty="0" err="1">
                <a:solidFill>
                  <a:srgbClr val="286992"/>
                </a:solidFill>
              </a:rPr>
              <a:t>berlaku</a:t>
            </a:r>
            <a:r>
              <a:rPr lang="en-MY" sz="1600" dirty="0">
                <a:solidFill>
                  <a:srgbClr val="286992"/>
                </a:solidFill>
              </a:rPr>
              <a:t>, </a:t>
            </a:r>
            <a:r>
              <a:rPr lang="en-MY" sz="1600" dirty="0" err="1">
                <a:solidFill>
                  <a:srgbClr val="286992"/>
                </a:solidFill>
              </a:rPr>
              <a:t>dilihat</a:t>
            </a:r>
            <a:r>
              <a:rPr lang="en-MY" sz="1600" dirty="0">
                <a:solidFill>
                  <a:srgbClr val="286992"/>
                </a:solidFill>
              </a:rPr>
              <a:t>, </a:t>
            </a:r>
            <a:r>
              <a:rPr lang="en-MY" sz="1600" dirty="0" err="1">
                <a:solidFill>
                  <a:srgbClr val="286992"/>
                </a:solidFill>
              </a:rPr>
              <a:t>terjadi</a:t>
            </a:r>
            <a:r>
              <a:rPr lang="en-MY" sz="1600" dirty="0">
                <a:solidFill>
                  <a:srgbClr val="286992"/>
                </a:solidFill>
              </a:rPr>
              <a:t>, </a:t>
            </a:r>
            <a:r>
              <a:rPr lang="en-MY" sz="1600" dirty="0" err="1">
                <a:solidFill>
                  <a:srgbClr val="286992"/>
                </a:solidFill>
              </a:rPr>
              <a:t>keputusan</a:t>
            </a:r>
            <a:r>
              <a:rPr lang="en-MY" sz="1600" dirty="0">
                <a:solidFill>
                  <a:srgbClr val="286992"/>
                </a:solidFill>
              </a:rPr>
              <a:t> yang </a:t>
            </a:r>
            <a:r>
              <a:rPr lang="en-MY" sz="1600" dirty="0" err="1">
                <a:solidFill>
                  <a:srgbClr val="286992"/>
                </a:solidFill>
              </a:rPr>
              <a:t>diperoleh</a:t>
            </a:r>
            <a:endParaRPr lang="en-MY" sz="1600" dirty="0">
              <a:solidFill>
                <a:srgbClr val="286992"/>
              </a:solidFill>
            </a:endParaRPr>
          </a:p>
          <a:p>
            <a:endParaRPr lang="en-MY" sz="1600" dirty="0">
              <a:solidFill>
                <a:srgbClr val="286992"/>
              </a:solidFill>
            </a:endParaRPr>
          </a:p>
          <a:p>
            <a:r>
              <a:rPr lang="en-MY" sz="1600" b="1" dirty="0">
                <a:solidFill>
                  <a:srgbClr val="286992"/>
                </a:solidFill>
              </a:rPr>
              <a:t>(PD) </a:t>
            </a:r>
            <a:r>
              <a:rPr lang="en-MY" sz="1600" b="1" dirty="0" err="1">
                <a:solidFill>
                  <a:srgbClr val="286992"/>
                </a:solidFill>
              </a:rPr>
              <a:t>pemboleh</a:t>
            </a:r>
            <a:r>
              <a:rPr lang="en-MY" sz="1600" b="1" dirty="0">
                <a:solidFill>
                  <a:srgbClr val="286992"/>
                </a:solidFill>
              </a:rPr>
              <a:t> </a:t>
            </a:r>
            <a:r>
              <a:rPr lang="en-MY" sz="1600" b="1" dirty="0" err="1">
                <a:solidFill>
                  <a:srgbClr val="286992"/>
                </a:solidFill>
              </a:rPr>
              <a:t>ubah</a:t>
            </a:r>
            <a:r>
              <a:rPr lang="en-MY" sz="1600" b="1" dirty="0">
                <a:solidFill>
                  <a:srgbClr val="286992"/>
                </a:solidFill>
              </a:rPr>
              <a:t> </a:t>
            </a:r>
            <a:r>
              <a:rPr lang="en-MY" sz="1600" b="1" dirty="0" err="1">
                <a:solidFill>
                  <a:srgbClr val="286992"/>
                </a:solidFill>
              </a:rPr>
              <a:t>dimalarkan</a:t>
            </a:r>
            <a:r>
              <a:rPr lang="en-MY" sz="1600" b="1" dirty="0">
                <a:solidFill>
                  <a:srgbClr val="286992"/>
                </a:solidFill>
              </a:rPr>
              <a:t> = </a:t>
            </a:r>
          </a:p>
          <a:p>
            <a:r>
              <a:rPr lang="en-MY" sz="1600" dirty="0" err="1">
                <a:solidFill>
                  <a:srgbClr val="286992"/>
                </a:solidFill>
              </a:rPr>
              <a:t>apa</a:t>
            </a:r>
            <a:r>
              <a:rPr lang="en-MY" sz="1600" dirty="0">
                <a:solidFill>
                  <a:srgbClr val="286992"/>
                </a:solidFill>
              </a:rPr>
              <a:t> yang </a:t>
            </a:r>
            <a:r>
              <a:rPr lang="en-MY" sz="1600" dirty="0" err="1">
                <a:solidFill>
                  <a:srgbClr val="286992"/>
                </a:solidFill>
              </a:rPr>
              <a:t>sama</a:t>
            </a:r>
            <a:r>
              <a:rPr lang="en-MY" sz="1600" dirty="0">
                <a:solidFill>
                  <a:srgbClr val="286992"/>
                </a:solidFill>
              </a:rPr>
              <a:t>, </a:t>
            </a:r>
            <a:r>
              <a:rPr lang="en-MY" sz="1600" dirty="0" err="1">
                <a:solidFill>
                  <a:srgbClr val="286992"/>
                </a:solidFill>
              </a:rPr>
              <a:t>tidakberubah</a:t>
            </a:r>
            <a:r>
              <a:rPr lang="en-MY" sz="1600" dirty="0">
                <a:solidFill>
                  <a:srgbClr val="286992"/>
                </a:solidFill>
              </a:rPr>
              <a:t>, </a:t>
            </a:r>
            <a:r>
              <a:rPr lang="en-MY" sz="1600" dirty="0" err="1">
                <a:solidFill>
                  <a:srgbClr val="286992"/>
                </a:solidFill>
              </a:rPr>
              <a:t>tetap</a:t>
            </a:r>
            <a:endParaRPr lang="en-MY" sz="1600" dirty="0">
              <a:solidFill>
                <a:srgbClr val="2869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2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43"/>
          <p:cNvSpPr txBox="1">
            <a:spLocks noGrp="1"/>
          </p:cNvSpPr>
          <p:nvPr>
            <p:ph type="title" idx="4"/>
          </p:nvPr>
        </p:nvSpPr>
        <p:spPr>
          <a:xfrm>
            <a:off x="1051907" y="591279"/>
            <a:ext cx="7378868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10. </a:t>
            </a:r>
            <a:r>
              <a:rPr lang="en-US" sz="2800" b="1" dirty="0" err="1"/>
              <a:t>Mengawal</a:t>
            </a:r>
            <a:r>
              <a:rPr lang="en-US" sz="2800" b="1" dirty="0"/>
              <a:t> </a:t>
            </a:r>
            <a:r>
              <a:rPr lang="en-US" sz="2800" b="1" dirty="0" err="1"/>
              <a:t>pemboleh</a:t>
            </a:r>
            <a:r>
              <a:rPr lang="en-US" sz="2800" b="1" dirty="0"/>
              <a:t> </a:t>
            </a:r>
            <a:r>
              <a:rPr lang="en-US" sz="2800" b="1" dirty="0" err="1"/>
              <a:t>ubah</a:t>
            </a:r>
            <a:endParaRPr sz="2800" b="1" dirty="0"/>
          </a:p>
        </p:txBody>
      </p:sp>
      <p:grpSp>
        <p:nvGrpSpPr>
          <p:cNvPr id="2037" name="Google Shape;2037;p43"/>
          <p:cNvGrpSpPr/>
          <p:nvPr/>
        </p:nvGrpSpPr>
        <p:grpSpPr>
          <a:xfrm>
            <a:off x="108979" y="1645360"/>
            <a:ext cx="556602" cy="670735"/>
            <a:chOff x="3230400" y="3025675"/>
            <a:chExt cx="169700" cy="222100"/>
          </a:xfrm>
        </p:grpSpPr>
        <p:sp>
          <p:nvSpPr>
            <p:cNvPr id="2038" name="Google Shape;2038;p43"/>
            <p:cNvSpPr/>
            <p:nvPr/>
          </p:nvSpPr>
          <p:spPr>
            <a:xfrm>
              <a:off x="3230400" y="3025675"/>
              <a:ext cx="165550" cy="222100"/>
            </a:xfrm>
            <a:custGeom>
              <a:avLst/>
              <a:gdLst/>
              <a:ahLst/>
              <a:cxnLst/>
              <a:rect l="l" t="t" r="r" b="b"/>
              <a:pathLst>
                <a:path w="6622" h="8884" extrusionOk="0">
                  <a:moveTo>
                    <a:pt x="143" y="1"/>
                  </a:moveTo>
                  <a:cubicBezTo>
                    <a:pt x="72" y="1"/>
                    <a:pt x="1" y="72"/>
                    <a:pt x="1" y="143"/>
                  </a:cubicBezTo>
                  <a:lnTo>
                    <a:pt x="1" y="8740"/>
                  </a:lnTo>
                  <a:cubicBezTo>
                    <a:pt x="1" y="8812"/>
                    <a:pt x="72" y="8883"/>
                    <a:pt x="143" y="8883"/>
                  </a:cubicBezTo>
                  <a:lnTo>
                    <a:pt x="6478" y="8883"/>
                  </a:lnTo>
                  <a:cubicBezTo>
                    <a:pt x="6550" y="8883"/>
                    <a:pt x="6621" y="8812"/>
                    <a:pt x="6621" y="8740"/>
                  </a:cubicBezTo>
                  <a:lnTo>
                    <a:pt x="6621" y="143"/>
                  </a:lnTo>
                  <a:cubicBezTo>
                    <a:pt x="6621" y="72"/>
                    <a:pt x="6550" y="1"/>
                    <a:pt x="6478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43"/>
            <p:cNvSpPr/>
            <p:nvPr/>
          </p:nvSpPr>
          <p:spPr>
            <a:xfrm>
              <a:off x="3235175" y="3025675"/>
              <a:ext cx="164925" cy="222100"/>
            </a:xfrm>
            <a:custGeom>
              <a:avLst/>
              <a:gdLst/>
              <a:ahLst/>
              <a:cxnLst/>
              <a:rect l="l" t="t" r="r" b="b"/>
              <a:pathLst>
                <a:path w="6597" h="8884" extrusionOk="0">
                  <a:moveTo>
                    <a:pt x="143" y="1"/>
                  </a:moveTo>
                  <a:cubicBezTo>
                    <a:pt x="48" y="1"/>
                    <a:pt x="0" y="72"/>
                    <a:pt x="0" y="143"/>
                  </a:cubicBezTo>
                  <a:lnTo>
                    <a:pt x="0" y="8740"/>
                  </a:lnTo>
                  <a:cubicBezTo>
                    <a:pt x="0" y="8812"/>
                    <a:pt x="48" y="8883"/>
                    <a:pt x="143" y="8883"/>
                  </a:cubicBezTo>
                  <a:lnTo>
                    <a:pt x="6454" y="8883"/>
                  </a:lnTo>
                  <a:cubicBezTo>
                    <a:pt x="6525" y="8883"/>
                    <a:pt x="6597" y="8812"/>
                    <a:pt x="6597" y="8740"/>
                  </a:cubicBezTo>
                  <a:lnTo>
                    <a:pt x="6597" y="143"/>
                  </a:lnTo>
                  <a:cubicBezTo>
                    <a:pt x="6597" y="72"/>
                    <a:pt x="6525" y="1"/>
                    <a:pt x="6454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43"/>
            <p:cNvSpPr/>
            <p:nvPr/>
          </p:nvSpPr>
          <p:spPr>
            <a:xfrm>
              <a:off x="3244100" y="3055450"/>
              <a:ext cx="139325" cy="178025"/>
            </a:xfrm>
            <a:custGeom>
              <a:avLst/>
              <a:gdLst/>
              <a:ahLst/>
              <a:cxnLst/>
              <a:rect l="l" t="t" r="r" b="b"/>
              <a:pathLst>
                <a:path w="5573" h="7121" extrusionOk="0">
                  <a:moveTo>
                    <a:pt x="143" y="0"/>
                  </a:moveTo>
                  <a:cubicBezTo>
                    <a:pt x="48" y="0"/>
                    <a:pt x="0" y="48"/>
                    <a:pt x="0" y="143"/>
                  </a:cubicBezTo>
                  <a:lnTo>
                    <a:pt x="0" y="6978"/>
                  </a:lnTo>
                  <a:cubicBezTo>
                    <a:pt x="0" y="7049"/>
                    <a:pt x="48" y="7121"/>
                    <a:pt x="143" y="7121"/>
                  </a:cubicBezTo>
                  <a:lnTo>
                    <a:pt x="5430" y="7121"/>
                  </a:lnTo>
                  <a:cubicBezTo>
                    <a:pt x="5501" y="7121"/>
                    <a:pt x="5573" y="7049"/>
                    <a:pt x="5573" y="6978"/>
                  </a:cubicBezTo>
                  <a:lnTo>
                    <a:pt x="5573" y="143"/>
                  </a:lnTo>
                  <a:cubicBezTo>
                    <a:pt x="5573" y="48"/>
                    <a:pt x="5501" y="0"/>
                    <a:pt x="5430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43"/>
            <p:cNvSpPr/>
            <p:nvPr/>
          </p:nvSpPr>
          <p:spPr>
            <a:xfrm>
              <a:off x="3247675" y="3051275"/>
              <a:ext cx="139325" cy="178050"/>
            </a:xfrm>
            <a:custGeom>
              <a:avLst/>
              <a:gdLst/>
              <a:ahLst/>
              <a:cxnLst/>
              <a:rect l="l" t="t" r="r" b="b"/>
              <a:pathLst>
                <a:path w="5573" h="7122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6978"/>
                  </a:lnTo>
                  <a:cubicBezTo>
                    <a:pt x="0" y="7050"/>
                    <a:pt x="72" y="7121"/>
                    <a:pt x="143" y="7121"/>
                  </a:cubicBezTo>
                  <a:lnTo>
                    <a:pt x="5430" y="7121"/>
                  </a:lnTo>
                  <a:cubicBezTo>
                    <a:pt x="5525" y="7121"/>
                    <a:pt x="5573" y="7050"/>
                    <a:pt x="5573" y="6978"/>
                  </a:cubicBezTo>
                  <a:lnTo>
                    <a:pt x="5573" y="143"/>
                  </a:lnTo>
                  <a:cubicBezTo>
                    <a:pt x="5573" y="72"/>
                    <a:pt x="5525" y="1"/>
                    <a:pt x="5430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43"/>
            <p:cNvSpPr/>
            <p:nvPr/>
          </p:nvSpPr>
          <p:spPr>
            <a:xfrm>
              <a:off x="3264350" y="3099500"/>
              <a:ext cx="27400" cy="26825"/>
            </a:xfrm>
            <a:custGeom>
              <a:avLst/>
              <a:gdLst/>
              <a:ahLst/>
              <a:cxnLst/>
              <a:rect l="l" t="t" r="r" b="b"/>
              <a:pathLst>
                <a:path w="1096" h="1073" extrusionOk="0">
                  <a:moveTo>
                    <a:pt x="143" y="1"/>
                  </a:moveTo>
                  <a:cubicBezTo>
                    <a:pt x="71" y="1"/>
                    <a:pt x="0" y="48"/>
                    <a:pt x="0" y="120"/>
                  </a:cubicBezTo>
                  <a:lnTo>
                    <a:pt x="0" y="929"/>
                  </a:lnTo>
                  <a:cubicBezTo>
                    <a:pt x="0" y="1025"/>
                    <a:pt x="71" y="1072"/>
                    <a:pt x="143" y="1072"/>
                  </a:cubicBezTo>
                  <a:lnTo>
                    <a:pt x="953" y="1072"/>
                  </a:lnTo>
                  <a:cubicBezTo>
                    <a:pt x="1024" y="1072"/>
                    <a:pt x="1095" y="1025"/>
                    <a:pt x="1095" y="929"/>
                  </a:cubicBezTo>
                  <a:lnTo>
                    <a:pt x="1095" y="120"/>
                  </a:lnTo>
                  <a:cubicBezTo>
                    <a:pt x="1095" y="48"/>
                    <a:pt x="1024" y="1"/>
                    <a:pt x="953" y="1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43"/>
            <p:cNvSpPr/>
            <p:nvPr/>
          </p:nvSpPr>
          <p:spPr>
            <a:xfrm>
              <a:off x="3264350" y="3137600"/>
              <a:ext cx="27400" cy="27425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143" y="1"/>
                  </a:moveTo>
                  <a:cubicBezTo>
                    <a:pt x="71" y="1"/>
                    <a:pt x="0" y="72"/>
                    <a:pt x="0" y="144"/>
                  </a:cubicBezTo>
                  <a:lnTo>
                    <a:pt x="0" y="953"/>
                  </a:lnTo>
                  <a:cubicBezTo>
                    <a:pt x="0" y="1025"/>
                    <a:pt x="71" y="1096"/>
                    <a:pt x="143" y="1096"/>
                  </a:cubicBezTo>
                  <a:lnTo>
                    <a:pt x="953" y="1096"/>
                  </a:lnTo>
                  <a:cubicBezTo>
                    <a:pt x="1024" y="1096"/>
                    <a:pt x="1095" y="1025"/>
                    <a:pt x="1095" y="953"/>
                  </a:cubicBezTo>
                  <a:lnTo>
                    <a:pt x="1095" y="144"/>
                  </a:lnTo>
                  <a:cubicBezTo>
                    <a:pt x="1095" y="72"/>
                    <a:pt x="1024" y="1"/>
                    <a:pt x="953" y="1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43"/>
            <p:cNvSpPr/>
            <p:nvPr/>
          </p:nvSpPr>
          <p:spPr>
            <a:xfrm>
              <a:off x="3264350" y="3176300"/>
              <a:ext cx="27400" cy="27425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143" y="1"/>
                  </a:moveTo>
                  <a:cubicBezTo>
                    <a:pt x="71" y="1"/>
                    <a:pt x="0" y="72"/>
                    <a:pt x="0" y="143"/>
                  </a:cubicBezTo>
                  <a:lnTo>
                    <a:pt x="0" y="953"/>
                  </a:lnTo>
                  <a:cubicBezTo>
                    <a:pt x="0" y="1025"/>
                    <a:pt x="71" y="1096"/>
                    <a:pt x="143" y="1096"/>
                  </a:cubicBezTo>
                  <a:lnTo>
                    <a:pt x="953" y="1096"/>
                  </a:lnTo>
                  <a:cubicBezTo>
                    <a:pt x="1024" y="1096"/>
                    <a:pt x="1095" y="1025"/>
                    <a:pt x="1095" y="953"/>
                  </a:cubicBezTo>
                  <a:lnTo>
                    <a:pt x="1095" y="143"/>
                  </a:lnTo>
                  <a:cubicBezTo>
                    <a:pt x="1095" y="72"/>
                    <a:pt x="1024" y="1"/>
                    <a:pt x="953" y="1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43"/>
            <p:cNvSpPr/>
            <p:nvPr/>
          </p:nvSpPr>
          <p:spPr>
            <a:xfrm>
              <a:off x="3317325" y="3110225"/>
              <a:ext cx="53000" cy="7150"/>
            </a:xfrm>
            <a:custGeom>
              <a:avLst/>
              <a:gdLst/>
              <a:ahLst/>
              <a:cxnLst/>
              <a:rect l="l" t="t" r="r" b="b"/>
              <a:pathLst>
                <a:path w="2120" h="286" extrusionOk="0">
                  <a:moveTo>
                    <a:pt x="143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15"/>
                    <a:pt x="72" y="286"/>
                    <a:pt x="143" y="286"/>
                  </a:cubicBezTo>
                  <a:lnTo>
                    <a:pt x="2001" y="286"/>
                  </a:lnTo>
                  <a:cubicBezTo>
                    <a:pt x="2072" y="286"/>
                    <a:pt x="2120" y="215"/>
                    <a:pt x="2120" y="143"/>
                  </a:cubicBezTo>
                  <a:cubicBezTo>
                    <a:pt x="2120" y="72"/>
                    <a:pt x="2072" y="0"/>
                    <a:pt x="2001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43"/>
            <p:cNvSpPr/>
            <p:nvPr/>
          </p:nvSpPr>
          <p:spPr>
            <a:xfrm>
              <a:off x="3317325" y="3148925"/>
              <a:ext cx="53000" cy="7150"/>
            </a:xfrm>
            <a:custGeom>
              <a:avLst/>
              <a:gdLst/>
              <a:ahLst/>
              <a:cxnLst/>
              <a:rect l="l" t="t" r="r" b="b"/>
              <a:pathLst>
                <a:path w="2120" h="286" extrusionOk="0">
                  <a:moveTo>
                    <a:pt x="143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14"/>
                    <a:pt x="72" y="286"/>
                    <a:pt x="143" y="286"/>
                  </a:cubicBezTo>
                  <a:lnTo>
                    <a:pt x="2001" y="286"/>
                  </a:lnTo>
                  <a:cubicBezTo>
                    <a:pt x="2072" y="286"/>
                    <a:pt x="2120" y="214"/>
                    <a:pt x="2120" y="143"/>
                  </a:cubicBezTo>
                  <a:cubicBezTo>
                    <a:pt x="2120" y="72"/>
                    <a:pt x="2072" y="0"/>
                    <a:pt x="2001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43"/>
            <p:cNvSpPr/>
            <p:nvPr/>
          </p:nvSpPr>
          <p:spPr>
            <a:xfrm>
              <a:off x="3317325" y="3187625"/>
              <a:ext cx="53000" cy="6575"/>
            </a:xfrm>
            <a:custGeom>
              <a:avLst/>
              <a:gdLst/>
              <a:ahLst/>
              <a:cxnLst/>
              <a:rect l="l" t="t" r="r" b="b"/>
              <a:pathLst>
                <a:path w="2120" h="263" extrusionOk="0">
                  <a:moveTo>
                    <a:pt x="143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4"/>
                    <a:pt x="72" y="262"/>
                    <a:pt x="143" y="262"/>
                  </a:cubicBezTo>
                  <a:lnTo>
                    <a:pt x="2001" y="262"/>
                  </a:lnTo>
                  <a:cubicBezTo>
                    <a:pt x="2072" y="262"/>
                    <a:pt x="2120" y="214"/>
                    <a:pt x="2120" y="143"/>
                  </a:cubicBezTo>
                  <a:cubicBezTo>
                    <a:pt x="2120" y="48"/>
                    <a:pt x="2072" y="0"/>
                    <a:pt x="2001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43"/>
            <p:cNvSpPr/>
            <p:nvPr/>
          </p:nvSpPr>
          <p:spPr>
            <a:xfrm>
              <a:off x="3260175" y="3081000"/>
              <a:ext cx="59550" cy="36375"/>
            </a:xfrm>
            <a:custGeom>
              <a:avLst/>
              <a:gdLst/>
              <a:ahLst/>
              <a:cxnLst/>
              <a:rect l="l" t="t" r="r" b="b"/>
              <a:pathLst>
                <a:path w="2382" h="1455" extrusionOk="0">
                  <a:moveTo>
                    <a:pt x="2214" y="0"/>
                  </a:moveTo>
                  <a:cubicBezTo>
                    <a:pt x="2187" y="0"/>
                    <a:pt x="2162" y="8"/>
                    <a:pt x="2144" y="26"/>
                  </a:cubicBezTo>
                  <a:lnTo>
                    <a:pt x="620" y="1122"/>
                  </a:lnTo>
                  <a:lnTo>
                    <a:pt x="262" y="717"/>
                  </a:lnTo>
                  <a:cubicBezTo>
                    <a:pt x="236" y="677"/>
                    <a:pt x="195" y="660"/>
                    <a:pt x="156" y="660"/>
                  </a:cubicBezTo>
                  <a:cubicBezTo>
                    <a:pt x="124" y="660"/>
                    <a:pt x="93" y="672"/>
                    <a:pt x="72" y="693"/>
                  </a:cubicBezTo>
                  <a:cubicBezTo>
                    <a:pt x="24" y="741"/>
                    <a:pt x="0" y="836"/>
                    <a:pt x="48" y="883"/>
                  </a:cubicBezTo>
                  <a:lnTo>
                    <a:pt x="500" y="1407"/>
                  </a:lnTo>
                  <a:cubicBezTo>
                    <a:pt x="524" y="1431"/>
                    <a:pt x="572" y="1455"/>
                    <a:pt x="596" y="1455"/>
                  </a:cubicBezTo>
                  <a:cubicBezTo>
                    <a:pt x="643" y="1455"/>
                    <a:pt x="667" y="1431"/>
                    <a:pt x="691" y="1431"/>
                  </a:cubicBezTo>
                  <a:lnTo>
                    <a:pt x="2310" y="240"/>
                  </a:lnTo>
                  <a:cubicBezTo>
                    <a:pt x="2358" y="193"/>
                    <a:pt x="2382" y="121"/>
                    <a:pt x="2334" y="50"/>
                  </a:cubicBezTo>
                  <a:cubicBezTo>
                    <a:pt x="2305" y="20"/>
                    <a:pt x="2257" y="0"/>
                    <a:pt x="2214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43"/>
            <p:cNvSpPr/>
            <p:nvPr/>
          </p:nvSpPr>
          <p:spPr>
            <a:xfrm>
              <a:off x="3260175" y="3119500"/>
              <a:ext cx="59550" cy="36575"/>
            </a:xfrm>
            <a:custGeom>
              <a:avLst/>
              <a:gdLst/>
              <a:ahLst/>
              <a:cxnLst/>
              <a:rect l="l" t="t" r="r" b="b"/>
              <a:pathLst>
                <a:path w="2382" h="1463" extrusionOk="0">
                  <a:moveTo>
                    <a:pt x="2228" y="1"/>
                  </a:moveTo>
                  <a:cubicBezTo>
                    <a:pt x="2196" y="1"/>
                    <a:pt x="2165" y="13"/>
                    <a:pt x="2144" y="34"/>
                  </a:cubicBezTo>
                  <a:lnTo>
                    <a:pt x="620" y="1130"/>
                  </a:lnTo>
                  <a:lnTo>
                    <a:pt x="262" y="701"/>
                  </a:lnTo>
                  <a:cubicBezTo>
                    <a:pt x="238" y="677"/>
                    <a:pt x="203" y="665"/>
                    <a:pt x="167" y="665"/>
                  </a:cubicBezTo>
                  <a:cubicBezTo>
                    <a:pt x="131" y="665"/>
                    <a:pt x="96" y="677"/>
                    <a:pt x="72" y="701"/>
                  </a:cubicBezTo>
                  <a:cubicBezTo>
                    <a:pt x="24" y="748"/>
                    <a:pt x="0" y="820"/>
                    <a:pt x="48" y="891"/>
                  </a:cubicBezTo>
                  <a:lnTo>
                    <a:pt x="500" y="1391"/>
                  </a:lnTo>
                  <a:cubicBezTo>
                    <a:pt x="524" y="1439"/>
                    <a:pt x="572" y="1463"/>
                    <a:pt x="596" y="1463"/>
                  </a:cubicBezTo>
                  <a:cubicBezTo>
                    <a:pt x="643" y="1463"/>
                    <a:pt x="667" y="1439"/>
                    <a:pt x="691" y="1415"/>
                  </a:cubicBezTo>
                  <a:lnTo>
                    <a:pt x="2310" y="248"/>
                  </a:lnTo>
                  <a:cubicBezTo>
                    <a:pt x="2358" y="201"/>
                    <a:pt x="2382" y="129"/>
                    <a:pt x="2334" y="58"/>
                  </a:cubicBezTo>
                  <a:cubicBezTo>
                    <a:pt x="2308" y="19"/>
                    <a:pt x="2267" y="1"/>
                    <a:pt x="2228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43"/>
            <p:cNvSpPr/>
            <p:nvPr/>
          </p:nvSpPr>
          <p:spPr>
            <a:xfrm>
              <a:off x="3260175" y="3158075"/>
              <a:ext cx="59550" cy="36125"/>
            </a:xfrm>
            <a:custGeom>
              <a:avLst/>
              <a:gdLst/>
              <a:ahLst/>
              <a:cxnLst/>
              <a:rect l="l" t="t" r="r" b="b"/>
              <a:pathLst>
                <a:path w="2382" h="1445" extrusionOk="0">
                  <a:moveTo>
                    <a:pt x="2210" y="1"/>
                  </a:moveTo>
                  <a:cubicBezTo>
                    <a:pt x="2185" y="1"/>
                    <a:pt x="2161" y="6"/>
                    <a:pt x="2144" y="15"/>
                  </a:cubicBezTo>
                  <a:lnTo>
                    <a:pt x="620" y="1134"/>
                  </a:lnTo>
                  <a:lnTo>
                    <a:pt x="262" y="706"/>
                  </a:lnTo>
                  <a:cubicBezTo>
                    <a:pt x="236" y="680"/>
                    <a:pt x="196" y="661"/>
                    <a:pt x="157" y="661"/>
                  </a:cubicBezTo>
                  <a:cubicBezTo>
                    <a:pt x="124" y="661"/>
                    <a:pt x="93" y="674"/>
                    <a:pt x="72" y="706"/>
                  </a:cubicBezTo>
                  <a:cubicBezTo>
                    <a:pt x="24" y="753"/>
                    <a:pt x="0" y="825"/>
                    <a:pt x="48" y="896"/>
                  </a:cubicBezTo>
                  <a:lnTo>
                    <a:pt x="500" y="1396"/>
                  </a:lnTo>
                  <a:cubicBezTo>
                    <a:pt x="524" y="1444"/>
                    <a:pt x="572" y="1444"/>
                    <a:pt x="596" y="1444"/>
                  </a:cubicBezTo>
                  <a:cubicBezTo>
                    <a:pt x="643" y="1444"/>
                    <a:pt x="667" y="1444"/>
                    <a:pt x="691" y="1420"/>
                  </a:cubicBezTo>
                  <a:lnTo>
                    <a:pt x="2310" y="253"/>
                  </a:lnTo>
                  <a:cubicBezTo>
                    <a:pt x="2358" y="206"/>
                    <a:pt x="2382" y="110"/>
                    <a:pt x="2334" y="63"/>
                  </a:cubicBezTo>
                  <a:cubicBezTo>
                    <a:pt x="2304" y="17"/>
                    <a:pt x="2255" y="1"/>
                    <a:pt x="2210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43"/>
            <p:cNvSpPr/>
            <p:nvPr/>
          </p:nvSpPr>
          <p:spPr>
            <a:xfrm>
              <a:off x="3281600" y="3035200"/>
              <a:ext cx="66125" cy="36350"/>
            </a:xfrm>
            <a:custGeom>
              <a:avLst/>
              <a:gdLst/>
              <a:ahLst/>
              <a:cxnLst/>
              <a:rect l="l" t="t" r="r" b="b"/>
              <a:pathLst>
                <a:path w="2645" h="1454" extrusionOk="0">
                  <a:moveTo>
                    <a:pt x="1310" y="1"/>
                  </a:moveTo>
                  <a:cubicBezTo>
                    <a:pt x="1120" y="1"/>
                    <a:pt x="929" y="72"/>
                    <a:pt x="787" y="215"/>
                  </a:cubicBezTo>
                  <a:lnTo>
                    <a:pt x="144" y="215"/>
                  </a:lnTo>
                  <a:cubicBezTo>
                    <a:pt x="72" y="215"/>
                    <a:pt x="1" y="263"/>
                    <a:pt x="1" y="358"/>
                  </a:cubicBezTo>
                  <a:lnTo>
                    <a:pt x="1" y="1310"/>
                  </a:lnTo>
                  <a:cubicBezTo>
                    <a:pt x="1" y="1382"/>
                    <a:pt x="72" y="1453"/>
                    <a:pt x="144" y="1453"/>
                  </a:cubicBezTo>
                  <a:lnTo>
                    <a:pt x="2501" y="1453"/>
                  </a:lnTo>
                  <a:cubicBezTo>
                    <a:pt x="2573" y="1453"/>
                    <a:pt x="2644" y="1382"/>
                    <a:pt x="2644" y="1310"/>
                  </a:cubicBezTo>
                  <a:lnTo>
                    <a:pt x="2644" y="358"/>
                  </a:lnTo>
                  <a:cubicBezTo>
                    <a:pt x="2644" y="263"/>
                    <a:pt x="2573" y="215"/>
                    <a:pt x="2501" y="215"/>
                  </a:cubicBezTo>
                  <a:lnTo>
                    <a:pt x="1834" y="215"/>
                  </a:lnTo>
                  <a:cubicBezTo>
                    <a:pt x="1691" y="72"/>
                    <a:pt x="1525" y="1"/>
                    <a:pt x="1310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43"/>
            <p:cNvSpPr/>
            <p:nvPr/>
          </p:nvSpPr>
          <p:spPr>
            <a:xfrm>
              <a:off x="3284575" y="3035200"/>
              <a:ext cx="66125" cy="36350"/>
            </a:xfrm>
            <a:custGeom>
              <a:avLst/>
              <a:gdLst/>
              <a:ahLst/>
              <a:cxnLst/>
              <a:rect l="l" t="t" r="r" b="b"/>
              <a:pathLst>
                <a:path w="2645" h="1454" extrusionOk="0">
                  <a:moveTo>
                    <a:pt x="1311" y="1"/>
                  </a:moveTo>
                  <a:cubicBezTo>
                    <a:pt x="1120" y="1"/>
                    <a:pt x="929" y="72"/>
                    <a:pt x="787" y="215"/>
                  </a:cubicBezTo>
                  <a:lnTo>
                    <a:pt x="144" y="215"/>
                  </a:lnTo>
                  <a:cubicBezTo>
                    <a:pt x="72" y="215"/>
                    <a:pt x="1" y="263"/>
                    <a:pt x="1" y="358"/>
                  </a:cubicBezTo>
                  <a:lnTo>
                    <a:pt x="1" y="1310"/>
                  </a:lnTo>
                  <a:cubicBezTo>
                    <a:pt x="1" y="1382"/>
                    <a:pt x="72" y="1453"/>
                    <a:pt x="144" y="1453"/>
                  </a:cubicBezTo>
                  <a:lnTo>
                    <a:pt x="2501" y="1453"/>
                  </a:lnTo>
                  <a:cubicBezTo>
                    <a:pt x="2573" y="1453"/>
                    <a:pt x="2644" y="1382"/>
                    <a:pt x="2644" y="1310"/>
                  </a:cubicBezTo>
                  <a:lnTo>
                    <a:pt x="2644" y="358"/>
                  </a:lnTo>
                  <a:cubicBezTo>
                    <a:pt x="2644" y="263"/>
                    <a:pt x="2573" y="215"/>
                    <a:pt x="2501" y="215"/>
                  </a:cubicBezTo>
                  <a:lnTo>
                    <a:pt x="1834" y="215"/>
                  </a:lnTo>
                  <a:cubicBezTo>
                    <a:pt x="1692" y="72"/>
                    <a:pt x="1525" y="1"/>
                    <a:pt x="1311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43"/>
            <p:cNvSpPr/>
            <p:nvPr/>
          </p:nvSpPr>
          <p:spPr>
            <a:xfrm>
              <a:off x="3294100" y="3044125"/>
              <a:ext cx="47075" cy="17900"/>
            </a:xfrm>
            <a:custGeom>
              <a:avLst/>
              <a:gdLst/>
              <a:ahLst/>
              <a:cxnLst/>
              <a:rect l="l" t="t" r="r" b="b"/>
              <a:pathLst>
                <a:path w="1883" h="716" extrusionOk="0">
                  <a:moveTo>
                    <a:pt x="930" y="1"/>
                  </a:moveTo>
                  <a:cubicBezTo>
                    <a:pt x="834" y="1"/>
                    <a:pt x="739" y="48"/>
                    <a:pt x="691" y="120"/>
                  </a:cubicBezTo>
                  <a:lnTo>
                    <a:pt x="572" y="215"/>
                  </a:lnTo>
                  <a:lnTo>
                    <a:pt x="72" y="215"/>
                  </a:lnTo>
                  <a:cubicBezTo>
                    <a:pt x="25" y="215"/>
                    <a:pt x="1" y="263"/>
                    <a:pt x="1" y="310"/>
                  </a:cubicBezTo>
                  <a:lnTo>
                    <a:pt x="1" y="620"/>
                  </a:lnTo>
                  <a:cubicBezTo>
                    <a:pt x="1" y="668"/>
                    <a:pt x="25" y="715"/>
                    <a:pt x="72" y="715"/>
                  </a:cubicBezTo>
                  <a:lnTo>
                    <a:pt x="1787" y="715"/>
                  </a:lnTo>
                  <a:cubicBezTo>
                    <a:pt x="1834" y="715"/>
                    <a:pt x="1882" y="668"/>
                    <a:pt x="1882" y="620"/>
                  </a:cubicBezTo>
                  <a:lnTo>
                    <a:pt x="1882" y="310"/>
                  </a:lnTo>
                  <a:cubicBezTo>
                    <a:pt x="1882" y="263"/>
                    <a:pt x="1834" y="215"/>
                    <a:pt x="1787" y="215"/>
                  </a:cubicBezTo>
                  <a:lnTo>
                    <a:pt x="1311" y="215"/>
                  </a:lnTo>
                  <a:lnTo>
                    <a:pt x="1191" y="120"/>
                  </a:lnTo>
                  <a:cubicBezTo>
                    <a:pt x="1120" y="48"/>
                    <a:pt x="1025" y="1"/>
                    <a:pt x="930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76" name="Google Shape;2076;p43"/>
          <p:cNvGrpSpPr/>
          <p:nvPr/>
        </p:nvGrpSpPr>
        <p:grpSpPr>
          <a:xfrm>
            <a:off x="-480379" y="760920"/>
            <a:ext cx="1683142" cy="647299"/>
            <a:chOff x="1616325" y="1685825"/>
            <a:chExt cx="1470250" cy="565425"/>
          </a:xfrm>
        </p:grpSpPr>
        <p:sp>
          <p:nvSpPr>
            <p:cNvPr id="2077" name="Google Shape;2077;p43"/>
            <p:cNvSpPr/>
            <p:nvPr/>
          </p:nvSpPr>
          <p:spPr>
            <a:xfrm>
              <a:off x="1972425" y="2032725"/>
              <a:ext cx="758900" cy="125125"/>
            </a:xfrm>
            <a:custGeom>
              <a:avLst/>
              <a:gdLst/>
              <a:ahLst/>
              <a:cxnLst/>
              <a:rect l="l" t="t" r="r" b="b"/>
              <a:pathLst>
                <a:path w="30356" h="5005" extrusionOk="0">
                  <a:moveTo>
                    <a:pt x="0" y="1"/>
                  </a:moveTo>
                  <a:cubicBezTo>
                    <a:pt x="0" y="1"/>
                    <a:pt x="167" y="334"/>
                    <a:pt x="334" y="935"/>
                  </a:cubicBezTo>
                  <a:cubicBezTo>
                    <a:pt x="434" y="1302"/>
                    <a:pt x="500" y="1769"/>
                    <a:pt x="500" y="2336"/>
                  </a:cubicBezTo>
                  <a:cubicBezTo>
                    <a:pt x="500" y="3870"/>
                    <a:pt x="0" y="5004"/>
                    <a:pt x="0" y="5004"/>
                  </a:cubicBezTo>
                  <a:lnTo>
                    <a:pt x="29554" y="5004"/>
                  </a:lnTo>
                  <a:cubicBezTo>
                    <a:pt x="29821" y="5004"/>
                    <a:pt x="30055" y="4871"/>
                    <a:pt x="30188" y="4671"/>
                  </a:cubicBezTo>
                  <a:cubicBezTo>
                    <a:pt x="30288" y="4537"/>
                    <a:pt x="30355" y="4371"/>
                    <a:pt x="30355" y="4204"/>
                  </a:cubicBezTo>
                  <a:lnTo>
                    <a:pt x="30355" y="1001"/>
                  </a:lnTo>
                  <a:cubicBezTo>
                    <a:pt x="30355" y="434"/>
                    <a:pt x="29921" y="1"/>
                    <a:pt x="29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43"/>
            <p:cNvSpPr/>
            <p:nvPr/>
          </p:nvSpPr>
          <p:spPr>
            <a:xfrm>
              <a:off x="1961575" y="2023550"/>
              <a:ext cx="778900" cy="143475"/>
            </a:xfrm>
            <a:custGeom>
              <a:avLst/>
              <a:gdLst/>
              <a:ahLst/>
              <a:cxnLst/>
              <a:rect l="l" t="t" r="r" b="b"/>
              <a:pathLst>
                <a:path w="31156" h="5739" extrusionOk="0">
                  <a:moveTo>
                    <a:pt x="29788" y="768"/>
                  </a:moveTo>
                  <a:cubicBezTo>
                    <a:pt x="30122" y="768"/>
                    <a:pt x="30389" y="1035"/>
                    <a:pt x="30389" y="1368"/>
                  </a:cubicBezTo>
                  <a:lnTo>
                    <a:pt x="30389" y="4571"/>
                  </a:lnTo>
                  <a:cubicBezTo>
                    <a:pt x="30389" y="4671"/>
                    <a:pt x="30355" y="4738"/>
                    <a:pt x="30322" y="4804"/>
                  </a:cubicBezTo>
                  <a:cubicBezTo>
                    <a:pt x="30255" y="4904"/>
                    <a:pt x="30122" y="4971"/>
                    <a:pt x="29988" y="4971"/>
                  </a:cubicBezTo>
                  <a:lnTo>
                    <a:pt x="968" y="4971"/>
                  </a:lnTo>
                  <a:cubicBezTo>
                    <a:pt x="1135" y="4471"/>
                    <a:pt x="1335" y="3670"/>
                    <a:pt x="1335" y="2703"/>
                  </a:cubicBezTo>
                  <a:cubicBezTo>
                    <a:pt x="1335" y="2169"/>
                    <a:pt x="1268" y="1669"/>
                    <a:pt x="1135" y="1202"/>
                  </a:cubicBezTo>
                  <a:cubicBezTo>
                    <a:pt x="1101" y="1035"/>
                    <a:pt x="1034" y="901"/>
                    <a:pt x="1001" y="768"/>
                  </a:cubicBezTo>
                  <a:close/>
                  <a:moveTo>
                    <a:pt x="434" y="1"/>
                  </a:moveTo>
                  <a:cubicBezTo>
                    <a:pt x="267" y="1"/>
                    <a:pt x="167" y="68"/>
                    <a:pt x="100" y="168"/>
                  </a:cubicBezTo>
                  <a:cubicBezTo>
                    <a:pt x="0" y="301"/>
                    <a:pt x="0" y="434"/>
                    <a:pt x="100" y="568"/>
                  </a:cubicBezTo>
                  <a:cubicBezTo>
                    <a:pt x="100" y="568"/>
                    <a:pt x="267" y="868"/>
                    <a:pt x="401" y="1402"/>
                  </a:cubicBezTo>
                  <a:cubicBezTo>
                    <a:pt x="501" y="1802"/>
                    <a:pt x="567" y="2236"/>
                    <a:pt x="567" y="2703"/>
                  </a:cubicBezTo>
                  <a:cubicBezTo>
                    <a:pt x="567" y="4137"/>
                    <a:pt x="67" y="5171"/>
                    <a:pt x="67" y="5205"/>
                  </a:cubicBezTo>
                  <a:cubicBezTo>
                    <a:pt x="0" y="5305"/>
                    <a:pt x="34" y="5471"/>
                    <a:pt x="100" y="5571"/>
                  </a:cubicBezTo>
                  <a:cubicBezTo>
                    <a:pt x="167" y="5672"/>
                    <a:pt x="301" y="5738"/>
                    <a:pt x="434" y="5738"/>
                  </a:cubicBezTo>
                  <a:lnTo>
                    <a:pt x="29988" y="5738"/>
                  </a:lnTo>
                  <a:cubicBezTo>
                    <a:pt x="30389" y="5738"/>
                    <a:pt x="30756" y="5571"/>
                    <a:pt x="30956" y="5238"/>
                  </a:cubicBezTo>
                  <a:cubicBezTo>
                    <a:pt x="31089" y="5071"/>
                    <a:pt x="31156" y="4838"/>
                    <a:pt x="31156" y="4571"/>
                  </a:cubicBezTo>
                  <a:lnTo>
                    <a:pt x="31156" y="1368"/>
                  </a:lnTo>
                  <a:cubicBezTo>
                    <a:pt x="31156" y="601"/>
                    <a:pt x="30556" y="1"/>
                    <a:pt x="29788" y="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43"/>
            <p:cNvSpPr/>
            <p:nvPr/>
          </p:nvSpPr>
          <p:spPr>
            <a:xfrm>
              <a:off x="2292650" y="2088600"/>
              <a:ext cx="394475" cy="11700"/>
            </a:xfrm>
            <a:custGeom>
              <a:avLst/>
              <a:gdLst/>
              <a:ahLst/>
              <a:cxnLst/>
              <a:rect l="l" t="t" r="r" b="b"/>
              <a:pathLst>
                <a:path w="15779" h="468" extrusionOk="0">
                  <a:moveTo>
                    <a:pt x="0" y="234"/>
                  </a:moveTo>
                  <a:cubicBezTo>
                    <a:pt x="0" y="167"/>
                    <a:pt x="5704" y="34"/>
                    <a:pt x="9273" y="1"/>
                  </a:cubicBezTo>
                  <a:cubicBezTo>
                    <a:pt x="12909" y="1"/>
                    <a:pt x="15778" y="101"/>
                    <a:pt x="15778" y="234"/>
                  </a:cubicBezTo>
                  <a:cubicBezTo>
                    <a:pt x="15778" y="368"/>
                    <a:pt x="12976" y="434"/>
                    <a:pt x="9307" y="434"/>
                  </a:cubicBezTo>
                  <a:cubicBezTo>
                    <a:pt x="5738" y="468"/>
                    <a:pt x="0" y="334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43"/>
            <p:cNvSpPr/>
            <p:nvPr/>
          </p:nvSpPr>
          <p:spPr>
            <a:xfrm>
              <a:off x="1989925" y="2112800"/>
              <a:ext cx="394475" cy="10850"/>
            </a:xfrm>
            <a:custGeom>
              <a:avLst/>
              <a:gdLst/>
              <a:ahLst/>
              <a:cxnLst/>
              <a:rect l="l" t="t" r="r" b="b"/>
              <a:pathLst>
                <a:path w="15779" h="434" extrusionOk="0">
                  <a:moveTo>
                    <a:pt x="1" y="234"/>
                  </a:moveTo>
                  <a:cubicBezTo>
                    <a:pt x="1" y="133"/>
                    <a:pt x="5705" y="33"/>
                    <a:pt x="9274" y="0"/>
                  </a:cubicBezTo>
                  <a:cubicBezTo>
                    <a:pt x="12910" y="0"/>
                    <a:pt x="15778" y="100"/>
                    <a:pt x="15778" y="234"/>
                  </a:cubicBezTo>
                  <a:cubicBezTo>
                    <a:pt x="15778" y="367"/>
                    <a:pt x="12976" y="434"/>
                    <a:pt x="9307" y="434"/>
                  </a:cubicBezTo>
                  <a:cubicBezTo>
                    <a:pt x="5738" y="434"/>
                    <a:pt x="1" y="334"/>
                    <a:pt x="1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43"/>
            <p:cNvSpPr/>
            <p:nvPr/>
          </p:nvSpPr>
          <p:spPr>
            <a:xfrm>
              <a:off x="2411900" y="2112800"/>
              <a:ext cx="271050" cy="10850"/>
            </a:xfrm>
            <a:custGeom>
              <a:avLst/>
              <a:gdLst/>
              <a:ahLst/>
              <a:cxnLst/>
              <a:rect l="l" t="t" r="r" b="b"/>
              <a:pathLst>
                <a:path w="10842" h="434" extrusionOk="0">
                  <a:moveTo>
                    <a:pt x="0" y="234"/>
                  </a:moveTo>
                  <a:cubicBezTo>
                    <a:pt x="0" y="133"/>
                    <a:pt x="3936" y="33"/>
                    <a:pt x="6371" y="0"/>
                  </a:cubicBezTo>
                  <a:cubicBezTo>
                    <a:pt x="8873" y="0"/>
                    <a:pt x="10841" y="100"/>
                    <a:pt x="10841" y="234"/>
                  </a:cubicBezTo>
                  <a:cubicBezTo>
                    <a:pt x="10841" y="367"/>
                    <a:pt x="8907" y="434"/>
                    <a:pt x="6405" y="434"/>
                  </a:cubicBezTo>
                  <a:cubicBezTo>
                    <a:pt x="3936" y="434"/>
                    <a:pt x="0" y="334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43"/>
            <p:cNvSpPr/>
            <p:nvPr/>
          </p:nvSpPr>
          <p:spPr>
            <a:xfrm>
              <a:off x="2093325" y="2060250"/>
              <a:ext cx="585450" cy="11700"/>
            </a:xfrm>
            <a:custGeom>
              <a:avLst/>
              <a:gdLst/>
              <a:ahLst/>
              <a:cxnLst/>
              <a:rect l="l" t="t" r="r" b="b"/>
              <a:pathLst>
                <a:path w="23418" h="468" extrusionOk="0">
                  <a:moveTo>
                    <a:pt x="23418" y="201"/>
                  </a:moveTo>
                  <a:cubicBezTo>
                    <a:pt x="23418" y="301"/>
                    <a:pt x="14945" y="401"/>
                    <a:pt x="9674" y="434"/>
                  </a:cubicBezTo>
                  <a:cubicBezTo>
                    <a:pt x="4271" y="468"/>
                    <a:pt x="1" y="334"/>
                    <a:pt x="1" y="201"/>
                  </a:cubicBezTo>
                  <a:cubicBezTo>
                    <a:pt x="1" y="67"/>
                    <a:pt x="4204" y="1"/>
                    <a:pt x="9608" y="1"/>
                  </a:cubicBezTo>
                  <a:cubicBezTo>
                    <a:pt x="14878" y="1"/>
                    <a:pt x="23418" y="134"/>
                    <a:pt x="23418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43"/>
            <p:cNvSpPr/>
            <p:nvPr/>
          </p:nvSpPr>
          <p:spPr>
            <a:xfrm>
              <a:off x="2009100" y="2069425"/>
              <a:ext cx="529575" cy="11700"/>
            </a:xfrm>
            <a:custGeom>
              <a:avLst/>
              <a:gdLst/>
              <a:ahLst/>
              <a:cxnLst/>
              <a:rect l="l" t="t" r="r" b="b"/>
              <a:pathLst>
                <a:path w="21183" h="468" extrusionOk="0">
                  <a:moveTo>
                    <a:pt x="21183" y="201"/>
                  </a:moveTo>
                  <a:cubicBezTo>
                    <a:pt x="21183" y="301"/>
                    <a:pt x="13510" y="401"/>
                    <a:pt x="8740" y="434"/>
                  </a:cubicBezTo>
                  <a:cubicBezTo>
                    <a:pt x="3870" y="467"/>
                    <a:pt x="1" y="334"/>
                    <a:pt x="1" y="201"/>
                  </a:cubicBezTo>
                  <a:cubicBezTo>
                    <a:pt x="1" y="67"/>
                    <a:pt x="3770" y="0"/>
                    <a:pt x="8674" y="0"/>
                  </a:cubicBezTo>
                  <a:cubicBezTo>
                    <a:pt x="13444" y="0"/>
                    <a:pt x="21183" y="134"/>
                    <a:pt x="21183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43"/>
            <p:cNvSpPr/>
            <p:nvPr/>
          </p:nvSpPr>
          <p:spPr>
            <a:xfrm>
              <a:off x="1972425" y="2032725"/>
              <a:ext cx="758900" cy="125125"/>
            </a:xfrm>
            <a:custGeom>
              <a:avLst/>
              <a:gdLst/>
              <a:ahLst/>
              <a:cxnLst/>
              <a:rect l="l" t="t" r="r" b="b"/>
              <a:pathLst>
                <a:path w="30356" h="5005" extrusionOk="0">
                  <a:moveTo>
                    <a:pt x="0" y="1"/>
                  </a:moveTo>
                  <a:cubicBezTo>
                    <a:pt x="0" y="1"/>
                    <a:pt x="167" y="334"/>
                    <a:pt x="334" y="935"/>
                  </a:cubicBezTo>
                  <a:cubicBezTo>
                    <a:pt x="6426" y="716"/>
                    <a:pt x="12535" y="498"/>
                    <a:pt x="18637" y="498"/>
                  </a:cubicBezTo>
                  <a:cubicBezTo>
                    <a:pt x="20921" y="498"/>
                    <a:pt x="23204" y="528"/>
                    <a:pt x="25485" y="601"/>
                  </a:cubicBezTo>
                  <a:cubicBezTo>
                    <a:pt x="26352" y="635"/>
                    <a:pt x="27320" y="735"/>
                    <a:pt x="27787" y="1468"/>
                  </a:cubicBezTo>
                  <a:cubicBezTo>
                    <a:pt x="28153" y="2069"/>
                    <a:pt x="27987" y="2903"/>
                    <a:pt x="27520" y="3470"/>
                  </a:cubicBezTo>
                  <a:cubicBezTo>
                    <a:pt x="27086" y="4037"/>
                    <a:pt x="26452" y="4371"/>
                    <a:pt x="25818" y="4737"/>
                  </a:cubicBezTo>
                  <a:cubicBezTo>
                    <a:pt x="26019" y="4838"/>
                    <a:pt x="26219" y="4904"/>
                    <a:pt x="26452" y="5004"/>
                  </a:cubicBezTo>
                  <a:lnTo>
                    <a:pt x="29521" y="5004"/>
                  </a:lnTo>
                  <a:cubicBezTo>
                    <a:pt x="29755" y="4904"/>
                    <a:pt x="29988" y="4804"/>
                    <a:pt x="30188" y="4671"/>
                  </a:cubicBezTo>
                  <a:cubicBezTo>
                    <a:pt x="30288" y="4537"/>
                    <a:pt x="30355" y="4371"/>
                    <a:pt x="30355" y="4204"/>
                  </a:cubicBezTo>
                  <a:lnTo>
                    <a:pt x="30355" y="1001"/>
                  </a:lnTo>
                  <a:cubicBezTo>
                    <a:pt x="30355" y="434"/>
                    <a:pt x="29921" y="1"/>
                    <a:pt x="29354" y="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43"/>
            <p:cNvSpPr/>
            <p:nvPr/>
          </p:nvSpPr>
          <p:spPr>
            <a:xfrm>
              <a:off x="1954075" y="2011875"/>
              <a:ext cx="794750" cy="164325"/>
            </a:xfrm>
            <a:custGeom>
              <a:avLst/>
              <a:gdLst/>
              <a:ahLst/>
              <a:cxnLst/>
              <a:rect l="l" t="t" r="r" b="b"/>
              <a:pathLst>
                <a:path w="31790" h="6573" extrusionOk="0">
                  <a:moveTo>
                    <a:pt x="29555" y="1"/>
                  </a:moveTo>
                  <a:cubicBezTo>
                    <a:pt x="29288" y="1"/>
                    <a:pt x="29021" y="68"/>
                    <a:pt x="28787" y="201"/>
                  </a:cubicBezTo>
                  <a:lnTo>
                    <a:pt x="0" y="201"/>
                  </a:lnTo>
                  <a:lnTo>
                    <a:pt x="0" y="1168"/>
                  </a:lnTo>
                  <a:lnTo>
                    <a:pt x="28921" y="1168"/>
                  </a:lnTo>
                  <a:cubicBezTo>
                    <a:pt x="29088" y="1035"/>
                    <a:pt x="29254" y="935"/>
                    <a:pt x="29421" y="901"/>
                  </a:cubicBezTo>
                  <a:cubicBezTo>
                    <a:pt x="29455" y="868"/>
                    <a:pt x="29521" y="868"/>
                    <a:pt x="29555" y="868"/>
                  </a:cubicBezTo>
                  <a:cubicBezTo>
                    <a:pt x="30288" y="868"/>
                    <a:pt x="30922" y="1969"/>
                    <a:pt x="30922" y="3303"/>
                  </a:cubicBezTo>
                  <a:cubicBezTo>
                    <a:pt x="30922" y="4604"/>
                    <a:pt x="30288" y="5705"/>
                    <a:pt x="29555" y="5705"/>
                  </a:cubicBezTo>
                  <a:lnTo>
                    <a:pt x="29421" y="5705"/>
                  </a:lnTo>
                  <a:cubicBezTo>
                    <a:pt x="29254" y="5672"/>
                    <a:pt x="29088" y="5571"/>
                    <a:pt x="28921" y="5438"/>
                  </a:cubicBezTo>
                  <a:lnTo>
                    <a:pt x="0" y="5438"/>
                  </a:lnTo>
                  <a:lnTo>
                    <a:pt x="0" y="6405"/>
                  </a:lnTo>
                  <a:lnTo>
                    <a:pt x="28787" y="6405"/>
                  </a:lnTo>
                  <a:cubicBezTo>
                    <a:pt x="29021" y="6505"/>
                    <a:pt x="29288" y="6572"/>
                    <a:pt x="29555" y="6572"/>
                  </a:cubicBezTo>
                  <a:cubicBezTo>
                    <a:pt x="30789" y="6572"/>
                    <a:pt x="31790" y="5138"/>
                    <a:pt x="31790" y="3303"/>
                  </a:cubicBezTo>
                  <a:cubicBezTo>
                    <a:pt x="31790" y="1469"/>
                    <a:pt x="30789" y="1"/>
                    <a:pt x="29555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43"/>
            <p:cNvSpPr/>
            <p:nvPr/>
          </p:nvSpPr>
          <p:spPr>
            <a:xfrm>
              <a:off x="2487775" y="1860100"/>
              <a:ext cx="229350" cy="143475"/>
            </a:xfrm>
            <a:custGeom>
              <a:avLst/>
              <a:gdLst/>
              <a:ahLst/>
              <a:cxnLst/>
              <a:rect l="l" t="t" r="r" b="b"/>
              <a:pathLst>
                <a:path w="9174" h="5739" extrusionOk="0">
                  <a:moveTo>
                    <a:pt x="1" y="1"/>
                  </a:moveTo>
                  <a:lnTo>
                    <a:pt x="1" y="5738"/>
                  </a:lnTo>
                  <a:lnTo>
                    <a:pt x="7940" y="5738"/>
                  </a:lnTo>
                  <a:cubicBezTo>
                    <a:pt x="8173" y="5505"/>
                    <a:pt x="8774" y="4771"/>
                    <a:pt x="9041" y="3737"/>
                  </a:cubicBezTo>
                  <a:cubicBezTo>
                    <a:pt x="9141" y="3403"/>
                    <a:pt x="9174" y="3070"/>
                    <a:pt x="9174" y="2769"/>
                  </a:cubicBezTo>
                  <a:cubicBezTo>
                    <a:pt x="9174" y="1268"/>
                    <a:pt x="8273" y="301"/>
                    <a:pt x="7973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43"/>
            <p:cNvSpPr/>
            <p:nvPr/>
          </p:nvSpPr>
          <p:spPr>
            <a:xfrm>
              <a:off x="2477775" y="1850925"/>
              <a:ext cx="248525" cy="162650"/>
            </a:xfrm>
            <a:custGeom>
              <a:avLst/>
              <a:gdLst/>
              <a:ahLst/>
              <a:cxnLst/>
              <a:rect l="l" t="t" r="r" b="b"/>
              <a:pathLst>
                <a:path w="9941" h="6506" extrusionOk="0">
                  <a:moveTo>
                    <a:pt x="8206" y="768"/>
                  </a:moveTo>
                  <a:cubicBezTo>
                    <a:pt x="8540" y="1102"/>
                    <a:pt x="9174" y="1902"/>
                    <a:pt x="9174" y="3136"/>
                  </a:cubicBezTo>
                  <a:cubicBezTo>
                    <a:pt x="9174" y="3403"/>
                    <a:pt x="9140" y="3704"/>
                    <a:pt x="9074" y="4004"/>
                  </a:cubicBezTo>
                  <a:cubicBezTo>
                    <a:pt x="8873" y="4838"/>
                    <a:pt x="8440" y="5438"/>
                    <a:pt x="8173" y="5738"/>
                  </a:cubicBezTo>
                  <a:lnTo>
                    <a:pt x="768" y="5738"/>
                  </a:lnTo>
                  <a:lnTo>
                    <a:pt x="768" y="768"/>
                  </a:lnTo>
                  <a:close/>
                  <a:moveTo>
                    <a:pt x="0" y="1"/>
                  </a:moveTo>
                  <a:lnTo>
                    <a:pt x="0" y="6506"/>
                  </a:lnTo>
                  <a:lnTo>
                    <a:pt x="8507" y="6506"/>
                  </a:lnTo>
                  <a:cubicBezTo>
                    <a:pt x="8507" y="6506"/>
                    <a:pt x="9474" y="5638"/>
                    <a:pt x="9807" y="4204"/>
                  </a:cubicBezTo>
                  <a:cubicBezTo>
                    <a:pt x="9908" y="3870"/>
                    <a:pt x="9941" y="3503"/>
                    <a:pt x="9941" y="3136"/>
                  </a:cubicBezTo>
                  <a:cubicBezTo>
                    <a:pt x="9941" y="1135"/>
                    <a:pt x="8507" y="1"/>
                    <a:pt x="8507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43"/>
            <p:cNvSpPr/>
            <p:nvPr/>
          </p:nvSpPr>
          <p:spPr>
            <a:xfrm>
              <a:off x="2477775" y="1850925"/>
              <a:ext cx="245200" cy="162650"/>
            </a:xfrm>
            <a:custGeom>
              <a:avLst/>
              <a:gdLst/>
              <a:ahLst/>
              <a:cxnLst/>
              <a:rect l="l" t="t" r="r" b="b"/>
              <a:pathLst>
                <a:path w="9808" h="6506" extrusionOk="0">
                  <a:moveTo>
                    <a:pt x="568" y="1"/>
                  </a:moveTo>
                  <a:cubicBezTo>
                    <a:pt x="367" y="334"/>
                    <a:pt x="167" y="701"/>
                    <a:pt x="0" y="1068"/>
                  </a:cubicBezTo>
                  <a:lnTo>
                    <a:pt x="0" y="6506"/>
                  </a:lnTo>
                  <a:lnTo>
                    <a:pt x="8507" y="6506"/>
                  </a:lnTo>
                  <a:cubicBezTo>
                    <a:pt x="8507" y="6506"/>
                    <a:pt x="9474" y="5638"/>
                    <a:pt x="9807" y="4204"/>
                  </a:cubicBezTo>
                  <a:lnTo>
                    <a:pt x="9807" y="4204"/>
                  </a:lnTo>
                  <a:cubicBezTo>
                    <a:pt x="9541" y="4504"/>
                    <a:pt x="9074" y="4638"/>
                    <a:pt x="8807" y="4938"/>
                  </a:cubicBezTo>
                  <a:cubicBezTo>
                    <a:pt x="8343" y="5438"/>
                    <a:pt x="7550" y="5743"/>
                    <a:pt x="6672" y="5743"/>
                  </a:cubicBezTo>
                  <a:cubicBezTo>
                    <a:pt x="5972" y="5743"/>
                    <a:pt x="5218" y="5549"/>
                    <a:pt x="4537" y="5105"/>
                  </a:cubicBezTo>
                  <a:cubicBezTo>
                    <a:pt x="3703" y="4571"/>
                    <a:pt x="3403" y="3437"/>
                    <a:pt x="3470" y="2436"/>
                  </a:cubicBezTo>
                  <a:cubicBezTo>
                    <a:pt x="3536" y="1602"/>
                    <a:pt x="3837" y="768"/>
                    <a:pt x="4170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43"/>
            <p:cNvSpPr/>
            <p:nvPr/>
          </p:nvSpPr>
          <p:spPr>
            <a:xfrm>
              <a:off x="2003275" y="1870950"/>
              <a:ext cx="517900" cy="124275"/>
            </a:xfrm>
            <a:custGeom>
              <a:avLst/>
              <a:gdLst/>
              <a:ahLst/>
              <a:cxnLst/>
              <a:rect l="l" t="t" r="r" b="b"/>
              <a:pathLst>
                <a:path w="20716" h="4971" extrusionOk="0">
                  <a:moveTo>
                    <a:pt x="0" y="0"/>
                  </a:moveTo>
                  <a:cubicBezTo>
                    <a:pt x="0" y="0"/>
                    <a:pt x="34" y="0"/>
                    <a:pt x="34" y="34"/>
                  </a:cubicBezTo>
                  <a:cubicBezTo>
                    <a:pt x="100" y="134"/>
                    <a:pt x="234" y="434"/>
                    <a:pt x="334" y="834"/>
                  </a:cubicBezTo>
                  <a:cubicBezTo>
                    <a:pt x="434" y="1235"/>
                    <a:pt x="534" y="1735"/>
                    <a:pt x="534" y="2335"/>
                  </a:cubicBezTo>
                  <a:cubicBezTo>
                    <a:pt x="534" y="3837"/>
                    <a:pt x="0" y="4971"/>
                    <a:pt x="0" y="4971"/>
                  </a:cubicBezTo>
                  <a:lnTo>
                    <a:pt x="19948" y="4971"/>
                  </a:lnTo>
                  <a:cubicBezTo>
                    <a:pt x="20081" y="4971"/>
                    <a:pt x="20215" y="4937"/>
                    <a:pt x="20348" y="4871"/>
                  </a:cubicBezTo>
                  <a:cubicBezTo>
                    <a:pt x="20582" y="4737"/>
                    <a:pt x="20715" y="4470"/>
                    <a:pt x="20715" y="4203"/>
                  </a:cubicBezTo>
                  <a:lnTo>
                    <a:pt x="20715" y="968"/>
                  </a:lnTo>
                  <a:cubicBezTo>
                    <a:pt x="20715" y="434"/>
                    <a:pt x="20281" y="0"/>
                    <a:pt x="19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43"/>
            <p:cNvSpPr/>
            <p:nvPr/>
          </p:nvSpPr>
          <p:spPr>
            <a:xfrm>
              <a:off x="1993250" y="1860950"/>
              <a:ext cx="537925" cy="144275"/>
            </a:xfrm>
            <a:custGeom>
              <a:avLst/>
              <a:gdLst/>
              <a:ahLst/>
              <a:cxnLst/>
              <a:rect l="l" t="t" r="r" b="b"/>
              <a:pathLst>
                <a:path w="21517" h="5771" extrusionOk="0">
                  <a:moveTo>
                    <a:pt x="20149" y="767"/>
                  </a:moveTo>
                  <a:cubicBezTo>
                    <a:pt x="20482" y="767"/>
                    <a:pt x="20749" y="1034"/>
                    <a:pt x="20749" y="1368"/>
                  </a:cubicBezTo>
                  <a:lnTo>
                    <a:pt x="20749" y="4603"/>
                  </a:lnTo>
                  <a:cubicBezTo>
                    <a:pt x="20749" y="4737"/>
                    <a:pt x="20682" y="4870"/>
                    <a:pt x="20549" y="4937"/>
                  </a:cubicBezTo>
                  <a:lnTo>
                    <a:pt x="20516" y="4937"/>
                  </a:lnTo>
                  <a:cubicBezTo>
                    <a:pt x="20482" y="4970"/>
                    <a:pt x="20416" y="5004"/>
                    <a:pt x="20349" y="5004"/>
                  </a:cubicBezTo>
                  <a:lnTo>
                    <a:pt x="968" y="5004"/>
                  </a:lnTo>
                  <a:cubicBezTo>
                    <a:pt x="1135" y="4503"/>
                    <a:pt x="1335" y="3669"/>
                    <a:pt x="1335" y="2735"/>
                  </a:cubicBezTo>
                  <a:cubicBezTo>
                    <a:pt x="1335" y="2168"/>
                    <a:pt x="1269" y="1635"/>
                    <a:pt x="1102" y="1134"/>
                  </a:cubicBezTo>
                  <a:cubicBezTo>
                    <a:pt x="1068" y="1034"/>
                    <a:pt x="1035" y="901"/>
                    <a:pt x="1002" y="767"/>
                  </a:cubicBezTo>
                  <a:close/>
                  <a:moveTo>
                    <a:pt x="401" y="0"/>
                  </a:moveTo>
                  <a:cubicBezTo>
                    <a:pt x="268" y="0"/>
                    <a:pt x="134" y="100"/>
                    <a:pt x="68" y="234"/>
                  </a:cubicBezTo>
                  <a:cubicBezTo>
                    <a:pt x="34" y="334"/>
                    <a:pt x="34" y="467"/>
                    <a:pt x="101" y="601"/>
                  </a:cubicBezTo>
                  <a:cubicBezTo>
                    <a:pt x="201" y="834"/>
                    <a:pt x="301" y="1068"/>
                    <a:pt x="368" y="1368"/>
                  </a:cubicBezTo>
                  <a:cubicBezTo>
                    <a:pt x="501" y="1768"/>
                    <a:pt x="535" y="2235"/>
                    <a:pt x="535" y="2735"/>
                  </a:cubicBezTo>
                  <a:cubicBezTo>
                    <a:pt x="535" y="4136"/>
                    <a:pt x="68" y="5204"/>
                    <a:pt x="68" y="5204"/>
                  </a:cubicBezTo>
                  <a:cubicBezTo>
                    <a:pt x="1" y="5337"/>
                    <a:pt x="34" y="5471"/>
                    <a:pt x="101" y="5571"/>
                  </a:cubicBezTo>
                  <a:cubicBezTo>
                    <a:pt x="168" y="5704"/>
                    <a:pt x="268" y="5771"/>
                    <a:pt x="401" y="5771"/>
                  </a:cubicBezTo>
                  <a:lnTo>
                    <a:pt x="20349" y="5771"/>
                  </a:lnTo>
                  <a:cubicBezTo>
                    <a:pt x="20549" y="5771"/>
                    <a:pt x="20749" y="5704"/>
                    <a:pt x="20949" y="5604"/>
                  </a:cubicBezTo>
                  <a:cubicBezTo>
                    <a:pt x="20949" y="5604"/>
                    <a:pt x="20949" y="5604"/>
                    <a:pt x="20949" y="5571"/>
                  </a:cubicBezTo>
                  <a:cubicBezTo>
                    <a:pt x="21283" y="5371"/>
                    <a:pt x="21516" y="5004"/>
                    <a:pt x="21516" y="4603"/>
                  </a:cubicBezTo>
                  <a:lnTo>
                    <a:pt x="21516" y="1368"/>
                  </a:lnTo>
                  <a:cubicBezTo>
                    <a:pt x="21516" y="634"/>
                    <a:pt x="20916" y="0"/>
                    <a:pt x="20149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43"/>
            <p:cNvSpPr/>
            <p:nvPr/>
          </p:nvSpPr>
          <p:spPr>
            <a:xfrm>
              <a:off x="2004100" y="1870950"/>
              <a:ext cx="517075" cy="134000"/>
            </a:xfrm>
            <a:custGeom>
              <a:avLst/>
              <a:gdLst/>
              <a:ahLst/>
              <a:cxnLst/>
              <a:rect l="l" t="t" r="r" b="b"/>
              <a:pathLst>
                <a:path w="20683" h="5360" extrusionOk="0">
                  <a:moveTo>
                    <a:pt x="134" y="0"/>
                  </a:moveTo>
                  <a:cubicBezTo>
                    <a:pt x="101" y="0"/>
                    <a:pt x="67" y="0"/>
                    <a:pt x="1" y="34"/>
                  </a:cubicBezTo>
                  <a:cubicBezTo>
                    <a:pt x="67" y="134"/>
                    <a:pt x="201" y="434"/>
                    <a:pt x="301" y="834"/>
                  </a:cubicBezTo>
                  <a:cubicBezTo>
                    <a:pt x="734" y="834"/>
                    <a:pt x="1201" y="768"/>
                    <a:pt x="1368" y="768"/>
                  </a:cubicBezTo>
                  <a:cubicBezTo>
                    <a:pt x="2736" y="768"/>
                    <a:pt x="4104" y="768"/>
                    <a:pt x="5438" y="801"/>
                  </a:cubicBezTo>
                  <a:cubicBezTo>
                    <a:pt x="8206" y="801"/>
                    <a:pt x="10975" y="834"/>
                    <a:pt x="13744" y="834"/>
                  </a:cubicBezTo>
                  <a:cubicBezTo>
                    <a:pt x="14578" y="868"/>
                    <a:pt x="15412" y="868"/>
                    <a:pt x="16212" y="1135"/>
                  </a:cubicBezTo>
                  <a:cubicBezTo>
                    <a:pt x="17013" y="1368"/>
                    <a:pt x="17747" y="1935"/>
                    <a:pt x="18013" y="2736"/>
                  </a:cubicBezTo>
                  <a:cubicBezTo>
                    <a:pt x="18147" y="3203"/>
                    <a:pt x="18147" y="3703"/>
                    <a:pt x="18214" y="4170"/>
                  </a:cubicBezTo>
                  <a:cubicBezTo>
                    <a:pt x="18280" y="4437"/>
                    <a:pt x="18380" y="4737"/>
                    <a:pt x="18547" y="4971"/>
                  </a:cubicBezTo>
                  <a:cubicBezTo>
                    <a:pt x="18681" y="5104"/>
                    <a:pt x="18814" y="5238"/>
                    <a:pt x="18981" y="5304"/>
                  </a:cubicBezTo>
                  <a:cubicBezTo>
                    <a:pt x="19086" y="5342"/>
                    <a:pt x="19195" y="5359"/>
                    <a:pt x="19303" y="5359"/>
                  </a:cubicBezTo>
                  <a:cubicBezTo>
                    <a:pt x="19678" y="5359"/>
                    <a:pt x="20057" y="5155"/>
                    <a:pt x="20315" y="4871"/>
                  </a:cubicBezTo>
                  <a:cubicBezTo>
                    <a:pt x="20482" y="4670"/>
                    <a:pt x="20615" y="4437"/>
                    <a:pt x="20682" y="4203"/>
                  </a:cubicBezTo>
                  <a:lnTo>
                    <a:pt x="20682" y="968"/>
                  </a:lnTo>
                  <a:cubicBezTo>
                    <a:pt x="20682" y="434"/>
                    <a:pt x="20248" y="0"/>
                    <a:pt x="1971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43"/>
            <p:cNvSpPr/>
            <p:nvPr/>
          </p:nvSpPr>
          <p:spPr>
            <a:xfrm>
              <a:off x="1985750" y="1850100"/>
              <a:ext cx="552925" cy="164300"/>
            </a:xfrm>
            <a:custGeom>
              <a:avLst/>
              <a:gdLst/>
              <a:ahLst/>
              <a:cxnLst/>
              <a:rect l="l" t="t" r="r" b="b"/>
              <a:pathLst>
                <a:path w="22117" h="6572" extrusionOk="0">
                  <a:moveTo>
                    <a:pt x="19915" y="0"/>
                  </a:moveTo>
                  <a:cubicBezTo>
                    <a:pt x="19648" y="0"/>
                    <a:pt x="19381" y="67"/>
                    <a:pt x="19148" y="167"/>
                  </a:cubicBezTo>
                  <a:lnTo>
                    <a:pt x="1" y="167"/>
                  </a:lnTo>
                  <a:lnTo>
                    <a:pt x="1" y="1135"/>
                  </a:lnTo>
                  <a:lnTo>
                    <a:pt x="19281" y="1135"/>
                  </a:lnTo>
                  <a:cubicBezTo>
                    <a:pt x="19415" y="1001"/>
                    <a:pt x="19581" y="901"/>
                    <a:pt x="19782" y="868"/>
                  </a:cubicBezTo>
                  <a:lnTo>
                    <a:pt x="19915" y="868"/>
                  </a:lnTo>
                  <a:cubicBezTo>
                    <a:pt x="20649" y="868"/>
                    <a:pt x="21249" y="1969"/>
                    <a:pt x="21249" y="3269"/>
                  </a:cubicBezTo>
                  <a:cubicBezTo>
                    <a:pt x="21249" y="4570"/>
                    <a:pt x="20649" y="5705"/>
                    <a:pt x="19915" y="5705"/>
                  </a:cubicBezTo>
                  <a:cubicBezTo>
                    <a:pt x="19848" y="5705"/>
                    <a:pt x="19815" y="5705"/>
                    <a:pt x="19782" y="5671"/>
                  </a:cubicBezTo>
                  <a:cubicBezTo>
                    <a:pt x="19581" y="5638"/>
                    <a:pt x="19415" y="5538"/>
                    <a:pt x="19281" y="5404"/>
                  </a:cubicBezTo>
                  <a:lnTo>
                    <a:pt x="1" y="5404"/>
                  </a:lnTo>
                  <a:lnTo>
                    <a:pt x="1" y="6372"/>
                  </a:lnTo>
                  <a:lnTo>
                    <a:pt x="19148" y="6372"/>
                  </a:lnTo>
                  <a:cubicBezTo>
                    <a:pt x="19381" y="6505"/>
                    <a:pt x="19648" y="6572"/>
                    <a:pt x="19915" y="6572"/>
                  </a:cubicBezTo>
                  <a:cubicBezTo>
                    <a:pt x="21149" y="6572"/>
                    <a:pt x="22117" y="5104"/>
                    <a:pt x="22117" y="3269"/>
                  </a:cubicBezTo>
                  <a:cubicBezTo>
                    <a:pt x="22117" y="1435"/>
                    <a:pt x="21149" y="0"/>
                    <a:pt x="19915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43"/>
            <p:cNvSpPr/>
            <p:nvPr/>
          </p:nvSpPr>
          <p:spPr>
            <a:xfrm>
              <a:off x="1975750" y="1840100"/>
              <a:ext cx="572925" cy="183475"/>
            </a:xfrm>
            <a:custGeom>
              <a:avLst/>
              <a:gdLst/>
              <a:ahLst/>
              <a:cxnLst/>
              <a:rect l="l" t="t" r="r" b="b"/>
              <a:pathLst>
                <a:path w="22917" h="7339" extrusionOk="0">
                  <a:moveTo>
                    <a:pt x="20315" y="767"/>
                  </a:moveTo>
                  <a:cubicBezTo>
                    <a:pt x="21316" y="767"/>
                    <a:pt x="22150" y="2068"/>
                    <a:pt x="22150" y="3669"/>
                  </a:cubicBezTo>
                  <a:cubicBezTo>
                    <a:pt x="22150" y="5271"/>
                    <a:pt x="21316" y="6572"/>
                    <a:pt x="20315" y="6572"/>
                  </a:cubicBezTo>
                  <a:cubicBezTo>
                    <a:pt x="20115" y="6572"/>
                    <a:pt x="19915" y="6538"/>
                    <a:pt x="19715" y="6438"/>
                  </a:cubicBezTo>
                  <a:cubicBezTo>
                    <a:pt x="19681" y="6405"/>
                    <a:pt x="19614" y="6371"/>
                    <a:pt x="19548" y="6371"/>
                  </a:cubicBezTo>
                  <a:lnTo>
                    <a:pt x="768" y="6371"/>
                  </a:lnTo>
                  <a:lnTo>
                    <a:pt x="768" y="6205"/>
                  </a:lnTo>
                  <a:lnTo>
                    <a:pt x="19514" y="6205"/>
                  </a:lnTo>
                  <a:cubicBezTo>
                    <a:pt x="19715" y="6338"/>
                    <a:pt x="19881" y="6438"/>
                    <a:pt x="20081" y="6472"/>
                  </a:cubicBezTo>
                  <a:lnTo>
                    <a:pt x="20315" y="6472"/>
                  </a:lnTo>
                  <a:cubicBezTo>
                    <a:pt x="21282" y="6472"/>
                    <a:pt x="22050" y="5237"/>
                    <a:pt x="22050" y="3669"/>
                  </a:cubicBezTo>
                  <a:cubicBezTo>
                    <a:pt x="22050" y="2135"/>
                    <a:pt x="21282" y="867"/>
                    <a:pt x="20315" y="867"/>
                  </a:cubicBezTo>
                  <a:cubicBezTo>
                    <a:pt x="20215" y="867"/>
                    <a:pt x="20148" y="867"/>
                    <a:pt x="20081" y="901"/>
                  </a:cubicBezTo>
                  <a:cubicBezTo>
                    <a:pt x="19915" y="934"/>
                    <a:pt x="19715" y="1001"/>
                    <a:pt x="19514" y="1168"/>
                  </a:cubicBezTo>
                  <a:lnTo>
                    <a:pt x="768" y="1168"/>
                  </a:lnTo>
                  <a:lnTo>
                    <a:pt x="768" y="968"/>
                  </a:lnTo>
                  <a:lnTo>
                    <a:pt x="19548" y="968"/>
                  </a:lnTo>
                  <a:cubicBezTo>
                    <a:pt x="19614" y="968"/>
                    <a:pt x="19681" y="934"/>
                    <a:pt x="19715" y="934"/>
                  </a:cubicBezTo>
                  <a:cubicBezTo>
                    <a:pt x="19915" y="834"/>
                    <a:pt x="20115" y="767"/>
                    <a:pt x="20315" y="767"/>
                  </a:cubicBezTo>
                  <a:close/>
                  <a:moveTo>
                    <a:pt x="20315" y="0"/>
                  </a:moveTo>
                  <a:cubicBezTo>
                    <a:pt x="20015" y="0"/>
                    <a:pt x="19715" y="67"/>
                    <a:pt x="19448" y="200"/>
                  </a:cubicBezTo>
                  <a:lnTo>
                    <a:pt x="401" y="200"/>
                  </a:lnTo>
                  <a:cubicBezTo>
                    <a:pt x="167" y="200"/>
                    <a:pt x="0" y="367"/>
                    <a:pt x="0" y="567"/>
                  </a:cubicBezTo>
                  <a:lnTo>
                    <a:pt x="0" y="1535"/>
                  </a:lnTo>
                  <a:cubicBezTo>
                    <a:pt x="0" y="1768"/>
                    <a:pt x="167" y="1935"/>
                    <a:pt x="401" y="1935"/>
                  </a:cubicBezTo>
                  <a:lnTo>
                    <a:pt x="19681" y="1935"/>
                  </a:lnTo>
                  <a:cubicBezTo>
                    <a:pt x="19781" y="1935"/>
                    <a:pt x="19848" y="1902"/>
                    <a:pt x="19948" y="1835"/>
                  </a:cubicBezTo>
                  <a:cubicBezTo>
                    <a:pt x="20048" y="1735"/>
                    <a:pt x="20148" y="1668"/>
                    <a:pt x="20248" y="1635"/>
                  </a:cubicBezTo>
                  <a:lnTo>
                    <a:pt x="20315" y="1635"/>
                  </a:lnTo>
                  <a:cubicBezTo>
                    <a:pt x="20749" y="1635"/>
                    <a:pt x="21282" y="2535"/>
                    <a:pt x="21282" y="3669"/>
                  </a:cubicBezTo>
                  <a:cubicBezTo>
                    <a:pt x="21282" y="4837"/>
                    <a:pt x="20749" y="5704"/>
                    <a:pt x="20315" y="5704"/>
                  </a:cubicBezTo>
                  <a:lnTo>
                    <a:pt x="20248" y="5704"/>
                  </a:lnTo>
                  <a:cubicBezTo>
                    <a:pt x="20148" y="5671"/>
                    <a:pt x="20048" y="5638"/>
                    <a:pt x="19948" y="5538"/>
                  </a:cubicBezTo>
                  <a:cubicBezTo>
                    <a:pt x="19848" y="5471"/>
                    <a:pt x="19781" y="5437"/>
                    <a:pt x="19681" y="5437"/>
                  </a:cubicBezTo>
                  <a:lnTo>
                    <a:pt x="401" y="5437"/>
                  </a:lnTo>
                  <a:cubicBezTo>
                    <a:pt x="167" y="5437"/>
                    <a:pt x="0" y="5604"/>
                    <a:pt x="0" y="5804"/>
                  </a:cubicBezTo>
                  <a:lnTo>
                    <a:pt x="0" y="6772"/>
                  </a:lnTo>
                  <a:cubicBezTo>
                    <a:pt x="0" y="6972"/>
                    <a:pt x="167" y="7172"/>
                    <a:pt x="401" y="7172"/>
                  </a:cubicBezTo>
                  <a:lnTo>
                    <a:pt x="19448" y="7172"/>
                  </a:lnTo>
                  <a:cubicBezTo>
                    <a:pt x="19715" y="7272"/>
                    <a:pt x="20015" y="7339"/>
                    <a:pt x="20315" y="7339"/>
                  </a:cubicBezTo>
                  <a:cubicBezTo>
                    <a:pt x="21783" y="7339"/>
                    <a:pt x="22917" y="5738"/>
                    <a:pt x="22917" y="3669"/>
                  </a:cubicBezTo>
                  <a:cubicBezTo>
                    <a:pt x="22917" y="1601"/>
                    <a:pt x="21783" y="0"/>
                    <a:pt x="20315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43"/>
            <p:cNvSpPr/>
            <p:nvPr/>
          </p:nvSpPr>
          <p:spPr>
            <a:xfrm>
              <a:off x="2126700" y="1924325"/>
              <a:ext cx="354425" cy="11700"/>
            </a:xfrm>
            <a:custGeom>
              <a:avLst/>
              <a:gdLst/>
              <a:ahLst/>
              <a:cxnLst/>
              <a:rect l="l" t="t" r="r" b="b"/>
              <a:pathLst>
                <a:path w="14177" h="468" extrusionOk="0">
                  <a:moveTo>
                    <a:pt x="0" y="267"/>
                  </a:moveTo>
                  <a:cubicBezTo>
                    <a:pt x="0" y="167"/>
                    <a:pt x="5137" y="67"/>
                    <a:pt x="8339" y="34"/>
                  </a:cubicBezTo>
                  <a:cubicBezTo>
                    <a:pt x="11575" y="0"/>
                    <a:pt x="14177" y="134"/>
                    <a:pt x="14177" y="267"/>
                  </a:cubicBezTo>
                  <a:cubicBezTo>
                    <a:pt x="14177" y="401"/>
                    <a:pt x="11642" y="434"/>
                    <a:pt x="8373" y="467"/>
                  </a:cubicBezTo>
                  <a:cubicBezTo>
                    <a:pt x="5170" y="467"/>
                    <a:pt x="0" y="334"/>
                    <a:pt x="0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43"/>
            <p:cNvSpPr/>
            <p:nvPr/>
          </p:nvSpPr>
          <p:spPr>
            <a:xfrm>
              <a:off x="2152550" y="1962675"/>
              <a:ext cx="354425" cy="11700"/>
            </a:xfrm>
            <a:custGeom>
              <a:avLst/>
              <a:gdLst/>
              <a:ahLst/>
              <a:cxnLst/>
              <a:rect l="l" t="t" r="r" b="b"/>
              <a:pathLst>
                <a:path w="14177" h="468" extrusionOk="0">
                  <a:moveTo>
                    <a:pt x="14177" y="201"/>
                  </a:moveTo>
                  <a:cubicBezTo>
                    <a:pt x="14177" y="301"/>
                    <a:pt x="9040" y="401"/>
                    <a:pt x="5838" y="434"/>
                  </a:cubicBezTo>
                  <a:cubicBezTo>
                    <a:pt x="2569" y="468"/>
                    <a:pt x="0" y="334"/>
                    <a:pt x="0" y="201"/>
                  </a:cubicBezTo>
                  <a:cubicBezTo>
                    <a:pt x="0" y="67"/>
                    <a:pt x="2535" y="1"/>
                    <a:pt x="5804" y="1"/>
                  </a:cubicBezTo>
                  <a:cubicBezTo>
                    <a:pt x="9007" y="1"/>
                    <a:pt x="14177" y="134"/>
                    <a:pt x="14177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43"/>
            <p:cNvSpPr/>
            <p:nvPr/>
          </p:nvSpPr>
          <p:spPr>
            <a:xfrm>
              <a:off x="2049975" y="1944325"/>
              <a:ext cx="354450" cy="11700"/>
            </a:xfrm>
            <a:custGeom>
              <a:avLst/>
              <a:gdLst/>
              <a:ahLst/>
              <a:cxnLst/>
              <a:rect l="l" t="t" r="r" b="b"/>
              <a:pathLst>
                <a:path w="14178" h="468" extrusionOk="0">
                  <a:moveTo>
                    <a:pt x="0" y="234"/>
                  </a:moveTo>
                  <a:cubicBezTo>
                    <a:pt x="0" y="134"/>
                    <a:pt x="5137" y="34"/>
                    <a:pt x="8306" y="1"/>
                  </a:cubicBezTo>
                  <a:cubicBezTo>
                    <a:pt x="11575" y="1"/>
                    <a:pt x="14177" y="101"/>
                    <a:pt x="14177" y="234"/>
                  </a:cubicBezTo>
                  <a:cubicBezTo>
                    <a:pt x="14177" y="368"/>
                    <a:pt x="11642" y="435"/>
                    <a:pt x="8340" y="435"/>
                  </a:cubicBezTo>
                  <a:cubicBezTo>
                    <a:pt x="5171" y="468"/>
                    <a:pt x="0" y="334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43"/>
            <p:cNvSpPr/>
            <p:nvPr/>
          </p:nvSpPr>
          <p:spPr>
            <a:xfrm>
              <a:off x="2059150" y="1912650"/>
              <a:ext cx="50875" cy="64225"/>
            </a:xfrm>
            <a:custGeom>
              <a:avLst/>
              <a:gdLst/>
              <a:ahLst/>
              <a:cxnLst/>
              <a:rect l="l" t="t" r="r" b="b"/>
              <a:pathLst>
                <a:path w="2035" h="2569" extrusionOk="0">
                  <a:moveTo>
                    <a:pt x="2035" y="0"/>
                  </a:moveTo>
                  <a:lnTo>
                    <a:pt x="0" y="167"/>
                  </a:lnTo>
                  <a:lnTo>
                    <a:pt x="0" y="300"/>
                  </a:lnTo>
                  <a:lnTo>
                    <a:pt x="0" y="2469"/>
                  </a:lnTo>
                  <a:lnTo>
                    <a:pt x="1001" y="1768"/>
                  </a:lnTo>
                  <a:lnTo>
                    <a:pt x="1968" y="2569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43"/>
            <p:cNvSpPr/>
            <p:nvPr/>
          </p:nvSpPr>
          <p:spPr>
            <a:xfrm>
              <a:off x="2055800" y="1912650"/>
              <a:ext cx="49225" cy="56725"/>
            </a:xfrm>
            <a:custGeom>
              <a:avLst/>
              <a:gdLst/>
              <a:ahLst/>
              <a:cxnLst/>
              <a:rect l="l" t="t" r="r" b="b"/>
              <a:pathLst>
                <a:path w="1969" h="2269" extrusionOk="0">
                  <a:moveTo>
                    <a:pt x="1" y="0"/>
                  </a:moveTo>
                  <a:lnTo>
                    <a:pt x="1" y="2269"/>
                  </a:lnTo>
                  <a:lnTo>
                    <a:pt x="1035" y="1568"/>
                  </a:lnTo>
                  <a:lnTo>
                    <a:pt x="1802" y="2169"/>
                  </a:lnTo>
                  <a:lnTo>
                    <a:pt x="1969" y="2269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43"/>
            <p:cNvSpPr/>
            <p:nvPr/>
          </p:nvSpPr>
          <p:spPr>
            <a:xfrm>
              <a:off x="2055800" y="1912650"/>
              <a:ext cx="49225" cy="56725"/>
            </a:xfrm>
            <a:custGeom>
              <a:avLst/>
              <a:gdLst/>
              <a:ahLst/>
              <a:cxnLst/>
              <a:rect l="l" t="t" r="r" b="b"/>
              <a:pathLst>
                <a:path w="1969" h="2269" extrusionOk="0">
                  <a:moveTo>
                    <a:pt x="1" y="0"/>
                  </a:moveTo>
                  <a:lnTo>
                    <a:pt x="1" y="134"/>
                  </a:lnTo>
                  <a:cubicBezTo>
                    <a:pt x="101" y="200"/>
                    <a:pt x="234" y="234"/>
                    <a:pt x="334" y="267"/>
                  </a:cubicBezTo>
                  <a:cubicBezTo>
                    <a:pt x="501" y="267"/>
                    <a:pt x="668" y="267"/>
                    <a:pt x="835" y="300"/>
                  </a:cubicBezTo>
                  <a:cubicBezTo>
                    <a:pt x="1402" y="367"/>
                    <a:pt x="1869" y="968"/>
                    <a:pt x="1835" y="1535"/>
                  </a:cubicBezTo>
                  <a:cubicBezTo>
                    <a:pt x="1835" y="1668"/>
                    <a:pt x="1802" y="1802"/>
                    <a:pt x="1769" y="1935"/>
                  </a:cubicBezTo>
                  <a:cubicBezTo>
                    <a:pt x="1769" y="2035"/>
                    <a:pt x="1802" y="2102"/>
                    <a:pt x="1802" y="2169"/>
                  </a:cubicBezTo>
                  <a:lnTo>
                    <a:pt x="1969" y="2269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43"/>
            <p:cNvSpPr/>
            <p:nvPr/>
          </p:nvSpPr>
          <p:spPr>
            <a:xfrm>
              <a:off x="2040800" y="1906800"/>
              <a:ext cx="354450" cy="10875"/>
            </a:xfrm>
            <a:custGeom>
              <a:avLst/>
              <a:gdLst/>
              <a:ahLst/>
              <a:cxnLst/>
              <a:rect l="l" t="t" r="r" b="b"/>
              <a:pathLst>
                <a:path w="14178" h="435" extrusionOk="0">
                  <a:moveTo>
                    <a:pt x="0" y="234"/>
                  </a:moveTo>
                  <a:cubicBezTo>
                    <a:pt x="0" y="134"/>
                    <a:pt x="5137" y="34"/>
                    <a:pt x="8340" y="1"/>
                  </a:cubicBezTo>
                  <a:cubicBezTo>
                    <a:pt x="11575" y="1"/>
                    <a:pt x="14177" y="101"/>
                    <a:pt x="14177" y="234"/>
                  </a:cubicBezTo>
                  <a:cubicBezTo>
                    <a:pt x="14177" y="368"/>
                    <a:pt x="11642" y="434"/>
                    <a:pt x="8373" y="434"/>
                  </a:cubicBezTo>
                  <a:cubicBezTo>
                    <a:pt x="5171" y="434"/>
                    <a:pt x="0" y="301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43"/>
            <p:cNvSpPr/>
            <p:nvPr/>
          </p:nvSpPr>
          <p:spPr>
            <a:xfrm>
              <a:off x="1972425" y="1706675"/>
              <a:ext cx="758900" cy="125100"/>
            </a:xfrm>
            <a:custGeom>
              <a:avLst/>
              <a:gdLst/>
              <a:ahLst/>
              <a:cxnLst/>
              <a:rect l="l" t="t" r="r" b="b"/>
              <a:pathLst>
                <a:path w="30356" h="5004" extrusionOk="0">
                  <a:moveTo>
                    <a:pt x="0" y="0"/>
                  </a:moveTo>
                  <a:cubicBezTo>
                    <a:pt x="0" y="0"/>
                    <a:pt x="167" y="334"/>
                    <a:pt x="334" y="934"/>
                  </a:cubicBezTo>
                  <a:cubicBezTo>
                    <a:pt x="434" y="1301"/>
                    <a:pt x="500" y="1768"/>
                    <a:pt x="500" y="2335"/>
                  </a:cubicBezTo>
                  <a:cubicBezTo>
                    <a:pt x="500" y="3869"/>
                    <a:pt x="0" y="5004"/>
                    <a:pt x="0" y="5004"/>
                  </a:cubicBezTo>
                  <a:lnTo>
                    <a:pt x="29554" y="5004"/>
                  </a:lnTo>
                  <a:cubicBezTo>
                    <a:pt x="29821" y="5004"/>
                    <a:pt x="30055" y="4870"/>
                    <a:pt x="30188" y="4670"/>
                  </a:cubicBezTo>
                  <a:cubicBezTo>
                    <a:pt x="30288" y="4537"/>
                    <a:pt x="30355" y="4370"/>
                    <a:pt x="30355" y="4203"/>
                  </a:cubicBezTo>
                  <a:lnTo>
                    <a:pt x="30355" y="1001"/>
                  </a:lnTo>
                  <a:cubicBezTo>
                    <a:pt x="30355" y="467"/>
                    <a:pt x="29921" y="0"/>
                    <a:pt x="293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43"/>
            <p:cNvSpPr/>
            <p:nvPr/>
          </p:nvSpPr>
          <p:spPr>
            <a:xfrm>
              <a:off x="1961575" y="1697500"/>
              <a:ext cx="778900" cy="143450"/>
            </a:xfrm>
            <a:custGeom>
              <a:avLst/>
              <a:gdLst/>
              <a:ahLst/>
              <a:cxnLst/>
              <a:rect l="l" t="t" r="r" b="b"/>
              <a:pathLst>
                <a:path w="31156" h="5738" extrusionOk="0">
                  <a:moveTo>
                    <a:pt x="29788" y="767"/>
                  </a:moveTo>
                  <a:cubicBezTo>
                    <a:pt x="30122" y="767"/>
                    <a:pt x="30389" y="1034"/>
                    <a:pt x="30389" y="1368"/>
                  </a:cubicBezTo>
                  <a:lnTo>
                    <a:pt x="30389" y="4570"/>
                  </a:lnTo>
                  <a:cubicBezTo>
                    <a:pt x="30389" y="4670"/>
                    <a:pt x="30355" y="4737"/>
                    <a:pt x="30322" y="4804"/>
                  </a:cubicBezTo>
                  <a:cubicBezTo>
                    <a:pt x="30255" y="4904"/>
                    <a:pt x="30122" y="4970"/>
                    <a:pt x="29988" y="4970"/>
                  </a:cubicBezTo>
                  <a:lnTo>
                    <a:pt x="968" y="4970"/>
                  </a:lnTo>
                  <a:cubicBezTo>
                    <a:pt x="1135" y="4470"/>
                    <a:pt x="1335" y="3669"/>
                    <a:pt x="1335" y="2702"/>
                  </a:cubicBezTo>
                  <a:cubicBezTo>
                    <a:pt x="1335" y="2168"/>
                    <a:pt x="1268" y="1668"/>
                    <a:pt x="1135" y="1201"/>
                  </a:cubicBezTo>
                  <a:cubicBezTo>
                    <a:pt x="1101" y="1034"/>
                    <a:pt x="1034" y="901"/>
                    <a:pt x="1001" y="767"/>
                  </a:cubicBezTo>
                  <a:close/>
                  <a:moveTo>
                    <a:pt x="434" y="0"/>
                  </a:moveTo>
                  <a:cubicBezTo>
                    <a:pt x="267" y="0"/>
                    <a:pt x="167" y="67"/>
                    <a:pt x="100" y="200"/>
                  </a:cubicBezTo>
                  <a:cubicBezTo>
                    <a:pt x="0" y="300"/>
                    <a:pt x="0" y="467"/>
                    <a:pt x="100" y="567"/>
                  </a:cubicBezTo>
                  <a:cubicBezTo>
                    <a:pt x="100" y="567"/>
                    <a:pt x="267" y="867"/>
                    <a:pt x="401" y="1401"/>
                  </a:cubicBezTo>
                  <a:cubicBezTo>
                    <a:pt x="501" y="1801"/>
                    <a:pt x="567" y="2235"/>
                    <a:pt x="567" y="2702"/>
                  </a:cubicBezTo>
                  <a:cubicBezTo>
                    <a:pt x="567" y="4136"/>
                    <a:pt x="67" y="5204"/>
                    <a:pt x="67" y="5204"/>
                  </a:cubicBezTo>
                  <a:cubicBezTo>
                    <a:pt x="0" y="5304"/>
                    <a:pt x="34" y="5471"/>
                    <a:pt x="100" y="5571"/>
                  </a:cubicBezTo>
                  <a:cubicBezTo>
                    <a:pt x="167" y="5671"/>
                    <a:pt x="301" y="5738"/>
                    <a:pt x="434" y="5738"/>
                  </a:cubicBezTo>
                  <a:lnTo>
                    <a:pt x="29988" y="5738"/>
                  </a:lnTo>
                  <a:cubicBezTo>
                    <a:pt x="30389" y="5738"/>
                    <a:pt x="30756" y="5571"/>
                    <a:pt x="30956" y="5271"/>
                  </a:cubicBezTo>
                  <a:cubicBezTo>
                    <a:pt x="31089" y="5070"/>
                    <a:pt x="31156" y="4837"/>
                    <a:pt x="31156" y="4570"/>
                  </a:cubicBezTo>
                  <a:lnTo>
                    <a:pt x="31156" y="1368"/>
                  </a:lnTo>
                  <a:cubicBezTo>
                    <a:pt x="31156" y="601"/>
                    <a:pt x="30556" y="0"/>
                    <a:pt x="29788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43"/>
            <p:cNvSpPr/>
            <p:nvPr/>
          </p:nvSpPr>
          <p:spPr>
            <a:xfrm>
              <a:off x="2292650" y="1772550"/>
              <a:ext cx="394475" cy="11700"/>
            </a:xfrm>
            <a:custGeom>
              <a:avLst/>
              <a:gdLst/>
              <a:ahLst/>
              <a:cxnLst/>
              <a:rect l="l" t="t" r="r" b="b"/>
              <a:pathLst>
                <a:path w="15779" h="468" extrusionOk="0">
                  <a:moveTo>
                    <a:pt x="0" y="267"/>
                  </a:moveTo>
                  <a:cubicBezTo>
                    <a:pt x="0" y="167"/>
                    <a:pt x="5704" y="67"/>
                    <a:pt x="9273" y="34"/>
                  </a:cubicBezTo>
                  <a:cubicBezTo>
                    <a:pt x="12909" y="0"/>
                    <a:pt x="15778" y="134"/>
                    <a:pt x="15778" y="267"/>
                  </a:cubicBezTo>
                  <a:cubicBezTo>
                    <a:pt x="15778" y="401"/>
                    <a:pt x="12976" y="467"/>
                    <a:pt x="9307" y="467"/>
                  </a:cubicBezTo>
                  <a:cubicBezTo>
                    <a:pt x="5738" y="467"/>
                    <a:pt x="0" y="334"/>
                    <a:pt x="0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43"/>
            <p:cNvSpPr/>
            <p:nvPr/>
          </p:nvSpPr>
          <p:spPr>
            <a:xfrm>
              <a:off x="1989925" y="1796725"/>
              <a:ext cx="394475" cy="11700"/>
            </a:xfrm>
            <a:custGeom>
              <a:avLst/>
              <a:gdLst/>
              <a:ahLst/>
              <a:cxnLst/>
              <a:rect l="l" t="t" r="r" b="b"/>
              <a:pathLst>
                <a:path w="15779" h="468" extrusionOk="0">
                  <a:moveTo>
                    <a:pt x="1" y="267"/>
                  </a:moveTo>
                  <a:cubicBezTo>
                    <a:pt x="1" y="167"/>
                    <a:pt x="5705" y="67"/>
                    <a:pt x="9274" y="34"/>
                  </a:cubicBezTo>
                  <a:cubicBezTo>
                    <a:pt x="12910" y="1"/>
                    <a:pt x="15778" y="134"/>
                    <a:pt x="15778" y="267"/>
                  </a:cubicBezTo>
                  <a:cubicBezTo>
                    <a:pt x="15778" y="401"/>
                    <a:pt x="12976" y="468"/>
                    <a:pt x="9307" y="468"/>
                  </a:cubicBezTo>
                  <a:cubicBezTo>
                    <a:pt x="5738" y="468"/>
                    <a:pt x="1" y="334"/>
                    <a:pt x="1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43"/>
            <p:cNvSpPr/>
            <p:nvPr/>
          </p:nvSpPr>
          <p:spPr>
            <a:xfrm>
              <a:off x="2411900" y="1796725"/>
              <a:ext cx="271050" cy="11700"/>
            </a:xfrm>
            <a:custGeom>
              <a:avLst/>
              <a:gdLst/>
              <a:ahLst/>
              <a:cxnLst/>
              <a:rect l="l" t="t" r="r" b="b"/>
              <a:pathLst>
                <a:path w="10842" h="468" extrusionOk="0">
                  <a:moveTo>
                    <a:pt x="0" y="267"/>
                  </a:moveTo>
                  <a:cubicBezTo>
                    <a:pt x="0" y="167"/>
                    <a:pt x="3936" y="67"/>
                    <a:pt x="6371" y="34"/>
                  </a:cubicBezTo>
                  <a:cubicBezTo>
                    <a:pt x="8873" y="1"/>
                    <a:pt x="10841" y="134"/>
                    <a:pt x="10841" y="267"/>
                  </a:cubicBezTo>
                  <a:cubicBezTo>
                    <a:pt x="10841" y="401"/>
                    <a:pt x="8907" y="468"/>
                    <a:pt x="6405" y="468"/>
                  </a:cubicBezTo>
                  <a:cubicBezTo>
                    <a:pt x="3936" y="468"/>
                    <a:pt x="0" y="334"/>
                    <a:pt x="0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43"/>
            <p:cNvSpPr/>
            <p:nvPr/>
          </p:nvSpPr>
          <p:spPr>
            <a:xfrm>
              <a:off x="2093325" y="1734175"/>
              <a:ext cx="585450" cy="11700"/>
            </a:xfrm>
            <a:custGeom>
              <a:avLst/>
              <a:gdLst/>
              <a:ahLst/>
              <a:cxnLst/>
              <a:rect l="l" t="t" r="r" b="b"/>
              <a:pathLst>
                <a:path w="23418" h="468" extrusionOk="0">
                  <a:moveTo>
                    <a:pt x="23418" y="201"/>
                  </a:moveTo>
                  <a:cubicBezTo>
                    <a:pt x="23418" y="301"/>
                    <a:pt x="14945" y="401"/>
                    <a:pt x="9674" y="434"/>
                  </a:cubicBezTo>
                  <a:cubicBezTo>
                    <a:pt x="4271" y="468"/>
                    <a:pt x="1" y="334"/>
                    <a:pt x="1" y="201"/>
                  </a:cubicBezTo>
                  <a:cubicBezTo>
                    <a:pt x="1" y="68"/>
                    <a:pt x="4204" y="1"/>
                    <a:pt x="9608" y="1"/>
                  </a:cubicBezTo>
                  <a:cubicBezTo>
                    <a:pt x="14878" y="1"/>
                    <a:pt x="23418" y="134"/>
                    <a:pt x="23418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43"/>
            <p:cNvSpPr/>
            <p:nvPr/>
          </p:nvSpPr>
          <p:spPr>
            <a:xfrm>
              <a:off x="2009100" y="1753375"/>
              <a:ext cx="529575" cy="11700"/>
            </a:xfrm>
            <a:custGeom>
              <a:avLst/>
              <a:gdLst/>
              <a:ahLst/>
              <a:cxnLst/>
              <a:rect l="l" t="t" r="r" b="b"/>
              <a:pathLst>
                <a:path w="21183" h="468" extrusionOk="0">
                  <a:moveTo>
                    <a:pt x="21183" y="234"/>
                  </a:moveTo>
                  <a:cubicBezTo>
                    <a:pt x="21183" y="300"/>
                    <a:pt x="13510" y="434"/>
                    <a:pt x="8740" y="434"/>
                  </a:cubicBezTo>
                  <a:cubicBezTo>
                    <a:pt x="3870" y="467"/>
                    <a:pt x="1" y="367"/>
                    <a:pt x="1" y="234"/>
                  </a:cubicBezTo>
                  <a:cubicBezTo>
                    <a:pt x="1" y="100"/>
                    <a:pt x="3770" y="33"/>
                    <a:pt x="8674" y="33"/>
                  </a:cubicBezTo>
                  <a:cubicBezTo>
                    <a:pt x="13444" y="0"/>
                    <a:pt x="21183" y="133"/>
                    <a:pt x="21183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43"/>
            <p:cNvSpPr/>
            <p:nvPr/>
          </p:nvSpPr>
          <p:spPr>
            <a:xfrm>
              <a:off x="1972425" y="1706675"/>
              <a:ext cx="758900" cy="125100"/>
            </a:xfrm>
            <a:custGeom>
              <a:avLst/>
              <a:gdLst/>
              <a:ahLst/>
              <a:cxnLst/>
              <a:rect l="l" t="t" r="r" b="b"/>
              <a:pathLst>
                <a:path w="30356" h="5004" extrusionOk="0">
                  <a:moveTo>
                    <a:pt x="0" y="0"/>
                  </a:moveTo>
                  <a:cubicBezTo>
                    <a:pt x="0" y="0"/>
                    <a:pt x="167" y="334"/>
                    <a:pt x="334" y="934"/>
                  </a:cubicBezTo>
                  <a:cubicBezTo>
                    <a:pt x="6426" y="716"/>
                    <a:pt x="12535" y="497"/>
                    <a:pt x="18637" y="497"/>
                  </a:cubicBezTo>
                  <a:cubicBezTo>
                    <a:pt x="20921" y="497"/>
                    <a:pt x="23204" y="528"/>
                    <a:pt x="25485" y="600"/>
                  </a:cubicBezTo>
                  <a:cubicBezTo>
                    <a:pt x="26352" y="634"/>
                    <a:pt x="27320" y="734"/>
                    <a:pt x="27787" y="1468"/>
                  </a:cubicBezTo>
                  <a:cubicBezTo>
                    <a:pt x="28153" y="2068"/>
                    <a:pt x="27987" y="2902"/>
                    <a:pt x="27520" y="3469"/>
                  </a:cubicBezTo>
                  <a:cubicBezTo>
                    <a:pt x="27086" y="4036"/>
                    <a:pt x="26452" y="4370"/>
                    <a:pt x="25818" y="4737"/>
                  </a:cubicBezTo>
                  <a:cubicBezTo>
                    <a:pt x="26019" y="4837"/>
                    <a:pt x="26219" y="4937"/>
                    <a:pt x="26452" y="5004"/>
                  </a:cubicBezTo>
                  <a:lnTo>
                    <a:pt x="29521" y="5004"/>
                  </a:lnTo>
                  <a:cubicBezTo>
                    <a:pt x="29755" y="4904"/>
                    <a:pt x="29988" y="4803"/>
                    <a:pt x="30188" y="4670"/>
                  </a:cubicBezTo>
                  <a:cubicBezTo>
                    <a:pt x="30288" y="4537"/>
                    <a:pt x="30355" y="4370"/>
                    <a:pt x="30355" y="4203"/>
                  </a:cubicBezTo>
                  <a:lnTo>
                    <a:pt x="30355" y="1001"/>
                  </a:lnTo>
                  <a:cubicBezTo>
                    <a:pt x="30355" y="467"/>
                    <a:pt x="29921" y="0"/>
                    <a:pt x="29354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43"/>
            <p:cNvSpPr/>
            <p:nvPr/>
          </p:nvSpPr>
          <p:spPr>
            <a:xfrm>
              <a:off x="1954075" y="1685825"/>
              <a:ext cx="794750" cy="164300"/>
            </a:xfrm>
            <a:custGeom>
              <a:avLst/>
              <a:gdLst/>
              <a:ahLst/>
              <a:cxnLst/>
              <a:rect l="l" t="t" r="r" b="b"/>
              <a:pathLst>
                <a:path w="31790" h="6572" extrusionOk="0">
                  <a:moveTo>
                    <a:pt x="29555" y="0"/>
                  </a:moveTo>
                  <a:cubicBezTo>
                    <a:pt x="29288" y="0"/>
                    <a:pt x="29021" y="67"/>
                    <a:pt x="28787" y="200"/>
                  </a:cubicBezTo>
                  <a:lnTo>
                    <a:pt x="0" y="200"/>
                  </a:lnTo>
                  <a:lnTo>
                    <a:pt x="0" y="1168"/>
                  </a:lnTo>
                  <a:lnTo>
                    <a:pt x="28921" y="1168"/>
                  </a:lnTo>
                  <a:cubicBezTo>
                    <a:pt x="29088" y="1034"/>
                    <a:pt x="29254" y="934"/>
                    <a:pt x="29421" y="901"/>
                  </a:cubicBezTo>
                  <a:cubicBezTo>
                    <a:pt x="29455" y="867"/>
                    <a:pt x="29521" y="867"/>
                    <a:pt x="29555" y="867"/>
                  </a:cubicBezTo>
                  <a:cubicBezTo>
                    <a:pt x="30288" y="867"/>
                    <a:pt x="30922" y="2002"/>
                    <a:pt x="30922" y="3302"/>
                  </a:cubicBezTo>
                  <a:cubicBezTo>
                    <a:pt x="30922" y="4603"/>
                    <a:pt x="30288" y="5704"/>
                    <a:pt x="29555" y="5704"/>
                  </a:cubicBezTo>
                  <a:lnTo>
                    <a:pt x="29421" y="5704"/>
                  </a:lnTo>
                  <a:cubicBezTo>
                    <a:pt x="29254" y="5671"/>
                    <a:pt x="29088" y="5571"/>
                    <a:pt x="28921" y="5437"/>
                  </a:cubicBezTo>
                  <a:lnTo>
                    <a:pt x="0" y="5437"/>
                  </a:lnTo>
                  <a:lnTo>
                    <a:pt x="0" y="6405"/>
                  </a:lnTo>
                  <a:lnTo>
                    <a:pt x="28787" y="6405"/>
                  </a:lnTo>
                  <a:cubicBezTo>
                    <a:pt x="29021" y="6505"/>
                    <a:pt x="29288" y="6571"/>
                    <a:pt x="29555" y="6571"/>
                  </a:cubicBezTo>
                  <a:cubicBezTo>
                    <a:pt x="30789" y="6571"/>
                    <a:pt x="31790" y="5137"/>
                    <a:pt x="31790" y="3302"/>
                  </a:cubicBezTo>
                  <a:cubicBezTo>
                    <a:pt x="31790" y="1468"/>
                    <a:pt x="30789" y="0"/>
                    <a:pt x="29555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43"/>
            <p:cNvSpPr/>
            <p:nvPr/>
          </p:nvSpPr>
          <p:spPr>
            <a:xfrm>
              <a:off x="1616325" y="2169500"/>
              <a:ext cx="1470250" cy="81750"/>
            </a:xfrm>
            <a:custGeom>
              <a:avLst/>
              <a:gdLst/>
              <a:ahLst/>
              <a:cxnLst/>
              <a:rect l="l" t="t" r="r" b="b"/>
              <a:pathLst>
                <a:path w="58810" h="3270" extrusionOk="0">
                  <a:moveTo>
                    <a:pt x="1635" y="0"/>
                  </a:moveTo>
                  <a:cubicBezTo>
                    <a:pt x="734" y="0"/>
                    <a:pt x="1" y="734"/>
                    <a:pt x="1" y="1635"/>
                  </a:cubicBezTo>
                  <a:cubicBezTo>
                    <a:pt x="1" y="2535"/>
                    <a:pt x="734" y="3269"/>
                    <a:pt x="1635" y="3269"/>
                  </a:cubicBezTo>
                  <a:lnTo>
                    <a:pt x="57175" y="3269"/>
                  </a:lnTo>
                  <a:cubicBezTo>
                    <a:pt x="58075" y="3269"/>
                    <a:pt x="58809" y="2535"/>
                    <a:pt x="58809" y="1635"/>
                  </a:cubicBezTo>
                  <a:cubicBezTo>
                    <a:pt x="58809" y="734"/>
                    <a:pt x="58075" y="0"/>
                    <a:pt x="5717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19" name="Google Shape;2119;p43"/>
          <p:cNvSpPr/>
          <p:nvPr/>
        </p:nvSpPr>
        <p:spPr>
          <a:xfrm>
            <a:off x="769634" y="3791050"/>
            <a:ext cx="393055" cy="412799"/>
          </a:xfrm>
          <a:custGeom>
            <a:avLst/>
            <a:gdLst/>
            <a:ahLst/>
            <a:cxnLst/>
            <a:rect l="l" t="t" r="r" b="b"/>
            <a:pathLst>
              <a:path w="8640" h="9074" fill="none" extrusionOk="0">
                <a:moveTo>
                  <a:pt x="5738" y="567"/>
                </a:moveTo>
                <a:lnTo>
                  <a:pt x="6038" y="2736"/>
                </a:lnTo>
                <a:cubicBezTo>
                  <a:pt x="6071" y="2902"/>
                  <a:pt x="6171" y="3036"/>
                  <a:pt x="6305" y="3136"/>
                </a:cubicBezTo>
                <a:lnTo>
                  <a:pt x="8273" y="4103"/>
                </a:lnTo>
                <a:cubicBezTo>
                  <a:pt x="8640" y="4270"/>
                  <a:pt x="8640" y="4804"/>
                  <a:pt x="8273" y="5004"/>
                </a:cubicBezTo>
                <a:lnTo>
                  <a:pt x="6305" y="5971"/>
                </a:lnTo>
                <a:cubicBezTo>
                  <a:pt x="6171" y="6038"/>
                  <a:pt x="6071" y="6171"/>
                  <a:pt x="6038" y="6338"/>
                </a:cubicBezTo>
                <a:lnTo>
                  <a:pt x="5738" y="8506"/>
                </a:lnTo>
                <a:cubicBezTo>
                  <a:pt x="5671" y="8907"/>
                  <a:pt x="5171" y="9074"/>
                  <a:pt x="4870" y="8773"/>
                </a:cubicBezTo>
                <a:lnTo>
                  <a:pt x="3336" y="7206"/>
                </a:lnTo>
                <a:cubicBezTo>
                  <a:pt x="3236" y="7105"/>
                  <a:pt x="3069" y="7039"/>
                  <a:pt x="2902" y="7072"/>
                </a:cubicBezTo>
                <a:lnTo>
                  <a:pt x="734" y="7439"/>
                </a:lnTo>
                <a:cubicBezTo>
                  <a:pt x="334" y="7506"/>
                  <a:pt x="0" y="7072"/>
                  <a:pt x="200" y="6705"/>
                </a:cubicBezTo>
                <a:lnTo>
                  <a:pt x="1234" y="4770"/>
                </a:lnTo>
                <a:cubicBezTo>
                  <a:pt x="1301" y="4637"/>
                  <a:pt x="1301" y="4437"/>
                  <a:pt x="1234" y="4303"/>
                </a:cubicBezTo>
                <a:lnTo>
                  <a:pt x="200" y="2369"/>
                </a:lnTo>
                <a:cubicBezTo>
                  <a:pt x="34" y="2002"/>
                  <a:pt x="334" y="1568"/>
                  <a:pt x="734" y="1635"/>
                </a:cubicBezTo>
                <a:lnTo>
                  <a:pt x="2902" y="2002"/>
                </a:lnTo>
                <a:cubicBezTo>
                  <a:pt x="3069" y="2035"/>
                  <a:pt x="3236" y="2002"/>
                  <a:pt x="3336" y="1868"/>
                </a:cubicBezTo>
                <a:lnTo>
                  <a:pt x="4870" y="301"/>
                </a:lnTo>
                <a:cubicBezTo>
                  <a:pt x="5171" y="0"/>
                  <a:pt x="5671" y="167"/>
                  <a:pt x="5738" y="567"/>
                </a:cubicBezTo>
                <a:close/>
              </a:path>
            </a:pathLst>
          </a:custGeom>
          <a:noFill/>
          <a:ln w="10850" cap="flat" cmpd="sng">
            <a:solidFill>
              <a:schemeClr val="l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" name="Google Shape;2032;p43">
            <a:extLst>
              <a:ext uri="{FF2B5EF4-FFF2-40B4-BE49-F238E27FC236}">
                <a16:creationId xmlns:a16="http://schemas.microsoft.com/office/drawing/2014/main" id="{1E5C720A-F235-42BD-9100-7BB3020D9590}"/>
              </a:ext>
            </a:extLst>
          </p:cNvPr>
          <p:cNvSpPr txBox="1">
            <a:spLocks/>
          </p:cNvSpPr>
          <p:nvPr/>
        </p:nvSpPr>
        <p:spPr>
          <a:xfrm>
            <a:off x="1923202" y="3311630"/>
            <a:ext cx="4789583" cy="1784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2000" b="0" i="0" u="none" strike="noStrike" cap="none">
                <a:solidFill>
                  <a:schemeClr val="accent4"/>
                </a:solidFill>
                <a:latin typeface="Calibri" panose="020F0502020204030204" pitchFamily="34" charset="0"/>
                <a:ea typeface="Carter One"/>
                <a:cs typeface="Calibri" panose="020F0502020204030204" pitchFamily="34" charset="0"/>
                <a:sym typeface="Carter On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r>
              <a:rPr lang="en-MY" sz="1600" b="1" dirty="0">
                <a:solidFill>
                  <a:srgbClr val="286992"/>
                </a:solidFill>
              </a:rPr>
              <a:t>(PM) </a:t>
            </a:r>
            <a:r>
              <a:rPr lang="en-MY" sz="1600" b="1" dirty="0" err="1">
                <a:solidFill>
                  <a:srgbClr val="286992"/>
                </a:solidFill>
              </a:rPr>
              <a:t>pemboleh</a:t>
            </a:r>
            <a:r>
              <a:rPr lang="en-MY" sz="1600" b="1" dirty="0">
                <a:solidFill>
                  <a:srgbClr val="286992"/>
                </a:solidFill>
              </a:rPr>
              <a:t> </a:t>
            </a:r>
            <a:r>
              <a:rPr lang="en-MY" sz="1600" b="1" dirty="0" err="1">
                <a:solidFill>
                  <a:srgbClr val="286992"/>
                </a:solidFill>
              </a:rPr>
              <a:t>ubah</a:t>
            </a:r>
            <a:r>
              <a:rPr lang="en-MY" sz="1600" b="1" dirty="0">
                <a:solidFill>
                  <a:srgbClr val="286992"/>
                </a:solidFill>
              </a:rPr>
              <a:t> </a:t>
            </a:r>
            <a:r>
              <a:rPr lang="en-MY" sz="1600" b="1" dirty="0" err="1">
                <a:solidFill>
                  <a:srgbClr val="286992"/>
                </a:solidFill>
              </a:rPr>
              <a:t>dimanipulasi</a:t>
            </a:r>
            <a:r>
              <a:rPr lang="en-MY" sz="1600" b="1" dirty="0">
                <a:solidFill>
                  <a:srgbClr val="286992"/>
                </a:solidFill>
              </a:rPr>
              <a:t> = </a:t>
            </a:r>
            <a:r>
              <a:rPr lang="en-MY" sz="1600" b="1" dirty="0" err="1">
                <a:solidFill>
                  <a:srgbClr val="286992"/>
                </a:solidFill>
              </a:rPr>
              <a:t>Bilangan</a:t>
            </a:r>
            <a:r>
              <a:rPr lang="en-MY" sz="1600" b="1" dirty="0">
                <a:solidFill>
                  <a:srgbClr val="286992"/>
                </a:solidFill>
              </a:rPr>
              <a:t> ikan </a:t>
            </a:r>
          </a:p>
          <a:p>
            <a:endParaRPr lang="en-MY" sz="1600" dirty="0">
              <a:solidFill>
                <a:srgbClr val="286992"/>
              </a:solidFill>
            </a:endParaRPr>
          </a:p>
          <a:p>
            <a:r>
              <a:rPr lang="en-MY" sz="1600" b="1" dirty="0">
                <a:solidFill>
                  <a:srgbClr val="286992"/>
                </a:solidFill>
              </a:rPr>
              <a:t>(PB) </a:t>
            </a:r>
            <a:r>
              <a:rPr lang="en-MY" sz="1600" b="1" dirty="0" err="1">
                <a:solidFill>
                  <a:srgbClr val="286992"/>
                </a:solidFill>
              </a:rPr>
              <a:t>pemboleh</a:t>
            </a:r>
            <a:r>
              <a:rPr lang="en-MY" sz="1600" b="1" dirty="0">
                <a:solidFill>
                  <a:srgbClr val="286992"/>
                </a:solidFill>
              </a:rPr>
              <a:t> </a:t>
            </a:r>
            <a:r>
              <a:rPr lang="en-MY" sz="1600" b="1" dirty="0" err="1">
                <a:solidFill>
                  <a:srgbClr val="286992"/>
                </a:solidFill>
              </a:rPr>
              <a:t>ubah</a:t>
            </a:r>
            <a:r>
              <a:rPr lang="en-MY" sz="1600" b="1" dirty="0">
                <a:solidFill>
                  <a:srgbClr val="286992"/>
                </a:solidFill>
              </a:rPr>
              <a:t> </a:t>
            </a:r>
            <a:r>
              <a:rPr lang="en-MY" sz="1600" b="1" dirty="0" err="1">
                <a:solidFill>
                  <a:srgbClr val="286992"/>
                </a:solidFill>
              </a:rPr>
              <a:t>bergerak</a:t>
            </a:r>
            <a:r>
              <a:rPr lang="en-MY" sz="1600" b="1" dirty="0">
                <a:solidFill>
                  <a:srgbClr val="286992"/>
                </a:solidFill>
              </a:rPr>
              <a:t> </a:t>
            </a:r>
            <a:r>
              <a:rPr lang="en-MY" sz="1600" b="1" dirty="0" err="1">
                <a:solidFill>
                  <a:srgbClr val="286992"/>
                </a:solidFill>
              </a:rPr>
              <a:t>balas</a:t>
            </a:r>
            <a:r>
              <a:rPr lang="en-MY" sz="1600" b="1" dirty="0">
                <a:solidFill>
                  <a:srgbClr val="286992"/>
                </a:solidFill>
              </a:rPr>
              <a:t> = </a:t>
            </a:r>
          </a:p>
          <a:p>
            <a:r>
              <a:rPr lang="en-MY" sz="1600" b="1" dirty="0" err="1">
                <a:solidFill>
                  <a:srgbClr val="286992"/>
                </a:solidFill>
              </a:rPr>
              <a:t>Keadaan</a:t>
            </a:r>
            <a:r>
              <a:rPr lang="en-MY" sz="1600" b="1" dirty="0">
                <a:solidFill>
                  <a:srgbClr val="286992"/>
                </a:solidFill>
              </a:rPr>
              <a:t> ikan </a:t>
            </a:r>
            <a:r>
              <a:rPr lang="en-MY" sz="1600" b="1" dirty="0" err="1">
                <a:solidFill>
                  <a:srgbClr val="286992"/>
                </a:solidFill>
              </a:rPr>
              <a:t>selepas</a:t>
            </a:r>
            <a:r>
              <a:rPr lang="en-MY" sz="1600" b="1" dirty="0">
                <a:solidFill>
                  <a:srgbClr val="286992"/>
                </a:solidFill>
              </a:rPr>
              <a:t> 3 </a:t>
            </a:r>
            <a:r>
              <a:rPr lang="en-MY" sz="1600" b="1" dirty="0" err="1">
                <a:solidFill>
                  <a:srgbClr val="286992"/>
                </a:solidFill>
              </a:rPr>
              <a:t>hari</a:t>
            </a:r>
            <a:r>
              <a:rPr lang="en-MY" sz="1600" b="1" dirty="0">
                <a:solidFill>
                  <a:srgbClr val="286992"/>
                </a:solidFill>
              </a:rPr>
              <a:t> </a:t>
            </a:r>
          </a:p>
          <a:p>
            <a:endParaRPr lang="en-MY" sz="1600" dirty="0">
              <a:solidFill>
                <a:srgbClr val="286992"/>
              </a:solidFill>
            </a:endParaRPr>
          </a:p>
          <a:p>
            <a:r>
              <a:rPr lang="en-MY" sz="1600" b="1" dirty="0">
                <a:solidFill>
                  <a:srgbClr val="286992"/>
                </a:solidFill>
              </a:rPr>
              <a:t>(PD) </a:t>
            </a:r>
            <a:r>
              <a:rPr lang="en-MY" sz="1600" b="1" dirty="0" err="1">
                <a:solidFill>
                  <a:srgbClr val="286992"/>
                </a:solidFill>
              </a:rPr>
              <a:t>pemboleh</a:t>
            </a:r>
            <a:r>
              <a:rPr lang="en-MY" sz="1600" b="1" dirty="0">
                <a:solidFill>
                  <a:srgbClr val="286992"/>
                </a:solidFill>
              </a:rPr>
              <a:t> </a:t>
            </a:r>
            <a:r>
              <a:rPr lang="en-MY" sz="1600" b="1" dirty="0" err="1">
                <a:solidFill>
                  <a:srgbClr val="286992"/>
                </a:solidFill>
              </a:rPr>
              <a:t>ubah</a:t>
            </a:r>
            <a:r>
              <a:rPr lang="en-MY" sz="1600" b="1" dirty="0">
                <a:solidFill>
                  <a:srgbClr val="286992"/>
                </a:solidFill>
              </a:rPr>
              <a:t> </a:t>
            </a:r>
            <a:r>
              <a:rPr lang="en-MY" sz="1600" b="1" dirty="0" err="1">
                <a:solidFill>
                  <a:srgbClr val="286992"/>
                </a:solidFill>
              </a:rPr>
              <a:t>dimalarkan</a:t>
            </a:r>
            <a:r>
              <a:rPr lang="en-MY" sz="1600" b="1" dirty="0">
                <a:solidFill>
                  <a:srgbClr val="286992"/>
                </a:solidFill>
              </a:rPr>
              <a:t> = </a:t>
            </a:r>
            <a:r>
              <a:rPr lang="en-MY" sz="1600" b="1" dirty="0" err="1">
                <a:solidFill>
                  <a:srgbClr val="286992"/>
                </a:solidFill>
              </a:rPr>
              <a:t>Saiz</a:t>
            </a:r>
            <a:r>
              <a:rPr lang="en-MY" sz="1600" b="1" dirty="0">
                <a:solidFill>
                  <a:srgbClr val="286992"/>
                </a:solidFill>
              </a:rPr>
              <a:t> </a:t>
            </a:r>
            <a:r>
              <a:rPr lang="en-MY" sz="1600" b="1" dirty="0" err="1">
                <a:solidFill>
                  <a:srgbClr val="286992"/>
                </a:solidFill>
              </a:rPr>
              <a:t>bekas</a:t>
            </a:r>
            <a:endParaRPr lang="en-MY" sz="1600" b="1" dirty="0">
              <a:solidFill>
                <a:srgbClr val="28699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A637DE-7AC4-4F68-AF61-227B6259E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464" y="1361425"/>
            <a:ext cx="1809996" cy="15054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A5995A-5C41-4932-A3A1-ACC12F224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626" y="1739311"/>
            <a:ext cx="465520" cy="2440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1E1CB7-3B18-48B3-89F4-B0FF3E62E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565" y="1783901"/>
            <a:ext cx="443486" cy="23250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11ACBB18-920F-4A83-88D0-6E008D09B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41" y="1347023"/>
            <a:ext cx="1809996" cy="1505457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7AD3D4D-7218-4B26-95DB-9C749DF3A3C4}"/>
              </a:ext>
            </a:extLst>
          </p:cNvPr>
          <p:cNvSpPr txBox="1"/>
          <p:nvPr/>
        </p:nvSpPr>
        <p:spPr>
          <a:xfrm>
            <a:off x="2973684" y="1262142"/>
            <a:ext cx="543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28699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Carter One"/>
              </a:rPr>
              <a:t>A</a:t>
            </a:r>
            <a:endParaRPr lang="en-MY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633BAA2-D088-4E9F-A81D-DF7DAB857B69}"/>
              </a:ext>
            </a:extLst>
          </p:cNvPr>
          <p:cNvSpPr txBox="1"/>
          <p:nvPr/>
        </p:nvSpPr>
        <p:spPr>
          <a:xfrm>
            <a:off x="5355593" y="1262142"/>
            <a:ext cx="543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8699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Carter One"/>
              </a:rPr>
              <a:t>B</a:t>
            </a:r>
            <a:endParaRPr lang="en-MY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3B938DB-AF8D-4185-9FB3-9EECD3A211B0}"/>
              </a:ext>
            </a:extLst>
          </p:cNvPr>
          <p:cNvSpPr txBox="1"/>
          <p:nvPr/>
        </p:nvSpPr>
        <p:spPr>
          <a:xfrm>
            <a:off x="1461273" y="2869378"/>
            <a:ext cx="65601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 err="1"/>
              <a:t>Selepas</a:t>
            </a:r>
            <a:r>
              <a:rPr lang="en-MY" b="1" dirty="0"/>
              <a:t> 3 </a:t>
            </a:r>
            <a:r>
              <a:rPr lang="en-MY" b="1" dirty="0" err="1"/>
              <a:t>hari</a:t>
            </a:r>
            <a:r>
              <a:rPr lang="en-MY" b="1" dirty="0"/>
              <a:t> ikan di </a:t>
            </a:r>
            <a:r>
              <a:rPr lang="en-MY" b="1" dirty="0" err="1"/>
              <a:t>dalam</a:t>
            </a:r>
            <a:r>
              <a:rPr lang="en-MY" b="1" dirty="0"/>
              <a:t> </a:t>
            </a:r>
            <a:r>
              <a:rPr lang="en-MY" b="1" dirty="0" err="1"/>
              <a:t>balang</a:t>
            </a:r>
            <a:r>
              <a:rPr lang="en-MY" b="1" dirty="0"/>
              <a:t> B </a:t>
            </a:r>
            <a:r>
              <a:rPr lang="en-MY" b="1" dirty="0" err="1"/>
              <a:t>hidup</a:t>
            </a:r>
            <a:r>
              <a:rPr lang="en-MY" b="1" dirty="0"/>
              <a:t>, ikan di </a:t>
            </a:r>
            <a:r>
              <a:rPr lang="en-MY" b="1" dirty="0" err="1"/>
              <a:t>dalam</a:t>
            </a:r>
            <a:r>
              <a:rPr lang="en-MY" b="1" dirty="0"/>
              <a:t> </a:t>
            </a:r>
            <a:r>
              <a:rPr lang="en-MY" b="1" dirty="0" err="1"/>
              <a:t>balang</a:t>
            </a:r>
            <a:r>
              <a:rPr lang="en-MY" b="1" dirty="0"/>
              <a:t> A </a:t>
            </a:r>
            <a:r>
              <a:rPr lang="en-MY" b="1" dirty="0" err="1"/>
              <a:t>mati</a:t>
            </a:r>
            <a:r>
              <a:rPr lang="en-MY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334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43"/>
          <p:cNvSpPr txBox="1">
            <a:spLocks noGrp="1"/>
          </p:cNvSpPr>
          <p:nvPr>
            <p:ph type="title"/>
          </p:nvPr>
        </p:nvSpPr>
        <p:spPr>
          <a:xfrm>
            <a:off x="954514" y="1147548"/>
            <a:ext cx="7583558" cy="11898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Maksud</a:t>
            </a:r>
            <a:r>
              <a:rPr lang="en-MY" dirty="0"/>
              <a:t>: </a:t>
            </a:r>
            <a:r>
              <a:rPr lang="sv-SE" dirty="0"/>
              <a:t>Membuat pernyataan antara pemboleh ubah PM dan PB yang difikirkan benar bagi menerangkan sesuatu atau peristiwa. Diuji untuk menentu kesasihannya.</a:t>
            </a:r>
            <a:endParaRPr dirty="0"/>
          </a:p>
        </p:txBody>
      </p:sp>
      <p:sp>
        <p:nvSpPr>
          <p:cNvPr id="2033" name="Google Shape;2033;p43"/>
          <p:cNvSpPr txBox="1">
            <a:spLocks noGrp="1"/>
          </p:cNvSpPr>
          <p:nvPr>
            <p:ph type="title" idx="4"/>
          </p:nvPr>
        </p:nvSpPr>
        <p:spPr>
          <a:xfrm>
            <a:off x="1051907" y="591279"/>
            <a:ext cx="7378868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11. </a:t>
            </a:r>
            <a:r>
              <a:rPr lang="en-US" sz="2800" b="1" dirty="0" err="1"/>
              <a:t>Membuat</a:t>
            </a:r>
            <a:r>
              <a:rPr lang="en-US" sz="2800" b="1" dirty="0"/>
              <a:t> </a:t>
            </a:r>
            <a:r>
              <a:rPr lang="en-US" sz="2800" b="1" dirty="0" err="1"/>
              <a:t>hipotesis</a:t>
            </a:r>
            <a:endParaRPr sz="2800" b="1" dirty="0"/>
          </a:p>
        </p:txBody>
      </p:sp>
      <p:grpSp>
        <p:nvGrpSpPr>
          <p:cNvPr id="2037" name="Google Shape;2037;p43"/>
          <p:cNvGrpSpPr/>
          <p:nvPr/>
        </p:nvGrpSpPr>
        <p:grpSpPr>
          <a:xfrm>
            <a:off x="108979" y="1645360"/>
            <a:ext cx="556602" cy="670735"/>
            <a:chOff x="3230400" y="3025675"/>
            <a:chExt cx="169700" cy="222100"/>
          </a:xfrm>
        </p:grpSpPr>
        <p:sp>
          <p:nvSpPr>
            <p:cNvPr id="2038" name="Google Shape;2038;p43"/>
            <p:cNvSpPr/>
            <p:nvPr/>
          </p:nvSpPr>
          <p:spPr>
            <a:xfrm>
              <a:off x="3230400" y="3025675"/>
              <a:ext cx="165550" cy="222100"/>
            </a:xfrm>
            <a:custGeom>
              <a:avLst/>
              <a:gdLst/>
              <a:ahLst/>
              <a:cxnLst/>
              <a:rect l="l" t="t" r="r" b="b"/>
              <a:pathLst>
                <a:path w="6622" h="8884" extrusionOk="0">
                  <a:moveTo>
                    <a:pt x="143" y="1"/>
                  </a:moveTo>
                  <a:cubicBezTo>
                    <a:pt x="72" y="1"/>
                    <a:pt x="1" y="72"/>
                    <a:pt x="1" y="143"/>
                  </a:cubicBezTo>
                  <a:lnTo>
                    <a:pt x="1" y="8740"/>
                  </a:lnTo>
                  <a:cubicBezTo>
                    <a:pt x="1" y="8812"/>
                    <a:pt x="72" y="8883"/>
                    <a:pt x="143" y="8883"/>
                  </a:cubicBezTo>
                  <a:lnTo>
                    <a:pt x="6478" y="8883"/>
                  </a:lnTo>
                  <a:cubicBezTo>
                    <a:pt x="6550" y="8883"/>
                    <a:pt x="6621" y="8812"/>
                    <a:pt x="6621" y="8740"/>
                  </a:cubicBezTo>
                  <a:lnTo>
                    <a:pt x="6621" y="143"/>
                  </a:lnTo>
                  <a:cubicBezTo>
                    <a:pt x="6621" y="72"/>
                    <a:pt x="6550" y="1"/>
                    <a:pt x="6478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43"/>
            <p:cNvSpPr/>
            <p:nvPr/>
          </p:nvSpPr>
          <p:spPr>
            <a:xfrm>
              <a:off x="3235175" y="3025675"/>
              <a:ext cx="164925" cy="222100"/>
            </a:xfrm>
            <a:custGeom>
              <a:avLst/>
              <a:gdLst/>
              <a:ahLst/>
              <a:cxnLst/>
              <a:rect l="l" t="t" r="r" b="b"/>
              <a:pathLst>
                <a:path w="6597" h="8884" extrusionOk="0">
                  <a:moveTo>
                    <a:pt x="143" y="1"/>
                  </a:moveTo>
                  <a:cubicBezTo>
                    <a:pt x="48" y="1"/>
                    <a:pt x="0" y="72"/>
                    <a:pt x="0" y="143"/>
                  </a:cubicBezTo>
                  <a:lnTo>
                    <a:pt x="0" y="8740"/>
                  </a:lnTo>
                  <a:cubicBezTo>
                    <a:pt x="0" y="8812"/>
                    <a:pt x="48" y="8883"/>
                    <a:pt x="143" y="8883"/>
                  </a:cubicBezTo>
                  <a:lnTo>
                    <a:pt x="6454" y="8883"/>
                  </a:lnTo>
                  <a:cubicBezTo>
                    <a:pt x="6525" y="8883"/>
                    <a:pt x="6597" y="8812"/>
                    <a:pt x="6597" y="8740"/>
                  </a:cubicBezTo>
                  <a:lnTo>
                    <a:pt x="6597" y="143"/>
                  </a:lnTo>
                  <a:cubicBezTo>
                    <a:pt x="6597" y="72"/>
                    <a:pt x="6525" y="1"/>
                    <a:pt x="6454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43"/>
            <p:cNvSpPr/>
            <p:nvPr/>
          </p:nvSpPr>
          <p:spPr>
            <a:xfrm>
              <a:off x="3244100" y="3055450"/>
              <a:ext cx="139325" cy="178025"/>
            </a:xfrm>
            <a:custGeom>
              <a:avLst/>
              <a:gdLst/>
              <a:ahLst/>
              <a:cxnLst/>
              <a:rect l="l" t="t" r="r" b="b"/>
              <a:pathLst>
                <a:path w="5573" h="7121" extrusionOk="0">
                  <a:moveTo>
                    <a:pt x="143" y="0"/>
                  </a:moveTo>
                  <a:cubicBezTo>
                    <a:pt x="48" y="0"/>
                    <a:pt x="0" y="48"/>
                    <a:pt x="0" y="143"/>
                  </a:cubicBezTo>
                  <a:lnTo>
                    <a:pt x="0" y="6978"/>
                  </a:lnTo>
                  <a:cubicBezTo>
                    <a:pt x="0" y="7049"/>
                    <a:pt x="48" y="7121"/>
                    <a:pt x="143" y="7121"/>
                  </a:cubicBezTo>
                  <a:lnTo>
                    <a:pt x="5430" y="7121"/>
                  </a:lnTo>
                  <a:cubicBezTo>
                    <a:pt x="5501" y="7121"/>
                    <a:pt x="5573" y="7049"/>
                    <a:pt x="5573" y="6978"/>
                  </a:cubicBezTo>
                  <a:lnTo>
                    <a:pt x="5573" y="143"/>
                  </a:lnTo>
                  <a:cubicBezTo>
                    <a:pt x="5573" y="48"/>
                    <a:pt x="5501" y="0"/>
                    <a:pt x="5430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43"/>
            <p:cNvSpPr/>
            <p:nvPr/>
          </p:nvSpPr>
          <p:spPr>
            <a:xfrm>
              <a:off x="3247675" y="3051275"/>
              <a:ext cx="139325" cy="178050"/>
            </a:xfrm>
            <a:custGeom>
              <a:avLst/>
              <a:gdLst/>
              <a:ahLst/>
              <a:cxnLst/>
              <a:rect l="l" t="t" r="r" b="b"/>
              <a:pathLst>
                <a:path w="5573" h="7122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6978"/>
                  </a:lnTo>
                  <a:cubicBezTo>
                    <a:pt x="0" y="7050"/>
                    <a:pt x="72" y="7121"/>
                    <a:pt x="143" y="7121"/>
                  </a:cubicBezTo>
                  <a:lnTo>
                    <a:pt x="5430" y="7121"/>
                  </a:lnTo>
                  <a:cubicBezTo>
                    <a:pt x="5525" y="7121"/>
                    <a:pt x="5573" y="7050"/>
                    <a:pt x="5573" y="6978"/>
                  </a:cubicBezTo>
                  <a:lnTo>
                    <a:pt x="5573" y="143"/>
                  </a:lnTo>
                  <a:cubicBezTo>
                    <a:pt x="5573" y="72"/>
                    <a:pt x="5525" y="1"/>
                    <a:pt x="5430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43"/>
            <p:cNvSpPr/>
            <p:nvPr/>
          </p:nvSpPr>
          <p:spPr>
            <a:xfrm>
              <a:off x="3264350" y="3099500"/>
              <a:ext cx="27400" cy="26825"/>
            </a:xfrm>
            <a:custGeom>
              <a:avLst/>
              <a:gdLst/>
              <a:ahLst/>
              <a:cxnLst/>
              <a:rect l="l" t="t" r="r" b="b"/>
              <a:pathLst>
                <a:path w="1096" h="1073" extrusionOk="0">
                  <a:moveTo>
                    <a:pt x="143" y="1"/>
                  </a:moveTo>
                  <a:cubicBezTo>
                    <a:pt x="71" y="1"/>
                    <a:pt x="0" y="48"/>
                    <a:pt x="0" y="120"/>
                  </a:cubicBezTo>
                  <a:lnTo>
                    <a:pt x="0" y="929"/>
                  </a:lnTo>
                  <a:cubicBezTo>
                    <a:pt x="0" y="1025"/>
                    <a:pt x="71" y="1072"/>
                    <a:pt x="143" y="1072"/>
                  </a:cubicBezTo>
                  <a:lnTo>
                    <a:pt x="953" y="1072"/>
                  </a:lnTo>
                  <a:cubicBezTo>
                    <a:pt x="1024" y="1072"/>
                    <a:pt x="1095" y="1025"/>
                    <a:pt x="1095" y="929"/>
                  </a:cubicBezTo>
                  <a:lnTo>
                    <a:pt x="1095" y="120"/>
                  </a:lnTo>
                  <a:cubicBezTo>
                    <a:pt x="1095" y="48"/>
                    <a:pt x="1024" y="1"/>
                    <a:pt x="953" y="1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43"/>
            <p:cNvSpPr/>
            <p:nvPr/>
          </p:nvSpPr>
          <p:spPr>
            <a:xfrm>
              <a:off x="3264350" y="3137600"/>
              <a:ext cx="27400" cy="27425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143" y="1"/>
                  </a:moveTo>
                  <a:cubicBezTo>
                    <a:pt x="71" y="1"/>
                    <a:pt x="0" y="72"/>
                    <a:pt x="0" y="144"/>
                  </a:cubicBezTo>
                  <a:lnTo>
                    <a:pt x="0" y="953"/>
                  </a:lnTo>
                  <a:cubicBezTo>
                    <a:pt x="0" y="1025"/>
                    <a:pt x="71" y="1096"/>
                    <a:pt x="143" y="1096"/>
                  </a:cubicBezTo>
                  <a:lnTo>
                    <a:pt x="953" y="1096"/>
                  </a:lnTo>
                  <a:cubicBezTo>
                    <a:pt x="1024" y="1096"/>
                    <a:pt x="1095" y="1025"/>
                    <a:pt x="1095" y="953"/>
                  </a:cubicBezTo>
                  <a:lnTo>
                    <a:pt x="1095" y="144"/>
                  </a:lnTo>
                  <a:cubicBezTo>
                    <a:pt x="1095" y="72"/>
                    <a:pt x="1024" y="1"/>
                    <a:pt x="953" y="1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43"/>
            <p:cNvSpPr/>
            <p:nvPr/>
          </p:nvSpPr>
          <p:spPr>
            <a:xfrm>
              <a:off x="3264350" y="3176300"/>
              <a:ext cx="27400" cy="27425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143" y="1"/>
                  </a:moveTo>
                  <a:cubicBezTo>
                    <a:pt x="71" y="1"/>
                    <a:pt x="0" y="72"/>
                    <a:pt x="0" y="143"/>
                  </a:cubicBezTo>
                  <a:lnTo>
                    <a:pt x="0" y="953"/>
                  </a:lnTo>
                  <a:cubicBezTo>
                    <a:pt x="0" y="1025"/>
                    <a:pt x="71" y="1096"/>
                    <a:pt x="143" y="1096"/>
                  </a:cubicBezTo>
                  <a:lnTo>
                    <a:pt x="953" y="1096"/>
                  </a:lnTo>
                  <a:cubicBezTo>
                    <a:pt x="1024" y="1096"/>
                    <a:pt x="1095" y="1025"/>
                    <a:pt x="1095" y="953"/>
                  </a:cubicBezTo>
                  <a:lnTo>
                    <a:pt x="1095" y="143"/>
                  </a:lnTo>
                  <a:cubicBezTo>
                    <a:pt x="1095" y="72"/>
                    <a:pt x="1024" y="1"/>
                    <a:pt x="953" y="1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43"/>
            <p:cNvSpPr/>
            <p:nvPr/>
          </p:nvSpPr>
          <p:spPr>
            <a:xfrm>
              <a:off x="3317325" y="3110225"/>
              <a:ext cx="53000" cy="7150"/>
            </a:xfrm>
            <a:custGeom>
              <a:avLst/>
              <a:gdLst/>
              <a:ahLst/>
              <a:cxnLst/>
              <a:rect l="l" t="t" r="r" b="b"/>
              <a:pathLst>
                <a:path w="2120" h="286" extrusionOk="0">
                  <a:moveTo>
                    <a:pt x="143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15"/>
                    <a:pt x="72" y="286"/>
                    <a:pt x="143" y="286"/>
                  </a:cubicBezTo>
                  <a:lnTo>
                    <a:pt x="2001" y="286"/>
                  </a:lnTo>
                  <a:cubicBezTo>
                    <a:pt x="2072" y="286"/>
                    <a:pt x="2120" y="215"/>
                    <a:pt x="2120" y="143"/>
                  </a:cubicBezTo>
                  <a:cubicBezTo>
                    <a:pt x="2120" y="72"/>
                    <a:pt x="2072" y="0"/>
                    <a:pt x="2001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43"/>
            <p:cNvSpPr/>
            <p:nvPr/>
          </p:nvSpPr>
          <p:spPr>
            <a:xfrm>
              <a:off x="3317325" y="3148925"/>
              <a:ext cx="53000" cy="7150"/>
            </a:xfrm>
            <a:custGeom>
              <a:avLst/>
              <a:gdLst/>
              <a:ahLst/>
              <a:cxnLst/>
              <a:rect l="l" t="t" r="r" b="b"/>
              <a:pathLst>
                <a:path w="2120" h="286" extrusionOk="0">
                  <a:moveTo>
                    <a:pt x="143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14"/>
                    <a:pt x="72" y="286"/>
                    <a:pt x="143" y="286"/>
                  </a:cubicBezTo>
                  <a:lnTo>
                    <a:pt x="2001" y="286"/>
                  </a:lnTo>
                  <a:cubicBezTo>
                    <a:pt x="2072" y="286"/>
                    <a:pt x="2120" y="214"/>
                    <a:pt x="2120" y="143"/>
                  </a:cubicBezTo>
                  <a:cubicBezTo>
                    <a:pt x="2120" y="72"/>
                    <a:pt x="2072" y="0"/>
                    <a:pt x="2001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43"/>
            <p:cNvSpPr/>
            <p:nvPr/>
          </p:nvSpPr>
          <p:spPr>
            <a:xfrm>
              <a:off x="3317325" y="3187625"/>
              <a:ext cx="53000" cy="6575"/>
            </a:xfrm>
            <a:custGeom>
              <a:avLst/>
              <a:gdLst/>
              <a:ahLst/>
              <a:cxnLst/>
              <a:rect l="l" t="t" r="r" b="b"/>
              <a:pathLst>
                <a:path w="2120" h="263" extrusionOk="0">
                  <a:moveTo>
                    <a:pt x="143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4"/>
                    <a:pt x="72" y="262"/>
                    <a:pt x="143" y="262"/>
                  </a:cubicBezTo>
                  <a:lnTo>
                    <a:pt x="2001" y="262"/>
                  </a:lnTo>
                  <a:cubicBezTo>
                    <a:pt x="2072" y="262"/>
                    <a:pt x="2120" y="214"/>
                    <a:pt x="2120" y="143"/>
                  </a:cubicBezTo>
                  <a:cubicBezTo>
                    <a:pt x="2120" y="48"/>
                    <a:pt x="2072" y="0"/>
                    <a:pt x="2001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43"/>
            <p:cNvSpPr/>
            <p:nvPr/>
          </p:nvSpPr>
          <p:spPr>
            <a:xfrm>
              <a:off x="3260175" y="3081000"/>
              <a:ext cx="59550" cy="36375"/>
            </a:xfrm>
            <a:custGeom>
              <a:avLst/>
              <a:gdLst/>
              <a:ahLst/>
              <a:cxnLst/>
              <a:rect l="l" t="t" r="r" b="b"/>
              <a:pathLst>
                <a:path w="2382" h="1455" extrusionOk="0">
                  <a:moveTo>
                    <a:pt x="2214" y="0"/>
                  </a:moveTo>
                  <a:cubicBezTo>
                    <a:pt x="2187" y="0"/>
                    <a:pt x="2162" y="8"/>
                    <a:pt x="2144" y="26"/>
                  </a:cubicBezTo>
                  <a:lnTo>
                    <a:pt x="620" y="1122"/>
                  </a:lnTo>
                  <a:lnTo>
                    <a:pt x="262" y="717"/>
                  </a:lnTo>
                  <a:cubicBezTo>
                    <a:pt x="236" y="677"/>
                    <a:pt x="195" y="660"/>
                    <a:pt x="156" y="660"/>
                  </a:cubicBezTo>
                  <a:cubicBezTo>
                    <a:pt x="124" y="660"/>
                    <a:pt x="93" y="672"/>
                    <a:pt x="72" y="693"/>
                  </a:cubicBezTo>
                  <a:cubicBezTo>
                    <a:pt x="24" y="741"/>
                    <a:pt x="0" y="836"/>
                    <a:pt x="48" y="883"/>
                  </a:cubicBezTo>
                  <a:lnTo>
                    <a:pt x="500" y="1407"/>
                  </a:lnTo>
                  <a:cubicBezTo>
                    <a:pt x="524" y="1431"/>
                    <a:pt x="572" y="1455"/>
                    <a:pt x="596" y="1455"/>
                  </a:cubicBezTo>
                  <a:cubicBezTo>
                    <a:pt x="643" y="1455"/>
                    <a:pt x="667" y="1431"/>
                    <a:pt x="691" y="1431"/>
                  </a:cubicBezTo>
                  <a:lnTo>
                    <a:pt x="2310" y="240"/>
                  </a:lnTo>
                  <a:cubicBezTo>
                    <a:pt x="2358" y="193"/>
                    <a:pt x="2382" y="121"/>
                    <a:pt x="2334" y="50"/>
                  </a:cubicBezTo>
                  <a:cubicBezTo>
                    <a:pt x="2305" y="20"/>
                    <a:pt x="2257" y="0"/>
                    <a:pt x="2214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43"/>
            <p:cNvSpPr/>
            <p:nvPr/>
          </p:nvSpPr>
          <p:spPr>
            <a:xfrm>
              <a:off x="3260175" y="3119500"/>
              <a:ext cx="59550" cy="36575"/>
            </a:xfrm>
            <a:custGeom>
              <a:avLst/>
              <a:gdLst/>
              <a:ahLst/>
              <a:cxnLst/>
              <a:rect l="l" t="t" r="r" b="b"/>
              <a:pathLst>
                <a:path w="2382" h="1463" extrusionOk="0">
                  <a:moveTo>
                    <a:pt x="2228" y="1"/>
                  </a:moveTo>
                  <a:cubicBezTo>
                    <a:pt x="2196" y="1"/>
                    <a:pt x="2165" y="13"/>
                    <a:pt x="2144" y="34"/>
                  </a:cubicBezTo>
                  <a:lnTo>
                    <a:pt x="620" y="1130"/>
                  </a:lnTo>
                  <a:lnTo>
                    <a:pt x="262" y="701"/>
                  </a:lnTo>
                  <a:cubicBezTo>
                    <a:pt x="238" y="677"/>
                    <a:pt x="203" y="665"/>
                    <a:pt x="167" y="665"/>
                  </a:cubicBezTo>
                  <a:cubicBezTo>
                    <a:pt x="131" y="665"/>
                    <a:pt x="96" y="677"/>
                    <a:pt x="72" y="701"/>
                  </a:cubicBezTo>
                  <a:cubicBezTo>
                    <a:pt x="24" y="748"/>
                    <a:pt x="0" y="820"/>
                    <a:pt x="48" y="891"/>
                  </a:cubicBezTo>
                  <a:lnTo>
                    <a:pt x="500" y="1391"/>
                  </a:lnTo>
                  <a:cubicBezTo>
                    <a:pt x="524" y="1439"/>
                    <a:pt x="572" y="1463"/>
                    <a:pt x="596" y="1463"/>
                  </a:cubicBezTo>
                  <a:cubicBezTo>
                    <a:pt x="643" y="1463"/>
                    <a:pt x="667" y="1439"/>
                    <a:pt x="691" y="1415"/>
                  </a:cubicBezTo>
                  <a:lnTo>
                    <a:pt x="2310" y="248"/>
                  </a:lnTo>
                  <a:cubicBezTo>
                    <a:pt x="2358" y="201"/>
                    <a:pt x="2382" y="129"/>
                    <a:pt x="2334" y="58"/>
                  </a:cubicBezTo>
                  <a:cubicBezTo>
                    <a:pt x="2308" y="19"/>
                    <a:pt x="2267" y="1"/>
                    <a:pt x="2228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43"/>
            <p:cNvSpPr/>
            <p:nvPr/>
          </p:nvSpPr>
          <p:spPr>
            <a:xfrm>
              <a:off x="3260175" y="3158075"/>
              <a:ext cx="59550" cy="36125"/>
            </a:xfrm>
            <a:custGeom>
              <a:avLst/>
              <a:gdLst/>
              <a:ahLst/>
              <a:cxnLst/>
              <a:rect l="l" t="t" r="r" b="b"/>
              <a:pathLst>
                <a:path w="2382" h="1445" extrusionOk="0">
                  <a:moveTo>
                    <a:pt x="2210" y="1"/>
                  </a:moveTo>
                  <a:cubicBezTo>
                    <a:pt x="2185" y="1"/>
                    <a:pt x="2161" y="6"/>
                    <a:pt x="2144" y="15"/>
                  </a:cubicBezTo>
                  <a:lnTo>
                    <a:pt x="620" y="1134"/>
                  </a:lnTo>
                  <a:lnTo>
                    <a:pt x="262" y="706"/>
                  </a:lnTo>
                  <a:cubicBezTo>
                    <a:pt x="236" y="680"/>
                    <a:pt x="196" y="661"/>
                    <a:pt x="157" y="661"/>
                  </a:cubicBezTo>
                  <a:cubicBezTo>
                    <a:pt x="124" y="661"/>
                    <a:pt x="93" y="674"/>
                    <a:pt x="72" y="706"/>
                  </a:cubicBezTo>
                  <a:cubicBezTo>
                    <a:pt x="24" y="753"/>
                    <a:pt x="0" y="825"/>
                    <a:pt x="48" y="896"/>
                  </a:cubicBezTo>
                  <a:lnTo>
                    <a:pt x="500" y="1396"/>
                  </a:lnTo>
                  <a:cubicBezTo>
                    <a:pt x="524" y="1444"/>
                    <a:pt x="572" y="1444"/>
                    <a:pt x="596" y="1444"/>
                  </a:cubicBezTo>
                  <a:cubicBezTo>
                    <a:pt x="643" y="1444"/>
                    <a:pt x="667" y="1444"/>
                    <a:pt x="691" y="1420"/>
                  </a:cubicBezTo>
                  <a:lnTo>
                    <a:pt x="2310" y="253"/>
                  </a:lnTo>
                  <a:cubicBezTo>
                    <a:pt x="2358" y="206"/>
                    <a:pt x="2382" y="110"/>
                    <a:pt x="2334" y="63"/>
                  </a:cubicBezTo>
                  <a:cubicBezTo>
                    <a:pt x="2304" y="17"/>
                    <a:pt x="2255" y="1"/>
                    <a:pt x="2210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43"/>
            <p:cNvSpPr/>
            <p:nvPr/>
          </p:nvSpPr>
          <p:spPr>
            <a:xfrm>
              <a:off x="3281600" y="3035200"/>
              <a:ext cx="66125" cy="36350"/>
            </a:xfrm>
            <a:custGeom>
              <a:avLst/>
              <a:gdLst/>
              <a:ahLst/>
              <a:cxnLst/>
              <a:rect l="l" t="t" r="r" b="b"/>
              <a:pathLst>
                <a:path w="2645" h="1454" extrusionOk="0">
                  <a:moveTo>
                    <a:pt x="1310" y="1"/>
                  </a:moveTo>
                  <a:cubicBezTo>
                    <a:pt x="1120" y="1"/>
                    <a:pt x="929" y="72"/>
                    <a:pt x="787" y="215"/>
                  </a:cubicBezTo>
                  <a:lnTo>
                    <a:pt x="144" y="215"/>
                  </a:lnTo>
                  <a:cubicBezTo>
                    <a:pt x="72" y="215"/>
                    <a:pt x="1" y="263"/>
                    <a:pt x="1" y="358"/>
                  </a:cubicBezTo>
                  <a:lnTo>
                    <a:pt x="1" y="1310"/>
                  </a:lnTo>
                  <a:cubicBezTo>
                    <a:pt x="1" y="1382"/>
                    <a:pt x="72" y="1453"/>
                    <a:pt x="144" y="1453"/>
                  </a:cubicBezTo>
                  <a:lnTo>
                    <a:pt x="2501" y="1453"/>
                  </a:lnTo>
                  <a:cubicBezTo>
                    <a:pt x="2573" y="1453"/>
                    <a:pt x="2644" y="1382"/>
                    <a:pt x="2644" y="1310"/>
                  </a:cubicBezTo>
                  <a:lnTo>
                    <a:pt x="2644" y="358"/>
                  </a:lnTo>
                  <a:cubicBezTo>
                    <a:pt x="2644" y="263"/>
                    <a:pt x="2573" y="215"/>
                    <a:pt x="2501" y="215"/>
                  </a:cubicBezTo>
                  <a:lnTo>
                    <a:pt x="1834" y="215"/>
                  </a:lnTo>
                  <a:cubicBezTo>
                    <a:pt x="1691" y="72"/>
                    <a:pt x="1525" y="1"/>
                    <a:pt x="1310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43"/>
            <p:cNvSpPr/>
            <p:nvPr/>
          </p:nvSpPr>
          <p:spPr>
            <a:xfrm>
              <a:off x="3284575" y="3035200"/>
              <a:ext cx="66125" cy="36350"/>
            </a:xfrm>
            <a:custGeom>
              <a:avLst/>
              <a:gdLst/>
              <a:ahLst/>
              <a:cxnLst/>
              <a:rect l="l" t="t" r="r" b="b"/>
              <a:pathLst>
                <a:path w="2645" h="1454" extrusionOk="0">
                  <a:moveTo>
                    <a:pt x="1311" y="1"/>
                  </a:moveTo>
                  <a:cubicBezTo>
                    <a:pt x="1120" y="1"/>
                    <a:pt x="929" y="72"/>
                    <a:pt x="787" y="215"/>
                  </a:cubicBezTo>
                  <a:lnTo>
                    <a:pt x="144" y="215"/>
                  </a:lnTo>
                  <a:cubicBezTo>
                    <a:pt x="72" y="215"/>
                    <a:pt x="1" y="263"/>
                    <a:pt x="1" y="358"/>
                  </a:cubicBezTo>
                  <a:lnTo>
                    <a:pt x="1" y="1310"/>
                  </a:lnTo>
                  <a:cubicBezTo>
                    <a:pt x="1" y="1382"/>
                    <a:pt x="72" y="1453"/>
                    <a:pt x="144" y="1453"/>
                  </a:cubicBezTo>
                  <a:lnTo>
                    <a:pt x="2501" y="1453"/>
                  </a:lnTo>
                  <a:cubicBezTo>
                    <a:pt x="2573" y="1453"/>
                    <a:pt x="2644" y="1382"/>
                    <a:pt x="2644" y="1310"/>
                  </a:cubicBezTo>
                  <a:lnTo>
                    <a:pt x="2644" y="358"/>
                  </a:lnTo>
                  <a:cubicBezTo>
                    <a:pt x="2644" y="263"/>
                    <a:pt x="2573" y="215"/>
                    <a:pt x="2501" y="215"/>
                  </a:cubicBezTo>
                  <a:lnTo>
                    <a:pt x="1834" y="215"/>
                  </a:lnTo>
                  <a:cubicBezTo>
                    <a:pt x="1692" y="72"/>
                    <a:pt x="1525" y="1"/>
                    <a:pt x="1311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43"/>
            <p:cNvSpPr/>
            <p:nvPr/>
          </p:nvSpPr>
          <p:spPr>
            <a:xfrm>
              <a:off x="3294100" y="3044125"/>
              <a:ext cx="47075" cy="17900"/>
            </a:xfrm>
            <a:custGeom>
              <a:avLst/>
              <a:gdLst/>
              <a:ahLst/>
              <a:cxnLst/>
              <a:rect l="l" t="t" r="r" b="b"/>
              <a:pathLst>
                <a:path w="1883" h="716" extrusionOk="0">
                  <a:moveTo>
                    <a:pt x="930" y="1"/>
                  </a:moveTo>
                  <a:cubicBezTo>
                    <a:pt x="834" y="1"/>
                    <a:pt x="739" y="48"/>
                    <a:pt x="691" y="120"/>
                  </a:cubicBezTo>
                  <a:lnTo>
                    <a:pt x="572" y="215"/>
                  </a:lnTo>
                  <a:lnTo>
                    <a:pt x="72" y="215"/>
                  </a:lnTo>
                  <a:cubicBezTo>
                    <a:pt x="25" y="215"/>
                    <a:pt x="1" y="263"/>
                    <a:pt x="1" y="310"/>
                  </a:cubicBezTo>
                  <a:lnTo>
                    <a:pt x="1" y="620"/>
                  </a:lnTo>
                  <a:cubicBezTo>
                    <a:pt x="1" y="668"/>
                    <a:pt x="25" y="715"/>
                    <a:pt x="72" y="715"/>
                  </a:cubicBezTo>
                  <a:lnTo>
                    <a:pt x="1787" y="715"/>
                  </a:lnTo>
                  <a:cubicBezTo>
                    <a:pt x="1834" y="715"/>
                    <a:pt x="1882" y="668"/>
                    <a:pt x="1882" y="620"/>
                  </a:cubicBezTo>
                  <a:lnTo>
                    <a:pt x="1882" y="310"/>
                  </a:lnTo>
                  <a:cubicBezTo>
                    <a:pt x="1882" y="263"/>
                    <a:pt x="1834" y="215"/>
                    <a:pt x="1787" y="215"/>
                  </a:cubicBezTo>
                  <a:lnTo>
                    <a:pt x="1311" y="215"/>
                  </a:lnTo>
                  <a:lnTo>
                    <a:pt x="1191" y="120"/>
                  </a:lnTo>
                  <a:cubicBezTo>
                    <a:pt x="1120" y="48"/>
                    <a:pt x="1025" y="1"/>
                    <a:pt x="930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76" name="Google Shape;2076;p43"/>
          <p:cNvGrpSpPr/>
          <p:nvPr/>
        </p:nvGrpSpPr>
        <p:grpSpPr>
          <a:xfrm>
            <a:off x="-447485" y="383452"/>
            <a:ext cx="1683142" cy="647299"/>
            <a:chOff x="1616325" y="1685825"/>
            <a:chExt cx="1470250" cy="565425"/>
          </a:xfrm>
        </p:grpSpPr>
        <p:sp>
          <p:nvSpPr>
            <p:cNvPr id="2077" name="Google Shape;2077;p43"/>
            <p:cNvSpPr/>
            <p:nvPr/>
          </p:nvSpPr>
          <p:spPr>
            <a:xfrm>
              <a:off x="1972425" y="2032725"/>
              <a:ext cx="758900" cy="125125"/>
            </a:xfrm>
            <a:custGeom>
              <a:avLst/>
              <a:gdLst/>
              <a:ahLst/>
              <a:cxnLst/>
              <a:rect l="l" t="t" r="r" b="b"/>
              <a:pathLst>
                <a:path w="30356" h="5005" extrusionOk="0">
                  <a:moveTo>
                    <a:pt x="0" y="1"/>
                  </a:moveTo>
                  <a:cubicBezTo>
                    <a:pt x="0" y="1"/>
                    <a:pt x="167" y="334"/>
                    <a:pt x="334" y="935"/>
                  </a:cubicBezTo>
                  <a:cubicBezTo>
                    <a:pt x="434" y="1302"/>
                    <a:pt x="500" y="1769"/>
                    <a:pt x="500" y="2336"/>
                  </a:cubicBezTo>
                  <a:cubicBezTo>
                    <a:pt x="500" y="3870"/>
                    <a:pt x="0" y="5004"/>
                    <a:pt x="0" y="5004"/>
                  </a:cubicBezTo>
                  <a:lnTo>
                    <a:pt x="29554" y="5004"/>
                  </a:lnTo>
                  <a:cubicBezTo>
                    <a:pt x="29821" y="5004"/>
                    <a:pt x="30055" y="4871"/>
                    <a:pt x="30188" y="4671"/>
                  </a:cubicBezTo>
                  <a:cubicBezTo>
                    <a:pt x="30288" y="4537"/>
                    <a:pt x="30355" y="4371"/>
                    <a:pt x="30355" y="4204"/>
                  </a:cubicBezTo>
                  <a:lnTo>
                    <a:pt x="30355" y="1001"/>
                  </a:lnTo>
                  <a:cubicBezTo>
                    <a:pt x="30355" y="434"/>
                    <a:pt x="29921" y="1"/>
                    <a:pt x="29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43"/>
            <p:cNvSpPr/>
            <p:nvPr/>
          </p:nvSpPr>
          <p:spPr>
            <a:xfrm>
              <a:off x="1961575" y="2023550"/>
              <a:ext cx="778900" cy="143475"/>
            </a:xfrm>
            <a:custGeom>
              <a:avLst/>
              <a:gdLst/>
              <a:ahLst/>
              <a:cxnLst/>
              <a:rect l="l" t="t" r="r" b="b"/>
              <a:pathLst>
                <a:path w="31156" h="5739" extrusionOk="0">
                  <a:moveTo>
                    <a:pt x="29788" y="768"/>
                  </a:moveTo>
                  <a:cubicBezTo>
                    <a:pt x="30122" y="768"/>
                    <a:pt x="30389" y="1035"/>
                    <a:pt x="30389" y="1368"/>
                  </a:cubicBezTo>
                  <a:lnTo>
                    <a:pt x="30389" y="4571"/>
                  </a:lnTo>
                  <a:cubicBezTo>
                    <a:pt x="30389" y="4671"/>
                    <a:pt x="30355" y="4738"/>
                    <a:pt x="30322" y="4804"/>
                  </a:cubicBezTo>
                  <a:cubicBezTo>
                    <a:pt x="30255" y="4904"/>
                    <a:pt x="30122" y="4971"/>
                    <a:pt x="29988" y="4971"/>
                  </a:cubicBezTo>
                  <a:lnTo>
                    <a:pt x="968" y="4971"/>
                  </a:lnTo>
                  <a:cubicBezTo>
                    <a:pt x="1135" y="4471"/>
                    <a:pt x="1335" y="3670"/>
                    <a:pt x="1335" y="2703"/>
                  </a:cubicBezTo>
                  <a:cubicBezTo>
                    <a:pt x="1335" y="2169"/>
                    <a:pt x="1268" y="1669"/>
                    <a:pt x="1135" y="1202"/>
                  </a:cubicBezTo>
                  <a:cubicBezTo>
                    <a:pt x="1101" y="1035"/>
                    <a:pt x="1034" y="901"/>
                    <a:pt x="1001" y="768"/>
                  </a:cubicBezTo>
                  <a:close/>
                  <a:moveTo>
                    <a:pt x="434" y="1"/>
                  </a:moveTo>
                  <a:cubicBezTo>
                    <a:pt x="267" y="1"/>
                    <a:pt x="167" y="68"/>
                    <a:pt x="100" y="168"/>
                  </a:cubicBezTo>
                  <a:cubicBezTo>
                    <a:pt x="0" y="301"/>
                    <a:pt x="0" y="434"/>
                    <a:pt x="100" y="568"/>
                  </a:cubicBezTo>
                  <a:cubicBezTo>
                    <a:pt x="100" y="568"/>
                    <a:pt x="267" y="868"/>
                    <a:pt x="401" y="1402"/>
                  </a:cubicBezTo>
                  <a:cubicBezTo>
                    <a:pt x="501" y="1802"/>
                    <a:pt x="567" y="2236"/>
                    <a:pt x="567" y="2703"/>
                  </a:cubicBezTo>
                  <a:cubicBezTo>
                    <a:pt x="567" y="4137"/>
                    <a:pt x="67" y="5171"/>
                    <a:pt x="67" y="5205"/>
                  </a:cubicBezTo>
                  <a:cubicBezTo>
                    <a:pt x="0" y="5305"/>
                    <a:pt x="34" y="5471"/>
                    <a:pt x="100" y="5571"/>
                  </a:cubicBezTo>
                  <a:cubicBezTo>
                    <a:pt x="167" y="5672"/>
                    <a:pt x="301" y="5738"/>
                    <a:pt x="434" y="5738"/>
                  </a:cubicBezTo>
                  <a:lnTo>
                    <a:pt x="29988" y="5738"/>
                  </a:lnTo>
                  <a:cubicBezTo>
                    <a:pt x="30389" y="5738"/>
                    <a:pt x="30756" y="5571"/>
                    <a:pt x="30956" y="5238"/>
                  </a:cubicBezTo>
                  <a:cubicBezTo>
                    <a:pt x="31089" y="5071"/>
                    <a:pt x="31156" y="4838"/>
                    <a:pt x="31156" y="4571"/>
                  </a:cubicBezTo>
                  <a:lnTo>
                    <a:pt x="31156" y="1368"/>
                  </a:lnTo>
                  <a:cubicBezTo>
                    <a:pt x="31156" y="601"/>
                    <a:pt x="30556" y="1"/>
                    <a:pt x="29788" y="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43"/>
            <p:cNvSpPr/>
            <p:nvPr/>
          </p:nvSpPr>
          <p:spPr>
            <a:xfrm>
              <a:off x="2292650" y="2088600"/>
              <a:ext cx="394475" cy="11700"/>
            </a:xfrm>
            <a:custGeom>
              <a:avLst/>
              <a:gdLst/>
              <a:ahLst/>
              <a:cxnLst/>
              <a:rect l="l" t="t" r="r" b="b"/>
              <a:pathLst>
                <a:path w="15779" h="468" extrusionOk="0">
                  <a:moveTo>
                    <a:pt x="0" y="234"/>
                  </a:moveTo>
                  <a:cubicBezTo>
                    <a:pt x="0" y="167"/>
                    <a:pt x="5704" y="34"/>
                    <a:pt x="9273" y="1"/>
                  </a:cubicBezTo>
                  <a:cubicBezTo>
                    <a:pt x="12909" y="1"/>
                    <a:pt x="15778" y="101"/>
                    <a:pt x="15778" y="234"/>
                  </a:cubicBezTo>
                  <a:cubicBezTo>
                    <a:pt x="15778" y="368"/>
                    <a:pt x="12976" y="434"/>
                    <a:pt x="9307" y="434"/>
                  </a:cubicBezTo>
                  <a:cubicBezTo>
                    <a:pt x="5738" y="468"/>
                    <a:pt x="0" y="334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43"/>
            <p:cNvSpPr/>
            <p:nvPr/>
          </p:nvSpPr>
          <p:spPr>
            <a:xfrm>
              <a:off x="1989925" y="2112800"/>
              <a:ext cx="394475" cy="10850"/>
            </a:xfrm>
            <a:custGeom>
              <a:avLst/>
              <a:gdLst/>
              <a:ahLst/>
              <a:cxnLst/>
              <a:rect l="l" t="t" r="r" b="b"/>
              <a:pathLst>
                <a:path w="15779" h="434" extrusionOk="0">
                  <a:moveTo>
                    <a:pt x="1" y="234"/>
                  </a:moveTo>
                  <a:cubicBezTo>
                    <a:pt x="1" y="133"/>
                    <a:pt x="5705" y="33"/>
                    <a:pt x="9274" y="0"/>
                  </a:cubicBezTo>
                  <a:cubicBezTo>
                    <a:pt x="12910" y="0"/>
                    <a:pt x="15778" y="100"/>
                    <a:pt x="15778" y="234"/>
                  </a:cubicBezTo>
                  <a:cubicBezTo>
                    <a:pt x="15778" y="367"/>
                    <a:pt x="12976" y="434"/>
                    <a:pt x="9307" y="434"/>
                  </a:cubicBezTo>
                  <a:cubicBezTo>
                    <a:pt x="5738" y="434"/>
                    <a:pt x="1" y="334"/>
                    <a:pt x="1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43"/>
            <p:cNvSpPr/>
            <p:nvPr/>
          </p:nvSpPr>
          <p:spPr>
            <a:xfrm>
              <a:off x="2411900" y="2112800"/>
              <a:ext cx="271050" cy="10850"/>
            </a:xfrm>
            <a:custGeom>
              <a:avLst/>
              <a:gdLst/>
              <a:ahLst/>
              <a:cxnLst/>
              <a:rect l="l" t="t" r="r" b="b"/>
              <a:pathLst>
                <a:path w="10842" h="434" extrusionOk="0">
                  <a:moveTo>
                    <a:pt x="0" y="234"/>
                  </a:moveTo>
                  <a:cubicBezTo>
                    <a:pt x="0" y="133"/>
                    <a:pt x="3936" y="33"/>
                    <a:pt x="6371" y="0"/>
                  </a:cubicBezTo>
                  <a:cubicBezTo>
                    <a:pt x="8873" y="0"/>
                    <a:pt x="10841" y="100"/>
                    <a:pt x="10841" y="234"/>
                  </a:cubicBezTo>
                  <a:cubicBezTo>
                    <a:pt x="10841" y="367"/>
                    <a:pt x="8907" y="434"/>
                    <a:pt x="6405" y="434"/>
                  </a:cubicBezTo>
                  <a:cubicBezTo>
                    <a:pt x="3936" y="434"/>
                    <a:pt x="0" y="334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43"/>
            <p:cNvSpPr/>
            <p:nvPr/>
          </p:nvSpPr>
          <p:spPr>
            <a:xfrm>
              <a:off x="2093325" y="2060250"/>
              <a:ext cx="585450" cy="11700"/>
            </a:xfrm>
            <a:custGeom>
              <a:avLst/>
              <a:gdLst/>
              <a:ahLst/>
              <a:cxnLst/>
              <a:rect l="l" t="t" r="r" b="b"/>
              <a:pathLst>
                <a:path w="23418" h="468" extrusionOk="0">
                  <a:moveTo>
                    <a:pt x="23418" y="201"/>
                  </a:moveTo>
                  <a:cubicBezTo>
                    <a:pt x="23418" y="301"/>
                    <a:pt x="14945" y="401"/>
                    <a:pt x="9674" y="434"/>
                  </a:cubicBezTo>
                  <a:cubicBezTo>
                    <a:pt x="4271" y="468"/>
                    <a:pt x="1" y="334"/>
                    <a:pt x="1" y="201"/>
                  </a:cubicBezTo>
                  <a:cubicBezTo>
                    <a:pt x="1" y="67"/>
                    <a:pt x="4204" y="1"/>
                    <a:pt x="9608" y="1"/>
                  </a:cubicBezTo>
                  <a:cubicBezTo>
                    <a:pt x="14878" y="1"/>
                    <a:pt x="23418" y="134"/>
                    <a:pt x="23418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43"/>
            <p:cNvSpPr/>
            <p:nvPr/>
          </p:nvSpPr>
          <p:spPr>
            <a:xfrm>
              <a:off x="2009100" y="2069425"/>
              <a:ext cx="529575" cy="11700"/>
            </a:xfrm>
            <a:custGeom>
              <a:avLst/>
              <a:gdLst/>
              <a:ahLst/>
              <a:cxnLst/>
              <a:rect l="l" t="t" r="r" b="b"/>
              <a:pathLst>
                <a:path w="21183" h="468" extrusionOk="0">
                  <a:moveTo>
                    <a:pt x="21183" y="201"/>
                  </a:moveTo>
                  <a:cubicBezTo>
                    <a:pt x="21183" y="301"/>
                    <a:pt x="13510" y="401"/>
                    <a:pt x="8740" y="434"/>
                  </a:cubicBezTo>
                  <a:cubicBezTo>
                    <a:pt x="3870" y="467"/>
                    <a:pt x="1" y="334"/>
                    <a:pt x="1" y="201"/>
                  </a:cubicBezTo>
                  <a:cubicBezTo>
                    <a:pt x="1" y="67"/>
                    <a:pt x="3770" y="0"/>
                    <a:pt x="8674" y="0"/>
                  </a:cubicBezTo>
                  <a:cubicBezTo>
                    <a:pt x="13444" y="0"/>
                    <a:pt x="21183" y="134"/>
                    <a:pt x="21183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43"/>
            <p:cNvSpPr/>
            <p:nvPr/>
          </p:nvSpPr>
          <p:spPr>
            <a:xfrm>
              <a:off x="1972425" y="2032725"/>
              <a:ext cx="758900" cy="125125"/>
            </a:xfrm>
            <a:custGeom>
              <a:avLst/>
              <a:gdLst/>
              <a:ahLst/>
              <a:cxnLst/>
              <a:rect l="l" t="t" r="r" b="b"/>
              <a:pathLst>
                <a:path w="30356" h="5005" extrusionOk="0">
                  <a:moveTo>
                    <a:pt x="0" y="1"/>
                  </a:moveTo>
                  <a:cubicBezTo>
                    <a:pt x="0" y="1"/>
                    <a:pt x="167" y="334"/>
                    <a:pt x="334" y="935"/>
                  </a:cubicBezTo>
                  <a:cubicBezTo>
                    <a:pt x="6426" y="716"/>
                    <a:pt x="12535" y="498"/>
                    <a:pt x="18637" y="498"/>
                  </a:cubicBezTo>
                  <a:cubicBezTo>
                    <a:pt x="20921" y="498"/>
                    <a:pt x="23204" y="528"/>
                    <a:pt x="25485" y="601"/>
                  </a:cubicBezTo>
                  <a:cubicBezTo>
                    <a:pt x="26352" y="635"/>
                    <a:pt x="27320" y="735"/>
                    <a:pt x="27787" y="1468"/>
                  </a:cubicBezTo>
                  <a:cubicBezTo>
                    <a:pt x="28153" y="2069"/>
                    <a:pt x="27987" y="2903"/>
                    <a:pt x="27520" y="3470"/>
                  </a:cubicBezTo>
                  <a:cubicBezTo>
                    <a:pt x="27086" y="4037"/>
                    <a:pt x="26452" y="4371"/>
                    <a:pt x="25818" y="4737"/>
                  </a:cubicBezTo>
                  <a:cubicBezTo>
                    <a:pt x="26019" y="4838"/>
                    <a:pt x="26219" y="4904"/>
                    <a:pt x="26452" y="5004"/>
                  </a:cubicBezTo>
                  <a:lnTo>
                    <a:pt x="29521" y="5004"/>
                  </a:lnTo>
                  <a:cubicBezTo>
                    <a:pt x="29755" y="4904"/>
                    <a:pt x="29988" y="4804"/>
                    <a:pt x="30188" y="4671"/>
                  </a:cubicBezTo>
                  <a:cubicBezTo>
                    <a:pt x="30288" y="4537"/>
                    <a:pt x="30355" y="4371"/>
                    <a:pt x="30355" y="4204"/>
                  </a:cubicBezTo>
                  <a:lnTo>
                    <a:pt x="30355" y="1001"/>
                  </a:lnTo>
                  <a:cubicBezTo>
                    <a:pt x="30355" y="434"/>
                    <a:pt x="29921" y="1"/>
                    <a:pt x="29354" y="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43"/>
            <p:cNvSpPr/>
            <p:nvPr/>
          </p:nvSpPr>
          <p:spPr>
            <a:xfrm>
              <a:off x="1954075" y="2011875"/>
              <a:ext cx="794750" cy="164325"/>
            </a:xfrm>
            <a:custGeom>
              <a:avLst/>
              <a:gdLst/>
              <a:ahLst/>
              <a:cxnLst/>
              <a:rect l="l" t="t" r="r" b="b"/>
              <a:pathLst>
                <a:path w="31790" h="6573" extrusionOk="0">
                  <a:moveTo>
                    <a:pt x="29555" y="1"/>
                  </a:moveTo>
                  <a:cubicBezTo>
                    <a:pt x="29288" y="1"/>
                    <a:pt x="29021" y="68"/>
                    <a:pt x="28787" y="201"/>
                  </a:cubicBezTo>
                  <a:lnTo>
                    <a:pt x="0" y="201"/>
                  </a:lnTo>
                  <a:lnTo>
                    <a:pt x="0" y="1168"/>
                  </a:lnTo>
                  <a:lnTo>
                    <a:pt x="28921" y="1168"/>
                  </a:lnTo>
                  <a:cubicBezTo>
                    <a:pt x="29088" y="1035"/>
                    <a:pt x="29254" y="935"/>
                    <a:pt x="29421" y="901"/>
                  </a:cubicBezTo>
                  <a:cubicBezTo>
                    <a:pt x="29455" y="868"/>
                    <a:pt x="29521" y="868"/>
                    <a:pt x="29555" y="868"/>
                  </a:cubicBezTo>
                  <a:cubicBezTo>
                    <a:pt x="30288" y="868"/>
                    <a:pt x="30922" y="1969"/>
                    <a:pt x="30922" y="3303"/>
                  </a:cubicBezTo>
                  <a:cubicBezTo>
                    <a:pt x="30922" y="4604"/>
                    <a:pt x="30288" y="5705"/>
                    <a:pt x="29555" y="5705"/>
                  </a:cubicBezTo>
                  <a:lnTo>
                    <a:pt x="29421" y="5705"/>
                  </a:lnTo>
                  <a:cubicBezTo>
                    <a:pt x="29254" y="5672"/>
                    <a:pt x="29088" y="5571"/>
                    <a:pt x="28921" y="5438"/>
                  </a:cubicBezTo>
                  <a:lnTo>
                    <a:pt x="0" y="5438"/>
                  </a:lnTo>
                  <a:lnTo>
                    <a:pt x="0" y="6405"/>
                  </a:lnTo>
                  <a:lnTo>
                    <a:pt x="28787" y="6405"/>
                  </a:lnTo>
                  <a:cubicBezTo>
                    <a:pt x="29021" y="6505"/>
                    <a:pt x="29288" y="6572"/>
                    <a:pt x="29555" y="6572"/>
                  </a:cubicBezTo>
                  <a:cubicBezTo>
                    <a:pt x="30789" y="6572"/>
                    <a:pt x="31790" y="5138"/>
                    <a:pt x="31790" y="3303"/>
                  </a:cubicBezTo>
                  <a:cubicBezTo>
                    <a:pt x="31790" y="1469"/>
                    <a:pt x="30789" y="1"/>
                    <a:pt x="29555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43"/>
            <p:cNvSpPr/>
            <p:nvPr/>
          </p:nvSpPr>
          <p:spPr>
            <a:xfrm>
              <a:off x="2487775" y="1860100"/>
              <a:ext cx="229350" cy="143475"/>
            </a:xfrm>
            <a:custGeom>
              <a:avLst/>
              <a:gdLst/>
              <a:ahLst/>
              <a:cxnLst/>
              <a:rect l="l" t="t" r="r" b="b"/>
              <a:pathLst>
                <a:path w="9174" h="5739" extrusionOk="0">
                  <a:moveTo>
                    <a:pt x="1" y="1"/>
                  </a:moveTo>
                  <a:lnTo>
                    <a:pt x="1" y="5738"/>
                  </a:lnTo>
                  <a:lnTo>
                    <a:pt x="7940" y="5738"/>
                  </a:lnTo>
                  <a:cubicBezTo>
                    <a:pt x="8173" y="5505"/>
                    <a:pt x="8774" y="4771"/>
                    <a:pt x="9041" y="3737"/>
                  </a:cubicBezTo>
                  <a:cubicBezTo>
                    <a:pt x="9141" y="3403"/>
                    <a:pt x="9174" y="3070"/>
                    <a:pt x="9174" y="2769"/>
                  </a:cubicBezTo>
                  <a:cubicBezTo>
                    <a:pt x="9174" y="1268"/>
                    <a:pt x="8273" y="301"/>
                    <a:pt x="7973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43"/>
            <p:cNvSpPr/>
            <p:nvPr/>
          </p:nvSpPr>
          <p:spPr>
            <a:xfrm>
              <a:off x="2477775" y="1850925"/>
              <a:ext cx="248525" cy="162650"/>
            </a:xfrm>
            <a:custGeom>
              <a:avLst/>
              <a:gdLst/>
              <a:ahLst/>
              <a:cxnLst/>
              <a:rect l="l" t="t" r="r" b="b"/>
              <a:pathLst>
                <a:path w="9941" h="6506" extrusionOk="0">
                  <a:moveTo>
                    <a:pt x="8206" y="768"/>
                  </a:moveTo>
                  <a:cubicBezTo>
                    <a:pt x="8540" y="1102"/>
                    <a:pt x="9174" y="1902"/>
                    <a:pt x="9174" y="3136"/>
                  </a:cubicBezTo>
                  <a:cubicBezTo>
                    <a:pt x="9174" y="3403"/>
                    <a:pt x="9140" y="3704"/>
                    <a:pt x="9074" y="4004"/>
                  </a:cubicBezTo>
                  <a:cubicBezTo>
                    <a:pt x="8873" y="4838"/>
                    <a:pt x="8440" y="5438"/>
                    <a:pt x="8173" y="5738"/>
                  </a:cubicBezTo>
                  <a:lnTo>
                    <a:pt x="768" y="5738"/>
                  </a:lnTo>
                  <a:lnTo>
                    <a:pt x="768" y="768"/>
                  </a:lnTo>
                  <a:close/>
                  <a:moveTo>
                    <a:pt x="0" y="1"/>
                  </a:moveTo>
                  <a:lnTo>
                    <a:pt x="0" y="6506"/>
                  </a:lnTo>
                  <a:lnTo>
                    <a:pt x="8507" y="6506"/>
                  </a:lnTo>
                  <a:cubicBezTo>
                    <a:pt x="8507" y="6506"/>
                    <a:pt x="9474" y="5638"/>
                    <a:pt x="9807" y="4204"/>
                  </a:cubicBezTo>
                  <a:cubicBezTo>
                    <a:pt x="9908" y="3870"/>
                    <a:pt x="9941" y="3503"/>
                    <a:pt x="9941" y="3136"/>
                  </a:cubicBezTo>
                  <a:cubicBezTo>
                    <a:pt x="9941" y="1135"/>
                    <a:pt x="8507" y="1"/>
                    <a:pt x="8507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43"/>
            <p:cNvSpPr/>
            <p:nvPr/>
          </p:nvSpPr>
          <p:spPr>
            <a:xfrm>
              <a:off x="2477775" y="1850925"/>
              <a:ext cx="245200" cy="162650"/>
            </a:xfrm>
            <a:custGeom>
              <a:avLst/>
              <a:gdLst/>
              <a:ahLst/>
              <a:cxnLst/>
              <a:rect l="l" t="t" r="r" b="b"/>
              <a:pathLst>
                <a:path w="9808" h="6506" extrusionOk="0">
                  <a:moveTo>
                    <a:pt x="568" y="1"/>
                  </a:moveTo>
                  <a:cubicBezTo>
                    <a:pt x="367" y="334"/>
                    <a:pt x="167" y="701"/>
                    <a:pt x="0" y="1068"/>
                  </a:cubicBezTo>
                  <a:lnTo>
                    <a:pt x="0" y="6506"/>
                  </a:lnTo>
                  <a:lnTo>
                    <a:pt x="8507" y="6506"/>
                  </a:lnTo>
                  <a:cubicBezTo>
                    <a:pt x="8507" y="6506"/>
                    <a:pt x="9474" y="5638"/>
                    <a:pt x="9807" y="4204"/>
                  </a:cubicBezTo>
                  <a:lnTo>
                    <a:pt x="9807" y="4204"/>
                  </a:lnTo>
                  <a:cubicBezTo>
                    <a:pt x="9541" y="4504"/>
                    <a:pt x="9074" y="4638"/>
                    <a:pt x="8807" y="4938"/>
                  </a:cubicBezTo>
                  <a:cubicBezTo>
                    <a:pt x="8343" y="5438"/>
                    <a:pt x="7550" y="5743"/>
                    <a:pt x="6672" y="5743"/>
                  </a:cubicBezTo>
                  <a:cubicBezTo>
                    <a:pt x="5972" y="5743"/>
                    <a:pt x="5218" y="5549"/>
                    <a:pt x="4537" y="5105"/>
                  </a:cubicBezTo>
                  <a:cubicBezTo>
                    <a:pt x="3703" y="4571"/>
                    <a:pt x="3403" y="3437"/>
                    <a:pt x="3470" y="2436"/>
                  </a:cubicBezTo>
                  <a:cubicBezTo>
                    <a:pt x="3536" y="1602"/>
                    <a:pt x="3837" y="768"/>
                    <a:pt x="4170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43"/>
            <p:cNvSpPr/>
            <p:nvPr/>
          </p:nvSpPr>
          <p:spPr>
            <a:xfrm>
              <a:off x="2003275" y="1870950"/>
              <a:ext cx="517900" cy="124275"/>
            </a:xfrm>
            <a:custGeom>
              <a:avLst/>
              <a:gdLst/>
              <a:ahLst/>
              <a:cxnLst/>
              <a:rect l="l" t="t" r="r" b="b"/>
              <a:pathLst>
                <a:path w="20716" h="4971" extrusionOk="0">
                  <a:moveTo>
                    <a:pt x="0" y="0"/>
                  </a:moveTo>
                  <a:cubicBezTo>
                    <a:pt x="0" y="0"/>
                    <a:pt x="34" y="0"/>
                    <a:pt x="34" y="34"/>
                  </a:cubicBezTo>
                  <a:cubicBezTo>
                    <a:pt x="100" y="134"/>
                    <a:pt x="234" y="434"/>
                    <a:pt x="334" y="834"/>
                  </a:cubicBezTo>
                  <a:cubicBezTo>
                    <a:pt x="434" y="1235"/>
                    <a:pt x="534" y="1735"/>
                    <a:pt x="534" y="2335"/>
                  </a:cubicBezTo>
                  <a:cubicBezTo>
                    <a:pt x="534" y="3837"/>
                    <a:pt x="0" y="4971"/>
                    <a:pt x="0" y="4971"/>
                  </a:cubicBezTo>
                  <a:lnTo>
                    <a:pt x="19948" y="4971"/>
                  </a:lnTo>
                  <a:cubicBezTo>
                    <a:pt x="20081" y="4971"/>
                    <a:pt x="20215" y="4937"/>
                    <a:pt x="20348" y="4871"/>
                  </a:cubicBezTo>
                  <a:cubicBezTo>
                    <a:pt x="20582" y="4737"/>
                    <a:pt x="20715" y="4470"/>
                    <a:pt x="20715" y="4203"/>
                  </a:cubicBezTo>
                  <a:lnTo>
                    <a:pt x="20715" y="968"/>
                  </a:lnTo>
                  <a:cubicBezTo>
                    <a:pt x="20715" y="434"/>
                    <a:pt x="20281" y="0"/>
                    <a:pt x="19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43"/>
            <p:cNvSpPr/>
            <p:nvPr/>
          </p:nvSpPr>
          <p:spPr>
            <a:xfrm>
              <a:off x="1993250" y="1860950"/>
              <a:ext cx="537925" cy="144275"/>
            </a:xfrm>
            <a:custGeom>
              <a:avLst/>
              <a:gdLst/>
              <a:ahLst/>
              <a:cxnLst/>
              <a:rect l="l" t="t" r="r" b="b"/>
              <a:pathLst>
                <a:path w="21517" h="5771" extrusionOk="0">
                  <a:moveTo>
                    <a:pt x="20149" y="767"/>
                  </a:moveTo>
                  <a:cubicBezTo>
                    <a:pt x="20482" y="767"/>
                    <a:pt x="20749" y="1034"/>
                    <a:pt x="20749" y="1368"/>
                  </a:cubicBezTo>
                  <a:lnTo>
                    <a:pt x="20749" y="4603"/>
                  </a:lnTo>
                  <a:cubicBezTo>
                    <a:pt x="20749" y="4737"/>
                    <a:pt x="20682" y="4870"/>
                    <a:pt x="20549" y="4937"/>
                  </a:cubicBezTo>
                  <a:lnTo>
                    <a:pt x="20516" y="4937"/>
                  </a:lnTo>
                  <a:cubicBezTo>
                    <a:pt x="20482" y="4970"/>
                    <a:pt x="20416" y="5004"/>
                    <a:pt x="20349" y="5004"/>
                  </a:cubicBezTo>
                  <a:lnTo>
                    <a:pt x="968" y="5004"/>
                  </a:lnTo>
                  <a:cubicBezTo>
                    <a:pt x="1135" y="4503"/>
                    <a:pt x="1335" y="3669"/>
                    <a:pt x="1335" y="2735"/>
                  </a:cubicBezTo>
                  <a:cubicBezTo>
                    <a:pt x="1335" y="2168"/>
                    <a:pt x="1269" y="1635"/>
                    <a:pt x="1102" y="1134"/>
                  </a:cubicBezTo>
                  <a:cubicBezTo>
                    <a:pt x="1068" y="1034"/>
                    <a:pt x="1035" y="901"/>
                    <a:pt x="1002" y="767"/>
                  </a:cubicBezTo>
                  <a:close/>
                  <a:moveTo>
                    <a:pt x="401" y="0"/>
                  </a:moveTo>
                  <a:cubicBezTo>
                    <a:pt x="268" y="0"/>
                    <a:pt x="134" y="100"/>
                    <a:pt x="68" y="234"/>
                  </a:cubicBezTo>
                  <a:cubicBezTo>
                    <a:pt x="34" y="334"/>
                    <a:pt x="34" y="467"/>
                    <a:pt x="101" y="601"/>
                  </a:cubicBezTo>
                  <a:cubicBezTo>
                    <a:pt x="201" y="834"/>
                    <a:pt x="301" y="1068"/>
                    <a:pt x="368" y="1368"/>
                  </a:cubicBezTo>
                  <a:cubicBezTo>
                    <a:pt x="501" y="1768"/>
                    <a:pt x="535" y="2235"/>
                    <a:pt x="535" y="2735"/>
                  </a:cubicBezTo>
                  <a:cubicBezTo>
                    <a:pt x="535" y="4136"/>
                    <a:pt x="68" y="5204"/>
                    <a:pt x="68" y="5204"/>
                  </a:cubicBezTo>
                  <a:cubicBezTo>
                    <a:pt x="1" y="5337"/>
                    <a:pt x="34" y="5471"/>
                    <a:pt x="101" y="5571"/>
                  </a:cubicBezTo>
                  <a:cubicBezTo>
                    <a:pt x="168" y="5704"/>
                    <a:pt x="268" y="5771"/>
                    <a:pt x="401" y="5771"/>
                  </a:cubicBezTo>
                  <a:lnTo>
                    <a:pt x="20349" y="5771"/>
                  </a:lnTo>
                  <a:cubicBezTo>
                    <a:pt x="20549" y="5771"/>
                    <a:pt x="20749" y="5704"/>
                    <a:pt x="20949" y="5604"/>
                  </a:cubicBezTo>
                  <a:cubicBezTo>
                    <a:pt x="20949" y="5604"/>
                    <a:pt x="20949" y="5604"/>
                    <a:pt x="20949" y="5571"/>
                  </a:cubicBezTo>
                  <a:cubicBezTo>
                    <a:pt x="21283" y="5371"/>
                    <a:pt x="21516" y="5004"/>
                    <a:pt x="21516" y="4603"/>
                  </a:cubicBezTo>
                  <a:lnTo>
                    <a:pt x="21516" y="1368"/>
                  </a:lnTo>
                  <a:cubicBezTo>
                    <a:pt x="21516" y="634"/>
                    <a:pt x="20916" y="0"/>
                    <a:pt x="20149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43"/>
            <p:cNvSpPr/>
            <p:nvPr/>
          </p:nvSpPr>
          <p:spPr>
            <a:xfrm>
              <a:off x="2004100" y="1870950"/>
              <a:ext cx="517075" cy="134000"/>
            </a:xfrm>
            <a:custGeom>
              <a:avLst/>
              <a:gdLst/>
              <a:ahLst/>
              <a:cxnLst/>
              <a:rect l="l" t="t" r="r" b="b"/>
              <a:pathLst>
                <a:path w="20683" h="5360" extrusionOk="0">
                  <a:moveTo>
                    <a:pt x="134" y="0"/>
                  </a:moveTo>
                  <a:cubicBezTo>
                    <a:pt x="101" y="0"/>
                    <a:pt x="67" y="0"/>
                    <a:pt x="1" y="34"/>
                  </a:cubicBezTo>
                  <a:cubicBezTo>
                    <a:pt x="67" y="134"/>
                    <a:pt x="201" y="434"/>
                    <a:pt x="301" y="834"/>
                  </a:cubicBezTo>
                  <a:cubicBezTo>
                    <a:pt x="734" y="834"/>
                    <a:pt x="1201" y="768"/>
                    <a:pt x="1368" y="768"/>
                  </a:cubicBezTo>
                  <a:cubicBezTo>
                    <a:pt x="2736" y="768"/>
                    <a:pt x="4104" y="768"/>
                    <a:pt x="5438" y="801"/>
                  </a:cubicBezTo>
                  <a:cubicBezTo>
                    <a:pt x="8206" y="801"/>
                    <a:pt x="10975" y="834"/>
                    <a:pt x="13744" y="834"/>
                  </a:cubicBezTo>
                  <a:cubicBezTo>
                    <a:pt x="14578" y="868"/>
                    <a:pt x="15412" y="868"/>
                    <a:pt x="16212" y="1135"/>
                  </a:cubicBezTo>
                  <a:cubicBezTo>
                    <a:pt x="17013" y="1368"/>
                    <a:pt x="17747" y="1935"/>
                    <a:pt x="18013" y="2736"/>
                  </a:cubicBezTo>
                  <a:cubicBezTo>
                    <a:pt x="18147" y="3203"/>
                    <a:pt x="18147" y="3703"/>
                    <a:pt x="18214" y="4170"/>
                  </a:cubicBezTo>
                  <a:cubicBezTo>
                    <a:pt x="18280" y="4437"/>
                    <a:pt x="18380" y="4737"/>
                    <a:pt x="18547" y="4971"/>
                  </a:cubicBezTo>
                  <a:cubicBezTo>
                    <a:pt x="18681" y="5104"/>
                    <a:pt x="18814" y="5238"/>
                    <a:pt x="18981" y="5304"/>
                  </a:cubicBezTo>
                  <a:cubicBezTo>
                    <a:pt x="19086" y="5342"/>
                    <a:pt x="19195" y="5359"/>
                    <a:pt x="19303" y="5359"/>
                  </a:cubicBezTo>
                  <a:cubicBezTo>
                    <a:pt x="19678" y="5359"/>
                    <a:pt x="20057" y="5155"/>
                    <a:pt x="20315" y="4871"/>
                  </a:cubicBezTo>
                  <a:cubicBezTo>
                    <a:pt x="20482" y="4670"/>
                    <a:pt x="20615" y="4437"/>
                    <a:pt x="20682" y="4203"/>
                  </a:cubicBezTo>
                  <a:lnTo>
                    <a:pt x="20682" y="968"/>
                  </a:lnTo>
                  <a:cubicBezTo>
                    <a:pt x="20682" y="434"/>
                    <a:pt x="20248" y="0"/>
                    <a:pt x="1971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43"/>
            <p:cNvSpPr/>
            <p:nvPr/>
          </p:nvSpPr>
          <p:spPr>
            <a:xfrm>
              <a:off x="1985750" y="1850100"/>
              <a:ext cx="552925" cy="164300"/>
            </a:xfrm>
            <a:custGeom>
              <a:avLst/>
              <a:gdLst/>
              <a:ahLst/>
              <a:cxnLst/>
              <a:rect l="l" t="t" r="r" b="b"/>
              <a:pathLst>
                <a:path w="22117" h="6572" extrusionOk="0">
                  <a:moveTo>
                    <a:pt x="19915" y="0"/>
                  </a:moveTo>
                  <a:cubicBezTo>
                    <a:pt x="19648" y="0"/>
                    <a:pt x="19381" y="67"/>
                    <a:pt x="19148" y="167"/>
                  </a:cubicBezTo>
                  <a:lnTo>
                    <a:pt x="1" y="167"/>
                  </a:lnTo>
                  <a:lnTo>
                    <a:pt x="1" y="1135"/>
                  </a:lnTo>
                  <a:lnTo>
                    <a:pt x="19281" y="1135"/>
                  </a:lnTo>
                  <a:cubicBezTo>
                    <a:pt x="19415" y="1001"/>
                    <a:pt x="19581" y="901"/>
                    <a:pt x="19782" y="868"/>
                  </a:cubicBezTo>
                  <a:lnTo>
                    <a:pt x="19915" y="868"/>
                  </a:lnTo>
                  <a:cubicBezTo>
                    <a:pt x="20649" y="868"/>
                    <a:pt x="21249" y="1969"/>
                    <a:pt x="21249" y="3269"/>
                  </a:cubicBezTo>
                  <a:cubicBezTo>
                    <a:pt x="21249" y="4570"/>
                    <a:pt x="20649" y="5705"/>
                    <a:pt x="19915" y="5705"/>
                  </a:cubicBezTo>
                  <a:cubicBezTo>
                    <a:pt x="19848" y="5705"/>
                    <a:pt x="19815" y="5705"/>
                    <a:pt x="19782" y="5671"/>
                  </a:cubicBezTo>
                  <a:cubicBezTo>
                    <a:pt x="19581" y="5638"/>
                    <a:pt x="19415" y="5538"/>
                    <a:pt x="19281" y="5404"/>
                  </a:cubicBezTo>
                  <a:lnTo>
                    <a:pt x="1" y="5404"/>
                  </a:lnTo>
                  <a:lnTo>
                    <a:pt x="1" y="6372"/>
                  </a:lnTo>
                  <a:lnTo>
                    <a:pt x="19148" y="6372"/>
                  </a:lnTo>
                  <a:cubicBezTo>
                    <a:pt x="19381" y="6505"/>
                    <a:pt x="19648" y="6572"/>
                    <a:pt x="19915" y="6572"/>
                  </a:cubicBezTo>
                  <a:cubicBezTo>
                    <a:pt x="21149" y="6572"/>
                    <a:pt x="22117" y="5104"/>
                    <a:pt x="22117" y="3269"/>
                  </a:cubicBezTo>
                  <a:cubicBezTo>
                    <a:pt x="22117" y="1435"/>
                    <a:pt x="21149" y="0"/>
                    <a:pt x="19915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43"/>
            <p:cNvSpPr/>
            <p:nvPr/>
          </p:nvSpPr>
          <p:spPr>
            <a:xfrm>
              <a:off x="1975750" y="1840100"/>
              <a:ext cx="572925" cy="183475"/>
            </a:xfrm>
            <a:custGeom>
              <a:avLst/>
              <a:gdLst/>
              <a:ahLst/>
              <a:cxnLst/>
              <a:rect l="l" t="t" r="r" b="b"/>
              <a:pathLst>
                <a:path w="22917" h="7339" extrusionOk="0">
                  <a:moveTo>
                    <a:pt x="20315" y="767"/>
                  </a:moveTo>
                  <a:cubicBezTo>
                    <a:pt x="21316" y="767"/>
                    <a:pt x="22150" y="2068"/>
                    <a:pt x="22150" y="3669"/>
                  </a:cubicBezTo>
                  <a:cubicBezTo>
                    <a:pt x="22150" y="5271"/>
                    <a:pt x="21316" y="6572"/>
                    <a:pt x="20315" y="6572"/>
                  </a:cubicBezTo>
                  <a:cubicBezTo>
                    <a:pt x="20115" y="6572"/>
                    <a:pt x="19915" y="6538"/>
                    <a:pt x="19715" y="6438"/>
                  </a:cubicBezTo>
                  <a:cubicBezTo>
                    <a:pt x="19681" y="6405"/>
                    <a:pt x="19614" y="6371"/>
                    <a:pt x="19548" y="6371"/>
                  </a:cubicBezTo>
                  <a:lnTo>
                    <a:pt x="768" y="6371"/>
                  </a:lnTo>
                  <a:lnTo>
                    <a:pt x="768" y="6205"/>
                  </a:lnTo>
                  <a:lnTo>
                    <a:pt x="19514" y="6205"/>
                  </a:lnTo>
                  <a:cubicBezTo>
                    <a:pt x="19715" y="6338"/>
                    <a:pt x="19881" y="6438"/>
                    <a:pt x="20081" y="6472"/>
                  </a:cubicBezTo>
                  <a:lnTo>
                    <a:pt x="20315" y="6472"/>
                  </a:lnTo>
                  <a:cubicBezTo>
                    <a:pt x="21282" y="6472"/>
                    <a:pt x="22050" y="5237"/>
                    <a:pt x="22050" y="3669"/>
                  </a:cubicBezTo>
                  <a:cubicBezTo>
                    <a:pt x="22050" y="2135"/>
                    <a:pt x="21282" y="867"/>
                    <a:pt x="20315" y="867"/>
                  </a:cubicBezTo>
                  <a:cubicBezTo>
                    <a:pt x="20215" y="867"/>
                    <a:pt x="20148" y="867"/>
                    <a:pt x="20081" y="901"/>
                  </a:cubicBezTo>
                  <a:cubicBezTo>
                    <a:pt x="19915" y="934"/>
                    <a:pt x="19715" y="1001"/>
                    <a:pt x="19514" y="1168"/>
                  </a:cubicBezTo>
                  <a:lnTo>
                    <a:pt x="768" y="1168"/>
                  </a:lnTo>
                  <a:lnTo>
                    <a:pt x="768" y="968"/>
                  </a:lnTo>
                  <a:lnTo>
                    <a:pt x="19548" y="968"/>
                  </a:lnTo>
                  <a:cubicBezTo>
                    <a:pt x="19614" y="968"/>
                    <a:pt x="19681" y="934"/>
                    <a:pt x="19715" y="934"/>
                  </a:cubicBezTo>
                  <a:cubicBezTo>
                    <a:pt x="19915" y="834"/>
                    <a:pt x="20115" y="767"/>
                    <a:pt x="20315" y="767"/>
                  </a:cubicBezTo>
                  <a:close/>
                  <a:moveTo>
                    <a:pt x="20315" y="0"/>
                  </a:moveTo>
                  <a:cubicBezTo>
                    <a:pt x="20015" y="0"/>
                    <a:pt x="19715" y="67"/>
                    <a:pt x="19448" y="200"/>
                  </a:cubicBezTo>
                  <a:lnTo>
                    <a:pt x="401" y="200"/>
                  </a:lnTo>
                  <a:cubicBezTo>
                    <a:pt x="167" y="200"/>
                    <a:pt x="0" y="367"/>
                    <a:pt x="0" y="567"/>
                  </a:cubicBezTo>
                  <a:lnTo>
                    <a:pt x="0" y="1535"/>
                  </a:lnTo>
                  <a:cubicBezTo>
                    <a:pt x="0" y="1768"/>
                    <a:pt x="167" y="1935"/>
                    <a:pt x="401" y="1935"/>
                  </a:cubicBezTo>
                  <a:lnTo>
                    <a:pt x="19681" y="1935"/>
                  </a:lnTo>
                  <a:cubicBezTo>
                    <a:pt x="19781" y="1935"/>
                    <a:pt x="19848" y="1902"/>
                    <a:pt x="19948" y="1835"/>
                  </a:cubicBezTo>
                  <a:cubicBezTo>
                    <a:pt x="20048" y="1735"/>
                    <a:pt x="20148" y="1668"/>
                    <a:pt x="20248" y="1635"/>
                  </a:cubicBezTo>
                  <a:lnTo>
                    <a:pt x="20315" y="1635"/>
                  </a:lnTo>
                  <a:cubicBezTo>
                    <a:pt x="20749" y="1635"/>
                    <a:pt x="21282" y="2535"/>
                    <a:pt x="21282" y="3669"/>
                  </a:cubicBezTo>
                  <a:cubicBezTo>
                    <a:pt x="21282" y="4837"/>
                    <a:pt x="20749" y="5704"/>
                    <a:pt x="20315" y="5704"/>
                  </a:cubicBezTo>
                  <a:lnTo>
                    <a:pt x="20248" y="5704"/>
                  </a:lnTo>
                  <a:cubicBezTo>
                    <a:pt x="20148" y="5671"/>
                    <a:pt x="20048" y="5638"/>
                    <a:pt x="19948" y="5538"/>
                  </a:cubicBezTo>
                  <a:cubicBezTo>
                    <a:pt x="19848" y="5471"/>
                    <a:pt x="19781" y="5437"/>
                    <a:pt x="19681" y="5437"/>
                  </a:cubicBezTo>
                  <a:lnTo>
                    <a:pt x="401" y="5437"/>
                  </a:lnTo>
                  <a:cubicBezTo>
                    <a:pt x="167" y="5437"/>
                    <a:pt x="0" y="5604"/>
                    <a:pt x="0" y="5804"/>
                  </a:cubicBezTo>
                  <a:lnTo>
                    <a:pt x="0" y="6772"/>
                  </a:lnTo>
                  <a:cubicBezTo>
                    <a:pt x="0" y="6972"/>
                    <a:pt x="167" y="7172"/>
                    <a:pt x="401" y="7172"/>
                  </a:cubicBezTo>
                  <a:lnTo>
                    <a:pt x="19448" y="7172"/>
                  </a:lnTo>
                  <a:cubicBezTo>
                    <a:pt x="19715" y="7272"/>
                    <a:pt x="20015" y="7339"/>
                    <a:pt x="20315" y="7339"/>
                  </a:cubicBezTo>
                  <a:cubicBezTo>
                    <a:pt x="21783" y="7339"/>
                    <a:pt x="22917" y="5738"/>
                    <a:pt x="22917" y="3669"/>
                  </a:cubicBezTo>
                  <a:cubicBezTo>
                    <a:pt x="22917" y="1601"/>
                    <a:pt x="21783" y="0"/>
                    <a:pt x="20315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43"/>
            <p:cNvSpPr/>
            <p:nvPr/>
          </p:nvSpPr>
          <p:spPr>
            <a:xfrm>
              <a:off x="2126700" y="1924325"/>
              <a:ext cx="354425" cy="11700"/>
            </a:xfrm>
            <a:custGeom>
              <a:avLst/>
              <a:gdLst/>
              <a:ahLst/>
              <a:cxnLst/>
              <a:rect l="l" t="t" r="r" b="b"/>
              <a:pathLst>
                <a:path w="14177" h="468" extrusionOk="0">
                  <a:moveTo>
                    <a:pt x="0" y="267"/>
                  </a:moveTo>
                  <a:cubicBezTo>
                    <a:pt x="0" y="167"/>
                    <a:pt x="5137" y="67"/>
                    <a:pt x="8339" y="34"/>
                  </a:cubicBezTo>
                  <a:cubicBezTo>
                    <a:pt x="11575" y="0"/>
                    <a:pt x="14177" y="134"/>
                    <a:pt x="14177" y="267"/>
                  </a:cubicBezTo>
                  <a:cubicBezTo>
                    <a:pt x="14177" y="401"/>
                    <a:pt x="11642" y="434"/>
                    <a:pt x="8373" y="467"/>
                  </a:cubicBezTo>
                  <a:cubicBezTo>
                    <a:pt x="5170" y="467"/>
                    <a:pt x="0" y="334"/>
                    <a:pt x="0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43"/>
            <p:cNvSpPr/>
            <p:nvPr/>
          </p:nvSpPr>
          <p:spPr>
            <a:xfrm>
              <a:off x="2152550" y="1962675"/>
              <a:ext cx="354425" cy="11700"/>
            </a:xfrm>
            <a:custGeom>
              <a:avLst/>
              <a:gdLst/>
              <a:ahLst/>
              <a:cxnLst/>
              <a:rect l="l" t="t" r="r" b="b"/>
              <a:pathLst>
                <a:path w="14177" h="468" extrusionOk="0">
                  <a:moveTo>
                    <a:pt x="14177" y="201"/>
                  </a:moveTo>
                  <a:cubicBezTo>
                    <a:pt x="14177" y="301"/>
                    <a:pt x="9040" y="401"/>
                    <a:pt x="5838" y="434"/>
                  </a:cubicBezTo>
                  <a:cubicBezTo>
                    <a:pt x="2569" y="468"/>
                    <a:pt x="0" y="334"/>
                    <a:pt x="0" y="201"/>
                  </a:cubicBezTo>
                  <a:cubicBezTo>
                    <a:pt x="0" y="67"/>
                    <a:pt x="2535" y="1"/>
                    <a:pt x="5804" y="1"/>
                  </a:cubicBezTo>
                  <a:cubicBezTo>
                    <a:pt x="9007" y="1"/>
                    <a:pt x="14177" y="134"/>
                    <a:pt x="14177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43"/>
            <p:cNvSpPr/>
            <p:nvPr/>
          </p:nvSpPr>
          <p:spPr>
            <a:xfrm>
              <a:off x="2049975" y="1944325"/>
              <a:ext cx="354450" cy="11700"/>
            </a:xfrm>
            <a:custGeom>
              <a:avLst/>
              <a:gdLst/>
              <a:ahLst/>
              <a:cxnLst/>
              <a:rect l="l" t="t" r="r" b="b"/>
              <a:pathLst>
                <a:path w="14178" h="468" extrusionOk="0">
                  <a:moveTo>
                    <a:pt x="0" y="234"/>
                  </a:moveTo>
                  <a:cubicBezTo>
                    <a:pt x="0" y="134"/>
                    <a:pt x="5137" y="34"/>
                    <a:pt x="8306" y="1"/>
                  </a:cubicBezTo>
                  <a:cubicBezTo>
                    <a:pt x="11575" y="1"/>
                    <a:pt x="14177" y="101"/>
                    <a:pt x="14177" y="234"/>
                  </a:cubicBezTo>
                  <a:cubicBezTo>
                    <a:pt x="14177" y="368"/>
                    <a:pt x="11642" y="435"/>
                    <a:pt x="8340" y="435"/>
                  </a:cubicBezTo>
                  <a:cubicBezTo>
                    <a:pt x="5171" y="468"/>
                    <a:pt x="0" y="334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43"/>
            <p:cNvSpPr/>
            <p:nvPr/>
          </p:nvSpPr>
          <p:spPr>
            <a:xfrm>
              <a:off x="2059150" y="1912650"/>
              <a:ext cx="50875" cy="64225"/>
            </a:xfrm>
            <a:custGeom>
              <a:avLst/>
              <a:gdLst/>
              <a:ahLst/>
              <a:cxnLst/>
              <a:rect l="l" t="t" r="r" b="b"/>
              <a:pathLst>
                <a:path w="2035" h="2569" extrusionOk="0">
                  <a:moveTo>
                    <a:pt x="2035" y="0"/>
                  </a:moveTo>
                  <a:lnTo>
                    <a:pt x="0" y="167"/>
                  </a:lnTo>
                  <a:lnTo>
                    <a:pt x="0" y="300"/>
                  </a:lnTo>
                  <a:lnTo>
                    <a:pt x="0" y="2469"/>
                  </a:lnTo>
                  <a:lnTo>
                    <a:pt x="1001" y="1768"/>
                  </a:lnTo>
                  <a:lnTo>
                    <a:pt x="1968" y="2569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43"/>
            <p:cNvSpPr/>
            <p:nvPr/>
          </p:nvSpPr>
          <p:spPr>
            <a:xfrm>
              <a:off x="2055800" y="1912650"/>
              <a:ext cx="49225" cy="56725"/>
            </a:xfrm>
            <a:custGeom>
              <a:avLst/>
              <a:gdLst/>
              <a:ahLst/>
              <a:cxnLst/>
              <a:rect l="l" t="t" r="r" b="b"/>
              <a:pathLst>
                <a:path w="1969" h="2269" extrusionOk="0">
                  <a:moveTo>
                    <a:pt x="1" y="0"/>
                  </a:moveTo>
                  <a:lnTo>
                    <a:pt x="1" y="2269"/>
                  </a:lnTo>
                  <a:lnTo>
                    <a:pt x="1035" y="1568"/>
                  </a:lnTo>
                  <a:lnTo>
                    <a:pt x="1802" y="2169"/>
                  </a:lnTo>
                  <a:lnTo>
                    <a:pt x="1969" y="2269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43"/>
            <p:cNvSpPr/>
            <p:nvPr/>
          </p:nvSpPr>
          <p:spPr>
            <a:xfrm>
              <a:off x="2055800" y="1912650"/>
              <a:ext cx="49225" cy="56725"/>
            </a:xfrm>
            <a:custGeom>
              <a:avLst/>
              <a:gdLst/>
              <a:ahLst/>
              <a:cxnLst/>
              <a:rect l="l" t="t" r="r" b="b"/>
              <a:pathLst>
                <a:path w="1969" h="2269" extrusionOk="0">
                  <a:moveTo>
                    <a:pt x="1" y="0"/>
                  </a:moveTo>
                  <a:lnTo>
                    <a:pt x="1" y="134"/>
                  </a:lnTo>
                  <a:cubicBezTo>
                    <a:pt x="101" y="200"/>
                    <a:pt x="234" y="234"/>
                    <a:pt x="334" y="267"/>
                  </a:cubicBezTo>
                  <a:cubicBezTo>
                    <a:pt x="501" y="267"/>
                    <a:pt x="668" y="267"/>
                    <a:pt x="835" y="300"/>
                  </a:cubicBezTo>
                  <a:cubicBezTo>
                    <a:pt x="1402" y="367"/>
                    <a:pt x="1869" y="968"/>
                    <a:pt x="1835" y="1535"/>
                  </a:cubicBezTo>
                  <a:cubicBezTo>
                    <a:pt x="1835" y="1668"/>
                    <a:pt x="1802" y="1802"/>
                    <a:pt x="1769" y="1935"/>
                  </a:cubicBezTo>
                  <a:cubicBezTo>
                    <a:pt x="1769" y="2035"/>
                    <a:pt x="1802" y="2102"/>
                    <a:pt x="1802" y="2169"/>
                  </a:cubicBezTo>
                  <a:lnTo>
                    <a:pt x="1969" y="2269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43"/>
            <p:cNvSpPr/>
            <p:nvPr/>
          </p:nvSpPr>
          <p:spPr>
            <a:xfrm>
              <a:off x="2040800" y="1906800"/>
              <a:ext cx="354450" cy="10875"/>
            </a:xfrm>
            <a:custGeom>
              <a:avLst/>
              <a:gdLst/>
              <a:ahLst/>
              <a:cxnLst/>
              <a:rect l="l" t="t" r="r" b="b"/>
              <a:pathLst>
                <a:path w="14178" h="435" extrusionOk="0">
                  <a:moveTo>
                    <a:pt x="0" y="234"/>
                  </a:moveTo>
                  <a:cubicBezTo>
                    <a:pt x="0" y="134"/>
                    <a:pt x="5137" y="34"/>
                    <a:pt x="8340" y="1"/>
                  </a:cubicBezTo>
                  <a:cubicBezTo>
                    <a:pt x="11575" y="1"/>
                    <a:pt x="14177" y="101"/>
                    <a:pt x="14177" y="234"/>
                  </a:cubicBezTo>
                  <a:cubicBezTo>
                    <a:pt x="14177" y="368"/>
                    <a:pt x="11642" y="434"/>
                    <a:pt x="8373" y="434"/>
                  </a:cubicBezTo>
                  <a:cubicBezTo>
                    <a:pt x="5171" y="434"/>
                    <a:pt x="0" y="301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43"/>
            <p:cNvSpPr/>
            <p:nvPr/>
          </p:nvSpPr>
          <p:spPr>
            <a:xfrm>
              <a:off x="1972425" y="1706675"/>
              <a:ext cx="758900" cy="125100"/>
            </a:xfrm>
            <a:custGeom>
              <a:avLst/>
              <a:gdLst/>
              <a:ahLst/>
              <a:cxnLst/>
              <a:rect l="l" t="t" r="r" b="b"/>
              <a:pathLst>
                <a:path w="30356" h="5004" extrusionOk="0">
                  <a:moveTo>
                    <a:pt x="0" y="0"/>
                  </a:moveTo>
                  <a:cubicBezTo>
                    <a:pt x="0" y="0"/>
                    <a:pt x="167" y="334"/>
                    <a:pt x="334" y="934"/>
                  </a:cubicBezTo>
                  <a:cubicBezTo>
                    <a:pt x="434" y="1301"/>
                    <a:pt x="500" y="1768"/>
                    <a:pt x="500" y="2335"/>
                  </a:cubicBezTo>
                  <a:cubicBezTo>
                    <a:pt x="500" y="3869"/>
                    <a:pt x="0" y="5004"/>
                    <a:pt x="0" y="5004"/>
                  </a:cubicBezTo>
                  <a:lnTo>
                    <a:pt x="29554" y="5004"/>
                  </a:lnTo>
                  <a:cubicBezTo>
                    <a:pt x="29821" y="5004"/>
                    <a:pt x="30055" y="4870"/>
                    <a:pt x="30188" y="4670"/>
                  </a:cubicBezTo>
                  <a:cubicBezTo>
                    <a:pt x="30288" y="4537"/>
                    <a:pt x="30355" y="4370"/>
                    <a:pt x="30355" y="4203"/>
                  </a:cubicBezTo>
                  <a:lnTo>
                    <a:pt x="30355" y="1001"/>
                  </a:lnTo>
                  <a:cubicBezTo>
                    <a:pt x="30355" y="467"/>
                    <a:pt x="29921" y="0"/>
                    <a:pt x="293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43"/>
            <p:cNvSpPr/>
            <p:nvPr/>
          </p:nvSpPr>
          <p:spPr>
            <a:xfrm>
              <a:off x="1961575" y="1697500"/>
              <a:ext cx="778900" cy="143450"/>
            </a:xfrm>
            <a:custGeom>
              <a:avLst/>
              <a:gdLst/>
              <a:ahLst/>
              <a:cxnLst/>
              <a:rect l="l" t="t" r="r" b="b"/>
              <a:pathLst>
                <a:path w="31156" h="5738" extrusionOk="0">
                  <a:moveTo>
                    <a:pt x="29788" y="767"/>
                  </a:moveTo>
                  <a:cubicBezTo>
                    <a:pt x="30122" y="767"/>
                    <a:pt x="30389" y="1034"/>
                    <a:pt x="30389" y="1368"/>
                  </a:cubicBezTo>
                  <a:lnTo>
                    <a:pt x="30389" y="4570"/>
                  </a:lnTo>
                  <a:cubicBezTo>
                    <a:pt x="30389" y="4670"/>
                    <a:pt x="30355" y="4737"/>
                    <a:pt x="30322" y="4804"/>
                  </a:cubicBezTo>
                  <a:cubicBezTo>
                    <a:pt x="30255" y="4904"/>
                    <a:pt x="30122" y="4970"/>
                    <a:pt x="29988" y="4970"/>
                  </a:cubicBezTo>
                  <a:lnTo>
                    <a:pt x="968" y="4970"/>
                  </a:lnTo>
                  <a:cubicBezTo>
                    <a:pt x="1135" y="4470"/>
                    <a:pt x="1335" y="3669"/>
                    <a:pt x="1335" y="2702"/>
                  </a:cubicBezTo>
                  <a:cubicBezTo>
                    <a:pt x="1335" y="2168"/>
                    <a:pt x="1268" y="1668"/>
                    <a:pt x="1135" y="1201"/>
                  </a:cubicBezTo>
                  <a:cubicBezTo>
                    <a:pt x="1101" y="1034"/>
                    <a:pt x="1034" y="901"/>
                    <a:pt x="1001" y="767"/>
                  </a:cubicBezTo>
                  <a:close/>
                  <a:moveTo>
                    <a:pt x="434" y="0"/>
                  </a:moveTo>
                  <a:cubicBezTo>
                    <a:pt x="267" y="0"/>
                    <a:pt x="167" y="67"/>
                    <a:pt x="100" y="200"/>
                  </a:cubicBezTo>
                  <a:cubicBezTo>
                    <a:pt x="0" y="300"/>
                    <a:pt x="0" y="467"/>
                    <a:pt x="100" y="567"/>
                  </a:cubicBezTo>
                  <a:cubicBezTo>
                    <a:pt x="100" y="567"/>
                    <a:pt x="267" y="867"/>
                    <a:pt x="401" y="1401"/>
                  </a:cubicBezTo>
                  <a:cubicBezTo>
                    <a:pt x="501" y="1801"/>
                    <a:pt x="567" y="2235"/>
                    <a:pt x="567" y="2702"/>
                  </a:cubicBezTo>
                  <a:cubicBezTo>
                    <a:pt x="567" y="4136"/>
                    <a:pt x="67" y="5204"/>
                    <a:pt x="67" y="5204"/>
                  </a:cubicBezTo>
                  <a:cubicBezTo>
                    <a:pt x="0" y="5304"/>
                    <a:pt x="34" y="5471"/>
                    <a:pt x="100" y="5571"/>
                  </a:cubicBezTo>
                  <a:cubicBezTo>
                    <a:pt x="167" y="5671"/>
                    <a:pt x="301" y="5738"/>
                    <a:pt x="434" y="5738"/>
                  </a:cubicBezTo>
                  <a:lnTo>
                    <a:pt x="29988" y="5738"/>
                  </a:lnTo>
                  <a:cubicBezTo>
                    <a:pt x="30389" y="5738"/>
                    <a:pt x="30756" y="5571"/>
                    <a:pt x="30956" y="5271"/>
                  </a:cubicBezTo>
                  <a:cubicBezTo>
                    <a:pt x="31089" y="5070"/>
                    <a:pt x="31156" y="4837"/>
                    <a:pt x="31156" y="4570"/>
                  </a:cubicBezTo>
                  <a:lnTo>
                    <a:pt x="31156" y="1368"/>
                  </a:lnTo>
                  <a:cubicBezTo>
                    <a:pt x="31156" y="601"/>
                    <a:pt x="30556" y="0"/>
                    <a:pt x="29788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43"/>
            <p:cNvSpPr/>
            <p:nvPr/>
          </p:nvSpPr>
          <p:spPr>
            <a:xfrm>
              <a:off x="2292650" y="1772550"/>
              <a:ext cx="394475" cy="11700"/>
            </a:xfrm>
            <a:custGeom>
              <a:avLst/>
              <a:gdLst/>
              <a:ahLst/>
              <a:cxnLst/>
              <a:rect l="l" t="t" r="r" b="b"/>
              <a:pathLst>
                <a:path w="15779" h="468" extrusionOk="0">
                  <a:moveTo>
                    <a:pt x="0" y="267"/>
                  </a:moveTo>
                  <a:cubicBezTo>
                    <a:pt x="0" y="167"/>
                    <a:pt x="5704" y="67"/>
                    <a:pt x="9273" y="34"/>
                  </a:cubicBezTo>
                  <a:cubicBezTo>
                    <a:pt x="12909" y="0"/>
                    <a:pt x="15778" y="134"/>
                    <a:pt x="15778" y="267"/>
                  </a:cubicBezTo>
                  <a:cubicBezTo>
                    <a:pt x="15778" y="401"/>
                    <a:pt x="12976" y="467"/>
                    <a:pt x="9307" y="467"/>
                  </a:cubicBezTo>
                  <a:cubicBezTo>
                    <a:pt x="5738" y="467"/>
                    <a:pt x="0" y="334"/>
                    <a:pt x="0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43"/>
            <p:cNvSpPr/>
            <p:nvPr/>
          </p:nvSpPr>
          <p:spPr>
            <a:xfrm>
              <a:off x="1989925" y="1796725"/>
              <a:ext cx="394475" cy="11700"/>
            </a:xfrm>
            <a:custGeom>
              <a:avLst/>
              <a:gdLst/>
              <a:ahLst/>
              <a:cxnLst/>
              <a:rect l="l" t="t" r="r" b="b"/>
              <a:pathLst>
                <a:path w="15779" h="468" extrusionOk="0">
                  <a:moveTo>
                    <a:pt x="1" y="267"/>
                  </a:moveTo>
                  <a:cubicBezTo>
                    <a:pt x="1" y="167"/>
                    <a:pt x="5705" y="67"/>
                    <a:pt x="9274" y="34"/>
                  </a:cubicBezTo>
                  <a:cubicBezTo>
                    <a:pt x="12910" y="1"/>
                    <a:pt x="15778" y="134"/>
                    <a:pt x="15778" y="267"/>
                  </a:cubicBezTo>
                  <a:cubicBezTo>
                    <a:pt x="15778" y="401"/>
                    <a:pt x="12976" y="468"/>
                    <a:pt x="9307" y="468"/>
                  </a:cubicBezTo>
                  <a:cubicBezTo>
                    <a:pt x="5738" y="468"/>
                    <a:pt x="1" y="334"/>
                    <a:pt x="1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43"/>
            <p:cNvSpPr/>
            <p:nvPr/>
          </p:nvSpPr>
          <p:spPr>
            <a:xfrm>
              <a:off x="2411900" y="1796725"/>
              <a:ext cx="271050" cy="11700"/>
            </a:xfrm>
            <a:custGeom>
              <a:avLst/>
              <a:gdLst/>
              <a:ahLst/>
              <a:cxnLst/>
              <a:rect l="l" t="t" r="r" b="b"/>
              <a:pathLst>
                <a:path w="10842" h="468" extrusionOk="0">
                  <a:moveTo>
                    <a:pt x="0" y="267"/>
                  </a:moveTo>
                  <a:cubicBezTo>
                    <a:pt x="0" y="167"/>
                    <a:pt x="3936" y="67"/>
                    <a:pt x="6371" y="34"/>
                  </a:cubicBezTo>
                  <a:cubicBezTo>
                    <a:pt x="8873" y="1"/>
                    <a:pt x="10841" y="134"/>
                    <a:pt x="10841" y="267"/>
                  </a:cubicBezTo>
                  <a:cubicBezTo>
                    <a:pt x="10841" y="401"/>
                    <a:pt x="8907" y="468"/>
                    <a:pt x="6405" y="468"/>
                  </a:cubicBezTo>
                  <a:cubicBezTo>
                    <a:pt x="3936" y="468"/>
                    <a:pt x="0" y="334"/>
                    <a:pt x="0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43"/>
            <p:cNvSpPr/>
            <p:nvPr/>
          </p:nvSpPr>
          <p:spPr>
            <a:xfrm>
              <a:off x="2093325" y="1734175"/>
              <a:ext cx="585450" cy="11700"/>
            </a:xfrm>
            <a:custGeom>
              <a:avLst/>
              <a:gdLst/>
              <a:ahLst/>
              <a:cxnLst/>
              <a:rect l="l" t="t" r="r" b="b"/>
              <a:pathLst>
                <a:path w="23418" h="468" extrusionOk="0">
                  <a:moveTo>
                    <a:pt x="23418" y="201"/>
                  </a:moveTo>
                  <a:cubicBezTo>
                    <a:pt x="23418" y="301"/>
                    <a:pt x="14945" y="401"/>
                    <a:pt x="9674" y="434"/>
                  </a:cubicBezTo>
                  <a:cubicBezTo>
                    <a:pt x="4271" y="468"/>
                    <a:pt x="1" y="334"/>
                    <a:pt x="1" y="201"/>
                  </a:cubicBezTo>
                  <a:cubicBezTo>
                    <a:pt x="1" y="68"/>
                    <a:pt x="4204" y="1"/>
                    <a:pt x="9608" y="1"/>
                  </a:cubicBezTo>
                  <a:cubicBezTo>
                    <a:pt x="14878" y="1"/>
                    <a:pt x="23418" y="134"/>
                    <a:pt x="23418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43"/>
            <p:cNvSpPr/>
            <p:nvPr/>
          </p:nvSpPr>
          <p:spPr>
            <a:xfrm>
              <a:off x="2009100" y="1753375"/>
              <a:ext cx="529575" cy="11700"/>
            </a:xfrm>
            <a:custGeom>
              <a:avLst/>
              <a:gdLst/>
              <a:ahLst/>
              <a:cxnLst/>
              <a:rect l="l" t="t" r="r" b="b"/>
              <a:pathLst>
                <a:path w="21183" h="468" extrusionOk="0">
                  <a:moveTo>
                    <a:pt x="21183" y="234"/>
                  </a:moveTo>
                  <a:cubicBezTo>
                    <a:pt x="21183" y="300"/>
                    <a:pt x="13510" y="434"/>
                    <a:pt x="8740" y="434"/>
                  </a:cubicBezTo>
                  <a:cubicBezTo>
                    <a:pt x="3870" y="467"/>
                    <a:pt x="1" y="367"/>
                    <a:pt x="1" y="234"/>
                  </a:cubicBezTo>
                  <a:cubicBezTo>
                    <a:pt x="1" y="100"/>
                    <a:pt x="3770" y="33"/>
                    <a:pt x="8674" y="33"/>
                  </a:cubicBezTo>
                  <a:cubicBezTo>
                    <a:pt x="13444" y="0"/>
                    <a:pt x="21183" y="133"/>
                    <a:pt x="21183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43"/>
            <p:cNvSpPr/>
            <p:nvPr/>
          </p:nvSpPr>
          <p:spPr>
            <a:xfrm>
              <a:off x="1972425" y="1706675"/>
              <a:ext cx="758900" cy="125100"/>
            </a:xfrm>
            <a:custGeom>
              <a:avLst/>
              <a:gdLst/>
              <a:ahLst/>
              <a:cxnLst/>
              <a:rect l="l" t="t" r="r" b="b"/>
              <a:pathLst>
                <a:path w="30356" h="5004" extrusionOk="0">
                  <a:moveTo>
                    <a:pt x="0" y="0"/>
                  </a:moveTo>
                  <a:cubicBezTo>
                    <a:pt x="0" y="0"/>
                    <a:pt x="167" y="334"/>
                    <a:pt x="334" y="934"/>
                  </a:cubicBezTo>
                  <a:cubicBezTo>
                    <a:pt x="6426" y="716"/>
                    <a:pt x="12535" y="497"/>
                    <a:pt x="18637" y="497"/>
                  </a:cubicBezTo>
                  <a:cubicBezTo>
                    <a:pt x="20921" y="497"/>
                    <a:pt x="23204" y="528"/>
                    <a:pt x="25485" y="600"/>
                  </a:cubicBezTo>
                  <a:cubicBezTo>
                    <a:pt x="26352" y="634"/>
                    <a:pt x="27320" y="734"/>
                    <a:pt x="27787" y="1468"/>
                  </a:cubicBezTo>
                  <a:cubicBezTo>
                    <a:pt x="28153" y="2068"/>
                    <a:pt x="27987" y="2902"/>
                    <a:pt x="27520" y="3469"/>
                  </a:cubicBezTo>
                  <a:cubicBezTo>
                    <a:pt x="27086" y="4036"/>
                    <a:pt x="26452" y="4370"/>
                    <a:pt x="25818" y="4737"/>
                  </a:cubicBezTo>
                  <a:cubicBezTo>
                    <a:pt x="26019" y="4837"/>
                    <a:pt x="26219" y="4937"/>
                    <a:pt x="26452" y="5004"/>
                  </a:cubicBezTo>
                  <a:lnTo>
                    <a:pt x="29521" y="5004"/>
                  </a:lnTo>
                  <a:cubicBezTo>
                    <a:pt x="29755" y="4904"/>
                    <a:pt x="29988" y="4803"/>
                    <a:pt x="30188" y="4670"/>
                  </a:cubicBezTo>
                  <a:cubicBezTo>
                    <a:pt x="30288" y="4537"/>
                    <a:pt x="30355" y="4370"/>
                    <a:pt x="30355" y="4203"/>
                  </a:cubicBezTo>
                  <a:lnTo>
                    <a:pt x="30355" y="1001"/>
                  </a:lnTo>
                  <a:cubicBezTo>
                    <a:pt x="30355" y="467"/>
                    <a:pt x="29921" y="0"/>
                    <a:pt x="29354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43"/>
            <p:cNvSpPr/>
            <p:nvPr/>
          </p:nvSpPr>
          <p:spPr>
            <a:xfrm>
              <a:off x="1954075" y="1685825"/>
              <a:ext cx="794750" cy="164300"/>
            </a:xfrm>
            <a:custGeom>
              <a:avLst/>
              <a:gdLst/>
              <a:ahLst/>
              <a:cxnLst/>
              <a:rect l="l" t="t" r="r" b="b"/>
              <a:pathLst>
                <a:path w="31790" h="6572" extrusionOk="0">
                  <a:moveTo>
                    <a:pt x="29555" y="0"/>
                  </a:moveTo>
                  <a:cubicBezTo>
                    <a:pt x="29288" y="0"/>
                    <a:pt x="29021" y="67"/>
                    <a:pt x="28787" y="200"/>
                  </a:cubicBezTo>
                  <a:lnTo>
                    <a:pt x="0" y="200"/>
                  </a:lnTo>
                  <a:lnTo>
                    <a:pt x="0" y="1168"/>
                  </a:lnTo>
                  <a:lnTo>
                    <a:pt x="28921" y="1168"/>
                  </a:lnTo>
                  <a:cubicBezTo>
                    <a:pt x="29088" y="1034"/>
                    <a:pt x="29254" y="934"/>
                    <a:pt x="29421" y="901"/>
                  </a:cubicBezTo>
                  <a:cubicBezTo>
                    <a:pt x="29455" y="867"/>
                    <a:pt x="29521" y="867"/>
                    <a:pt x="29555" y="867"/>
                  </a:cubicBezTo>
                  <a:cubicBezTo>
                    <a:pt x="30288" y="867"/>
                    <a:pt x="30922" y="2002"/>
                    <a:pt x="30922" y="3302"/>
                  </a:cubicBezTo>
                  <a:cubicBezTo>
                    <a:pt x="30922" y="4603"/>
                    <a:pt x="30288" y="5704"/>
                    <a:pt x="29555" y="5704"/>
                  </a:cubicBezTo>
                  <a:lnTo>
                    <a:pt x="29421" y="5704"/>
                  </a:lnTo>
                  <a:cubicBezTo>
                    <a:pt x="29254" y="5671"/>
                    <a:pt x="29088" y="5571"/>
                    <a:pt x="28921" y="5437"/>
                  </a:cubicBezTo>
                  <a:lnTo>
                    <a:pt x="0" y="5437"/>
                  </a:lnTo>
                  <a:lnTo>
                    <a:pt x="0" y="6405"/>
                  </a:lnTo>
                  <a:lnTo>
                    <a:pt x="28787" y="6405"/>
                  </a:lnTo>
                  <a:cubicBezTo>
                    <a:pt x="29021" y="6505"/>
                    <a:pt x="29288" y="6571"/>
                    <a:pt x="29555" y="6571"/>
                  </a:cubicBezTo>
                  <a:cubicBezTo>
                    <a:pt x="30789" y="6571"/>
                    <a:pt x="31790" y="5137"/>
                    <a:pt x="31790" y="3302"/>
                  </a:cubicBezTo>
                  <a:cubicBezTo>
                    <a:pt x="31790" y="1468"/>
                    <a:pt x="30789" y="0"/>
                    <a:pt x="29555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43"/>
            <p:cNvSpPr/>
            <p:nvPr/>
          </p:nvSpPr>
          <p:spPr>
            <a:xfrm>
              <a:off x="1616325" y="2169500"/>
              <a:ext cx="1470250" cy="81750"/>
            </a:xfrm>
            <a:custGeom>
              <a:avLst/>
              <a:gdLst/>
              <a:ahLst/>
              <a:cxnLst/>
              <a:rect l="l" t="t" r="r" b="b"/>
              <a:pathLst>
                <a:path w="58810" h="3270" extrusionOk="0">
                  <a:moveTo>
                    <a:pt x="1635" y="0"/>
                  </a:moveTo>
                  <a:cubicBezTo>
                    <a:pt x="734" y="0"/>
                    <a:pt x="1" y="734"/>
                    <a:pt x="1" y="1635"/>
                  </a:cubicBezTo>
                  <a:cubicBezTo>
                    <a:pt x="1" y="2535"/>
                    <a:pt x="734" y="3269"/>
                    <a:pt x="1635" y="3269"/>
                  </a:cubicBezTo>
                  <a:lnTo>
                    <a:pt x="57175" y="3269"/>
                  </a:lnTo>
                  <a:cubicBezTo>
                    <a:pt x="58075" y="3269"/>
                    <a:pt x="58809" y="2535"/>
                    <a:pt x="58809" y="1635"/>
                  </a:cubicBezTo>
                  <a:cubicBezTo>
                    <a:pt x="58809" y="734"/>
                    <a:pt x="58075" y="0"/>
                    <a:pt x="5717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19" name="Google Shape;2119;p43"/>
          <p:cNvSpPr/>
          <p:nvPr/>
        </p:nvSpPr>
        <p:spPr>
          <a:xfrm>
            <a:off x="769634" y="3791050"/>
            <a:ext cx="393055" cy="412799"/>
          </a:xfrm>
          <a:custGeom>
            <a:avLst/>
            <a:gdLst/>
            <a:ahLst/>
            <a:cxnLst/>
            <a:rect l="l" t="t" r="r" b="b"/>
            <a:pathLst>
              <a:path w="8640" h="9074" fill="none" extrusionOk="0">
                <a:moveTo>
                  <a:pt x="5738" y="567"/>
                </a:moveTo>
                <a:lnTo>
                  <a:pt x="6038" y="2736"/>
                </a:lnTo>
                <a:cubicBezTo>
                  <a:pt x="6071" y="2902"/>
                  <a:pt x="6171" y="3036"/>
                  <a:pt x="6305" y="3136"/>
                </a:cubicBezTo>
                <a:lnTo>
                  <a:pt x="8273" y="4103"/>
                </a:lnTo>
                <a:cubicBezTo>
                  <a:pt x="8640" y="4270"/>
                  <a:pt x="8640" y="4804"/>
                  <a:pt x="8273" y="5004"/>
                </a:cubicBezTo>
                <a:lnTo>
                  <a:pt x="6305" y="5971"/>
                </a:lnTo>
                <a:cubicBezTo>
                  <a:pt x="6171" y="6038"/>
                  <a:pt x="6071" y="6171"/>
                  <a:pt x="6038" y="6338"/>
                </a:cubicBezTo>
                <a:lnTo>
                  <a:pt x="5738" y="8506"/>
                </a:lnTo>
                <a:cubicBezTo>
                  <a:pt x="5671" y="8907"/>
                  <a:pt x="5171" y="9074"/>
                  <a:pt x="4870" y="8773"/>
                </a:cubicBezTo>
                <a:lnTo>
                  <a:pt x="3336" y="7206"/>
                </a:lnTo>
                <a:cubicBezTo>
                  <a:pt x="3236" y="7105"/>
                  <a:pt x="3069" y="7039"/>
                  <a:pt x="2902" y="7072"/>
                </a:cubicBezTo>
                <a:lnTo>
                  <a:pt x="734" y="7439"/>
                </a:lnTo>
                <a:cubicBezTo>
                  <a:pt x="334" y="7506"/>
                  <a:pt x="0" y="7072"/>
                  <a:pt x="200" y="6705"/>
                </a:cubicBezTo>
                <a:lnTo>
                  <a:pt x="1234" y="4770"/>
                </a:lnTo>
                <a:cubicBezTo>
                  <a:pt x="1301" y="4637"/>
                  <a:pt x="1301" y="4437"/>
                  <a:pt x="1234" y="4303"/>
                </a:cubicBezTo>
                <a:lnTo>
                  <a:pt x="200" y="2369"/>
                </a:lnTo>
                <a:cubicBezTo>
                  <a:pt x="34" y="2002"/>
                  <a:pt x="334" y="1568"/>
                  <a:pt x="734" y="1635"/>
                </a:cubicBezTo>
                <a:lnTo>
                  <a:pt x="2902" y="2002"/>
                </a:lnTo>
                <a:cubicBezTo>
                  <a:pt x="3069" y="2035"/>
                  <a:pt x="3236" y="2002"/>
                  <a:pt x="3336" y="1868"/>
                </a:cubicBezTo>
                <a:lnTo>
                  <a:pt x="4870" y="301"/>
                </a:lnTo>
                <a:cubicBezTo>
                  <a:pt x="5171" y="0"/>
                  <a:pt x="5671" y="167"/>
                  <a:pt x="5738" y="567"/>
                </a:cubicBezTo>
                <a:close/>
              </a:path>
            </a:pathLst>
          </a:custGeom>
          <a:noFill/>
          <a:ln w="10850" cap="flat" cmpd="sng">
            <a:solidFill>
              <a:schemeClr val="l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8" name="Google Shape;2032;p43">
            <a:extLst>
              <a:ext uri="{FF2B5EF4-FFF2-40B4-BE49-F238E27FC236}">
                <a16:creationId xmlns:a16="http://schemas.microsoft.com/office/drawing/2014/main" id="{8E3569BE-EBA2-481B-96C9-E53543A10B6F}"/>
              </a:ext>
            </a:extLst>
          </p:cNvPr>
          <p:cNvSpPr txBox="1">
            <a:spLocks/>
          </p:cNvSpPr>
          <p:nvPr/>
        </p:nvSpPr>
        <p:spPr>
          <a:xfrm>
            <a:off x="954514" y="2344937"/>
            <a:ext cx="3023371" cy="9497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2000" b="0" i="0" u="none" strike="noStrike" cap="none">
                <a:solidFill>
                  <a:schemeClr val="accent4"/>
                </a:solidFill>
                <a:latin typeface="Calibri" panose="020F0502020204030204" pitchFamily="34" charset="0"/>
                <a:ea typeface="Carter One"/>
                <a:cs typeface="Calibri" panose="020F0502020204030204" pitchFamily="34" charset="0"/>
                <a:sym typeface="Carter On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pPr algn="l"/>
            <a:r>
              <a:rPr lang="en-MY" sz="1600" b="1" dirty="0">
                <a:solidFill>
                  <a:srgbClr val="286992"/>
                </a:solidFill>
              </a:rPr>
              <a:t>PM = </a:t>
            </a:r>
            <a:r>
              <a:rPr lang="en-MY" sz="1600" b="1" dirty="0" err="1">
                <a:solidFill>
                  <a:srgbClr val="286992"/>
                </a:solidFill>
              </a:rPr>
              <a:t>Bilangan</a:t>
            </a:r>
            <a:r>
              <a:rPr lang="en-MY" sz="1600" b="1" dirty="0">
                <a:solidFill>
                  <a:srgbClr val="286992"/>
                </a:solidFill>
              </a:rPr>
              <a:t> ikan </a:t>
            </a:r>
          </a:p>
          <a:p>
            <a:pPr algn="l"/>
            <a:r>
              <a:rPr lang="en-MY" sz="1600" b="1" dirty="0">
                <a:solidFill>
                  <a:srgbClr val="286992"/>
                </a:solidFill>
              </a:rPr>
              <a:t>PB = </a:t>
            </a:r>
            <a:r>
              <a:rPr lang="en-MY" sz="1600" b="1" dirty="0" err="1">
                <a:solidFill>
                  <a:srgbClr val="286992"/>
                </a:solidFill>
              </a:rPr>
              <a:t>Keadaan</a:t>
            </a:r>
            <a:r>
              <a:rPr lang="en-MY" sz="1600" b="1" dirty="0">
                <a:solidFill>
                  <a:srgbClr val="286992"/>
                </a:solidFill>
              </a:rPr>
              <a:t> ikan </a:t>
            </a:r>
            <a:r>
              <a:rPr lang="en-MY" sz="1600" b="1" dirty="0" err="1">
                <a:solidFill>
                  <a:srgbClr val="286992"/>
                </a:solidFill>
              </a:rPr>
              <a:t>selepas</a:t>
            </a:r>
            <a:r>
              <a:rPr lang="en-MY" sz="1600" b="1" dirty="0">
                <a:solidFill>
                  <a:srgbClr val="286992"/>
                </a:solidFill>
              </a:rPr>
              <a:t> 3 </a:t>
            </a:r>
            <a:r>
              <a:rPr lang="en-MY" sz="1600" b="1" dirty="0" err="1">
                <a:solidFill>
                  <a:srgbClr val="286992"/>
                </a:solidFill>
              </a:rPr>
              <a:t>hari</a:t>
            </a:r>
            <a:r>
              <a:rPr lang="en-MY" sz="1600" b="1" dirty="0">
                <a:solidFill>
                  <a:srgbClr val="286992"/>
                </a:solidFill>
              </a:rPr>
              <a:t> </a:t>
            </a:r>
          </a:p>
          <a:p>
            <a:pPr algn="l"/>
            <a:r>
              <a:rPr lang="en-MY" sz="1600" b="1" dirty="0">
                <a:solidFill>
                  <a:srgbClr val="286992"/>
                </a:solidFill>
              </a:rPr>
              <a:t>PD = </a:t>
            </a:r>
            <a:r>
              <a:rPr lang="en-MY" sz="1600" b="1" dirty="0" err="1">
                <a:solidFill>
                  <a:srgbClr val="286992"/>
                </a:solidFill>
              </a:rPr>
              <a:t>Saiz</a:t>
            </a:r>
            <a:r>
              <a:rPr lang="en-MY" sz="1600" b="1" dirty="0">
                <a:solidFill>
                  <a:srgbClr val="286992"/>
                </a:solidFill>
              </a:rPr>
              <a:t> </a:t>
            </a:r>
            <a:r>
              <a:rPr lang="en-MY" sz="1600" b="1" dirty="0" err="1">
                <a:solidFill>
                  <a:srgbClr val="286992"/>
                </a:solidFill>
              </a:rPr>
              <a:t>bekas</a:t>
            </a:r>
            <a:endParaRPr lang="en-MY" sz="1600" b="1" dirty="0">
              <a:solidFill>
                <a:srgbClr val="286992"/>
              </a:solidFill>
            </a:endParaRPr>
          </a:p>
        </p:txBody>
      </p:sp>
      <p:sp>
        <p:nvSpPr>
          <p:cNvPr id="59" name="Google Shape;2032;p43">
            <a:extLst>
              <a:ext uri="{FF2B5EF4-FFF2-40B4-BE49-F238E27FC236}">
                <a16:creationId xmlns:a16="http://schemas.microsoft.com/office/drawing/2014/main" id="{E1CA4494-E4C9-497D-88D6-97BFB90B8333}"/>
              </a:ext>
            </a:extLst>
          </p:cNvPr>
          <p:cNvSpPr txBox="1">
            <a:spLocks/>
          </p:cNvSpPr>
          <p:nvPr/>
        </p:nvSpPr>
        <p:spPr>
          <a:xfrm>
            <a:off x="4173133" y="2331280"/>
            <a:ext cx="4257642" cy="9497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2000" b="0" i="0" u="none" strike="noStrike" cap="none">
                <a:solidFill>
                  <a:schemeClr val="accent4"/>
                </a:solidFill>
                <a:latin typeface="Calibri" panose="020F0502020204030204" pitchFamily="34" charset="0"/>
                <a:ea typeface="Carter One"/>
                <a:cs typeface="Calibri" panose="020F0502020204030204" pitchFamily="34" charset="0"/>
                <a:sym typeface="Carter On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pPr algn="l"/>
            <a:r>
              <a:rPr lang="en-MY" sz="1600" b="1" dirty="0">
                <a:solidFill>
                  <a:srgbClr val="286992"/>
                </a:solidFill>
              </a:rPr>
              <a:t>1. </a:t>
            </a:r>
            <a:r>
              <a:rPr lang="en-MY" sz="1600" b="1" dirty="0" err="1">
                <a:solidFill>
                  <a:srgbClr val="286992"/>
                </a:solidFill>
              </a:rPr>
              <a:t>Semakin</a:t>
            </a:r>
            <a:r>
              <a:rPr lang="en-MY" sz="1600" b="1" dirty="0">
                <a:solidFill>
                  <a:srgbClr val="286992"/>
                </a:solidFill>
              </a:rPr>
              <a:t> (</a:t>
            </a:r>
            <a:r>
              <a:rPr lang="en-MY" sz="1600" b="1" dirty="0" err="1">
                <a:solidFill>
                  <a:srgbClr val="286992"/>
                </a:solidFill>
              </a:rPr>
              <a:t>corak</a:t>
            </a:r>
            <a:r>
              <a:rPr lang="en-MY" sz="1600" b="1" dirty="0">
                <a:solidFill>
                  <a:srgbClr val="286992"/>
                </a:solidFill>
              </a:rPr>
              <a:t>) (pm) , </a:t>
            </a:r>
            <a:r>
              <a:rPr lang="en-MY" sz="1600" b="1" dirty="0" err="1">
                <a:solidFill>
                  <a:srgbClr val="286992"/>
                </a:solidFill>
              </a:rPr>
              <a:t>semakin</a:t>
            </a:r>
            <a:r>
              <a:rPr lang="en-MY" sz="1600" b="1" dirty="0">
                <a:solidFill>
                  <a:srgbClr val="286992"/>
                </a:solidFill>
              </a:rPr>
              <a:t> (</a:t>
            </a:r>
            <a:r>
              <a:rPr lang="en-MY" sz="1600" b="1" dirty="0" err="1">
                <a:solidFill>
                  <a:srgbClr val="286992"/>
                </a:solidFill>
              </a:rPr>
              <a:t>corak</a:t>
            </a:r>
            <a:r>
              <a:rPr lang="en-MY" sz="1600" b="1" dirty="0">
                <a:solidFill>
                  <a:srgbClr val="286992"/>
                </a:solidFill>
              </a:rPr>
              <a:t>) (pb).</a:t>
            </a:r>
          </a:p>
          <a:p>
            <a:pPr algn="l"/>
            <a:r>
              <a:rPr lang="en-MY" sz="1600" b="1" dirty="0">
                <a:solidFill>
                  <a:srgbClr val="286992"/>
                </a:solidFill>
              </a:rPr>
              <a:t>2. Jika (pm) (</a:t>
            </a:r>
            <a:r>
              <a:rPr lang="en-MY" sz="1600" b="1" dirty="0" err="1">
                <a:solidFill>
                  <a:srgbClr val="286992"/>
                </a:solidFill>
              </a:rPr>
              <a:t>corak</a:t>
            </a:r>
            <a:r>
              <a:rPr lang="en-MY" sz="1600" b="1" dirty="0">
                <a:solidFill>
                  <a:srgbClr val="286992"/>
                </a:solidFill>
              </a:rPr>
              <a:t>), </a:t>
            </a:r>
            <a:r>
              <a:rPr lang="en-MY" sz="1600" b="1" dirty="0" err="1">
                <a:solidFill>
                  <a:srgbClr val="286992"/>
                </a:solidFill>
              </a:rPr>
              <a:t>maka</a:t>
            </a:r>
            <a:r>
              <a:rPr lang="en-MY" sz="1600" b="1" dirty="0">
                <a:solidFill>
                  <a:srgbClr val="286992"/>
                </a:solidFill>
              </a:rPr>
              <a:t> (pb) (</a:t>
            </a:r>
            <a:r>
              <a:rPr lang="en-MY" sz="1600" b="1" dirty="0" err="1">
                <a:solidFill>
                  <a:srgbClr val="286992"/>
                </a:solidFill>
              </a:rPr>
              <a:t>corak</a:t>
            </a:r>
            <a:r>
              <a:rPr lang="en-MY" sz="1600" b="1" dirty="0">
                <a:solidFill>
                  <a:srgbClr val="286992"/>
                </a:solidFill>
              </a:rPr>
              <a:t>).</a:t>
            </a:r>
          </a:p>
          <a:p>
            <a:pPr algn="l"/>
            <a:r>
              <a:rPr lang="en-MY" sz="1600" b="1" dirty="0">
                <a:solidFill>
                  <a:srgbClr val="286992"/>
                </a:solidFill>
              </a:rPr>
              <a:t>3. </a:t>
            </a:r>
            <a:r>
              <a:rPr lang="en-MY" sz="1600" b="1" dirty="0" err="1">
                <a:solidFill>
                  <a:srgbClr val="286992"/>
                </a:solidFill>
              </a:rPr>
              <a:t>Konsep</a:t>
            </a:r>
            <a:r>
              <a:rPr lang="en-MY" sz="1600" b="1" dirty="0">
                <a:solidFill>
                  <a:srgbClr val="286992"/>
                </a:solidFill>
              </a:rPr>
              <a:t> sains.</a:t>
            </a:r>
          </a:p>
        </p:txBody>
      </p:sp>
      <p:sp>
        <p:nvSpPr>
          <p:cNvPr id="60" name="Google Shape;2032;p43">
            <a:extLst>
              <a:ext uri="{FF2B5EF4-FFF2-40B4-BE49-F238E27FC236}">
                <a16:creationId xmlns:a16="http://schemas.microsoft.com/office/drawing/2014/main" id="{C641B020-E99D-4D63-9FAB-C0617F60A18F}"/>
              </a:ext>
            </a:extLst>
          </p:cNvPr>
          <p:cNvSpPr txBox="1">
            <a:spLocks/>
          </p:cNvSpPr>
          <p:nvPr/>
        </p:nvSpPr>
        <p:spPr>
          <a:xfrm>
            <a:off x="966161" y="3900278"/>
            <a:ext cx="7263501" cy="4127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2000" b="0" i="0" u="none" strike="noStrike" cap="none">
                <a:solidFill>
                  <a:schemeClr val="accent4"/>
                </a:solidFill>
                <a:latin typeface="Calibri" panose="020F0502020204030204" pitchFamily="34" charset="0"/>
                <a:ea typeface="Carter One"/>
                <a:cs typeface="Calibri" panose="020F0502020204030204" pitchFamily="34" charset="0"/>
                <a:sym typeface="Carter On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pPr algn="l"/>
            <a:r>
              <a:rPr lang="en-MY" sz="1600" b="1" dirty="0">
                <a:solidFill>
                  <a:srgbClr val="286992"/>
                </a:solidFill>
              </a:rPr>
              <a:t>1.Semakin </a:t>
            </a:r>
            <a:r>
              <a:rPr lang="en-MY" sz="1600" b="1" dirty="0" err="1">
                <a:solidFill>
                  <a:srgbClr val="286992"/>
                </a:solidFill>
              </a:rPr>
              <a:t>bertambah</a:t>
            </a:r>
            <a:r>
              <a:rPr lang="en-MY" sz="1600" b="1" dirty="0">
                <a:solidFill>
                  <a:srgbClr val="286992"/>
                </a:solidFill>
              </a:rPr>
              <a:t> </a:t>
            </a:r>
            <a:r>
              <a:rPr lang="en-MY" sz="1600" b="1" dirty="0" err="1">
                <a:solidFill>
                  <a:srgbClr val="286992"/>
                </a:solidFill>
              </a:rPr>
              <a:t>bilangan</a:t>
            </a:r>
            <a:r>
              <a:rPr lang="en-MY" sz="1600" b="1" dirty="0">
                <a:solidFill>
                  <a:srgbClr val="286992"/>
                </a:solidFill>
              </a:rPr>
              <a:t> ikan, </a:t>
            </a:r>
            <a:r>
              <a:rPr lang="en-MY" sz="1600" b="1" dirty="0" err="1">
                <a:solidFill>
                  <a:srgbClr val="286992"/>
                </a:solidFill>
              </a:rPr>
              <a:t>semakin</a:t>
            </a:r>
            <a:r>
              <a:rPr lang="en-MY" sz="1600" b="1" dirty="0">
                <a:solidFill>
                  <a:srgbClr val="286992"/>
                </a:solidFill>
              </a:rPr>
              <a:t> </a:t>
            </a:r>
            <a:r>
              <a:rPr lang="en-MY" sz="1600" b="1" dirty="0" err="1">
                <a:solidFill>
                  <a:srgbClr val="286992"/>
                </a:solidFill>
              </a:rPr>
              <a:t>cepat</a:t>
            </a:r>
            <a:r>
              <a:rPr lang="en-MY" sz="1600" b="1" dirty="0">
                <a:solidFill>
                  <a:srgbClr val="286992"/>
                </a:solidFill>
              </a:rPr>
              <a:t> ikan </a:t>
            </a:r>
            <a:r>
              <a:rPr lang="en-MY" sz="1600" b="1" dirty="0" err="1">
                <a:solidFill>
                  <a:srgbClr val="286992"/>
                </a:solidFill>
              </a:rPr>
              <a:t>akan</a:t>
            </a:r>
            <a:r>
              <a:rPr lang="en-MY" sz="1600" b="1" dirty="0">
                <a:solidFill>
                  <a:srgbClr val="286992"/>
                </a:solidFill>
              </a:rPr>
              <a:t> </a:t>
            </a:r>
            <a:r>
              <a:rPr lang="en-MY" sz="1600" b="1" dirty="0" err="1">
                <a:solidFill>
                  <a:srgbClr val="286992"/>
                </a:solidFill>
              </a:rPr>
              <a:t>mati</a:t>
            </a:r>
            <a:r>
              <a:rPr lang="en-MY" sz="1600" b="1" dirty="0">
                <a:solidFill>
                  <a:srgbClr val="286992"/>
                </a:solidFill>
              </a:rPr>
              <a:t> </a:t>
            </a:r>
            <a:r>
              <a:rPr lang="en-MY" sz="1600" b="1" dirty="0" err="1">
                <a:solidFill>
                  <a:srgbClr val="286992"/>
                </a:solidFill>
              </a:rPr>
              <a:t>selepas</a:t>
            </a:r>
            <a:r>
              <a:rPr lang="en-MY" sz="1600" b="1" dirty="0">
                <a:solidFill>
                  <a:srgbClr val="286992"/>
                </a:solidFill>
              </a:rPr>
              <a:t> 3 </a:t>
            </a:r>
            <a:r>
              <a:rPr lang="en-MY" sz="1600" b="1" dirty="0" err="1">
                <a:solidFill>
                  <a:srgbClr val="286992"/>
                </a:solidFill>
              </a:rPr>
              <a:t>hari</a:t>
            </a:r>
            <a:r>
              <a:rPr lang="en-MY" sz="1600" b="1" dirty="0">
                <a:solidFill>
                  <a:srgbClr val="286992"/>
                </a:solidFill>
              </a:rPr>
              <a:t>.</a:t>
            </a:r>
          </a:p>
        </p:txBody>
      </p:sp>
      <p:sp>
        <p:nvSpPr>
          <p:cNvPr id="62" name="Google Shape;2032;p43">
            <a:extLst>
              <a:ext uri="{FF2B5EF4-FFF2-40B4-BE49-F238E27FC236}">
                <a16:creationId xmlns:a16="http://schemas.microsoft.com/office/drawing/2014/main" id="{2C3FA38C-67FE-4F9D-9CA5-AFD94AE76168}"/>
              </a:ext>
            </a:extLst>
          </p:cNvPr>
          <p:cNvSpPr txBox="1">
            <a:spLocks/>
          </p:cNvSpPr>
          <p:nvPr/>
        </p:nvSpPr>
        <p:spPr>
          <a:xfrm>
            <a:off x="935049" y="3621964"/>
            <a:ext cx="3042836" cy="33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2000" b="0" i="0" u="none" strike="noStrike" cap="none">
                <a:solidFill>
                  <a:schemeClr val="accent4"/>
                </a:solidFill>
                <a:latin typeface="Calibri" panose="020F0502020204030204" pitchFamily="34" charset="0"/>
                <a:ea typeface="Carter One"/>
                <a:cs typeface="Calibri" panose="020F0502020204030204" pitchFamily="34" charset="0"/>
                <a:sym typeface="Carter On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pPr algn="l"/>
            <a:r>
              <a:rPr lang="en-MY" sz="1600" b="1" dirty="0" err="1"/>
              <a:t>Contoh</a:t>
            </a:r>
            <a:r>
              <a:rPr lang="en-MY" sz="1600" b="1" dirty="0"/>
              <a:t> </a:t>
            </a:r>
            <a:r>
              <a:rPr lang="en-MY" sz="1600" b="1" dirty="0" err="1"/>
              <a:t>Hipotesis</a:t>
            </a:r>
            <a:endParaRPr lang="en-MY" sz="1600" b="1" dirty="0"/>
          </a:p>
        </p:txBody>
      </p:sp>
      <p:sp>
        <p:nvSpPr>
          <p:cNvPr id="63" name="Google Shape;2032;p43">
            <a:extLst>
              <a:ext uri="{FF2B5EF4-FFF2-40B4-BE49-F238E27FC236}">
                <a16:creationId xmlns:a16="http://schemas.microsoft.com/office/drawing/2014/main" id="{2BF73DC8-FD01-4451-8769-0186AD5CB2EB}"/>
              </a:ext>
            </a:extLst>
          </p:cNvPr>
          <p:cNvSpPr txBox="1">
            <a:spLocks/>
          </p:cNvSpPr>
          <p:nvPr/>
        </p:nvSpPr>
        <p:spPr>
          <a:xfrm>
            <a:off x="5042504" y="3294642"/>
            <a:ext cx="3042836" cy="33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2000" b="0" i="0" u="none" strike="noStrike" cap="none">
                <a:solidFill>
                  <a:schemeClr val="accent4"/>
                </a:solidFill>
                <a:latin typeface="Calibri" panose="020F0502020204030204" pitchFamily="34" charset="0"/>
                <a:ea typeface="Carter One"/>
                <a:cs typeface="Calibri" panose="020F0502020204030204" pitchFamily="34" charset="0"/>
                <a:sym typeface="Carter On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pPr algn="l"/>
            <a:r>
              <a:rPr lang="en-MY" sz="1600" b="1" dirty="0"/>
              <a:t>Cara </a:t>
            </a:r>
            <a:r>
              <a:rPr lang="en-MY" sz="1600" b="1" dirty="0" err="1"/>
              <a:t>membuat</a:t>
            </a:r>
            <a:r>
              <a:rPr lang="en-MY" sz="1600" b="1" dirty="0"/>
              <a:t> </a:t>
            </a:r>
            <a:r>
              <a:rPr lang="en-MY" sz="1600" b="1" dirty="0" err="1"/>
              <a:t>hipotesis</a:t>
            </a:r>
            <a:endParaRPr lang="en-MY" sz="1600" b="1" dirty="0"/>
          </a:p>
        </p:txBody>
      </p:sp>
    </p:spTree>
    <p:extLst>
      <p:ext uri="{BB962C8B-B14F-4D97-AF65-F5344CB8AC3E}">
        <p14:creationId xmlns:p14="http://schemas.microsoft.com/office/powerpoint/2010/main" val="15130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43"/>
          <p:cNvSpPr txBox="1">
            <a:spLocks noGrp="1"/>
          </p:cNvSpPr>
          <p:nvPr>
            <p:ph type="title"/>
          </p:nvPr>
        </p:nvSpPr>
        <p:spPr>
          <a:xfrm>
            <a:off x="907931" y="1920225"/>
            <a:ext cx="7583558" cy="8158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Maksud</a:t>
            </a:r>
            <a:r>
              <a:rPr lang="en-MY" dirty="0"/>
              <a:t>: </a:t>
            </a:r>
            <a:r>
              <a:rPr lang="sv-SE" dirty="0"/>
              <a:t>Merancang dan menjalankan penyiasatan untuk menguji hipotesis, kumpul data, mentafsir data dan membuat kesimpulan.</a:t>
            </a:r>
            <a:endParaRPr dirty="0"/>
          </a:p>
        </p:txBody>
      </p:sp>
      <p:sp>
        <p:nvSpPr>
          <p:cNvPr id="2033" name="Google Shape;2033;p43"/>
          <p:cNvSpPr txBox="1">
            <a:spLocks noGrp="1"/>
          </p:cNvSpPr>
          <p:nvPr>
            <p:ph type="title" idx="4"/>
          </p:nvPr>
        </p:nvSpPr>
        <p:spPr>
          <a:xfrm>
            <a:off x="683210" y="1173971"/>
            <a:ext cx="7378868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12. </a:t>
            </a:r>
            <a:r>
              <a:rPr lang="en-US" sz="2800" b="1" dirty="0" err="1"/>
              <a:t>Mengeksperimen</a:t>
            </a:r>
            <a:endParaRPr sz="2800" b="1" dirty="0"/>
          </a:p>
        </p:txBody>
      </p:sp>
      <p:sp>
        <p:nvSpPr>
          <p:cNvPr id="2119" name="Google Shape;2119;p43"/>
          <p:cNvSpPr/>
          <p:nvPr/>
        </p:nvSpPr>
        <p:spPr>
          <a:xfrm>
            <a:off x="769634" y="3791050"/>
            <a:ext cx="393055" cy="412799"/>
          </a:xfrm>
          <a:custGeom>
            <a:avLst/>
            <a:gdLst/>
            <a:ahLst/>
            <a:cxnLst/>
            <a:rect l="l" t="t" r="r" b="b"/>
            <a:pathLst>
              <a:path w="8640" h="9074" fill="none" extrusionOk="0">
                <a:moveTo>
                  <a:pt x="5738" y="567"/>
                </a:moveTo>
                <a:lnTo>
                  <a:pt x="6038" y="2736"/>
                </a:lnTo>
                <a:cubicBezTo>
                  <a:pt x="6071" y="2902"/>
                  <a:pt x="6171" y="3036"/>
                  <a:pt x="6305" y="3136"/>
                </a:cubicBezTo>
                <a:lnTo>
                  <a:pt x="8273" y="4103"/>
                </a:lnTo>
                <a:cubicBezTo>
                  <a:pt x="8640" y="4270"/>
                  <a:pt x="8640" y="4804"/>
                  <a:pt x="8273" y="5004"/>
                </a:cubicBezTo>
                <a:lnTo>
                  <a:pt x="6305" y="5971"/>
                </a:lnTo>
                <a:cubicBezTo>
                  <a:pt x="6171" y="6038"/>
                  <a:pt x="6071" y="6171"/>
                  <a:pt x="6038" y="6338"/>
                </a:cubicBezTo>
                <a:lnTo>
                  <a:pt x="5738" y="8506"/>
                </a:lnTo>
                <a:cubicBezTo>
                  <a:pt x="5671" y="8907"/>
                  <a:pt x="5171" y="9074"/>
                  <a:pt x="4870" y="8773"/>
                </a:cubicBezTo>
                <a:lnTo>
                  <a:pt x="3336" y="7206"/>
                </a:lnTo>
                <a:cubicBezTo>
                  <a:pt x="3236" y="7105"/>
                  <a:pt x="3069" y="7039"/>
                  <a:pt x="2902" y="7072"/>
                </a:cubicBezTo>
                <a:lnTo>
                  <a:pt x="734" y="7439"/>
                </a:lnTo>
                <a:cubicBezTo>
                  <a:pt x="334" y="7506"/>
                  <a:pt x="0" y="7072"/>
                  <a:pt x="200" y="6705"/>
                </a:cubicBezTo>
                <a:lnTo>
                  <a:pt x="1234" y="4770"/>
                </a:lnTo>
                <a:cubicBezTo>
                  <a:pt x="1301" y="4637"/>
                  <a:pt x="1301" y="4437"/>
                  <a:pt x="1234" y="4303"/>
                </a:cubicBezTo>
                <a:lnTo>
                  <a:pt x="200" y="2369"/>
                </a:lnTo>
                <a:cubicBezTo>
                  <a:pt x="34" y="2002"/>
                  <a:pt x="334" y="1568"/>
                  <a:pt x="734" y="1635"/>
                </a:cubicBezTo>
                <a:lnTo>
                  <a:pt x="2902" y="2002"/>
                </a:lnTo>
                <a:cubicBezTo>
                  <a:pt x="3069" y="2035"/>
                  <a:pt x="3236" y="2002"/>
                  <a:pt x="3336" y="1868"/>
                </a:cubicBezTo>
                <a:lnTo>
                  <a:pt x="4870" y="301"/>
                </a:lnTo>
                <a:cubicBezTo>
                  <a:pt x="5171" y="0"/>
                  <a:pt x="5671" y="167"/>
                  <a:pt x="5738" y="567"/>
                </a:cubicBezTo>
                <a:close/>
              </a:path>
            </a:pathLst>
          </a:custGeom>
          <a:noFill/>
          <a:ln w="10850" cap="flat" cmpd="sng">
            <a:solidFill>
              <a:schemeClr val="l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4" name="Google Shape;2274;p45">
            <a:extLst>
              <a:ext uri="{FF2B5EF4-FFF2-40B4-BE49-F238E27FC236}">
                <a16:creationId xmlns:a16="http://schemas.microsoft.com/office/drawing/2014/main" id="{4057A9E7-D4FD-4EEE-8FE0-CFC02CFF06EE}"/>
              </a:ext>
            </a:extLst>
          </p:cNvPr>
          <p:cNvGrpSpPr/>
          <p:nvPr/>
        </p:nvGrpSpPr>
        <p:grpSpPr>
          <a:xfrm>
            <a:off x="683511" y="709825"/>
            <a:ext cx="457207" cy="438153"/>
            <a:chOff x="3724550" y="3919900"/>
            <a:chExt cx="217925" cy="213775"/>
          </a:xfrm>
        </p:grpSpPr>
        <p:sp>
          <p:nvSpPr>
            <p:cNvPr id="65" name="Google Shape;2275;p45">
              <a:extLst>
                <a:ext uri="{FF2B5EF4-FFF2-40B4-BE49-F238E27FC236}">
                  <a16:creationId xmlns:a16="http://schemas.microsoft.com/office/drawing/2014/main" id="{603210DB-1565-4282-A9DB-3F6623A8D74C}"/>
                </a:ext>
              </a:extLst>
            </p:cNvPr>
            <p:cNvSpPr/>
            <p:nvPr/>
          </p:nvSpPr>
          <p:spPr>
            <a:xfrm>
              <a:off x="3762650" y="3919900"/>
              <a:ext cx="53025" cy="161975"/>
            </a:xfrm>
            <a:custGeom>
              <a:avLst/>
              <a:gdLst/>
              <a:ahLst/>
              <a:cxnLst/>
              <a:rect l="l" t="t" r="r" b="b"/>
              <a:pathLst>
                <a:path w="2121" h="6479" extrusionOk="0">
                  <a:moveTo>
                    <a:pt x="120" y="1"/>
                  </a:moveTo>
                  <a:cubicBezTo>
                    <a:pt x="48" y="1"/>
                    <a:pt x="1" y="72"/>
                    <a:pt x="1" y="144"/>
                  </a:cubicBezTo>
                  <a:lnTo>
                    <a:pt x="1" y="5811"/>
                  </a:lnTo>
                  <a:cubicBezTo>
                    <a:pt x="1" y="6192"/>
                    <a:pt x="287" y="6478"/>
                    <a:pt x="668" y="6478"/>
                  </a:cubicBezTo>
                  <a:lnTo>
                    <a:pt x="1453" y="6478"/>
                  </a:lnTo>
                  <a:cubicBezTo>
                    <a:pt x="1811" y="6478"/>
                    <a:pt x="2120" y="6192"/>
                    <a:pt x="2120" y="5811"/>
                  </a:cubicBezTo>
                  <a:lnTo>
                    <a:pt x="2120" y="144"/>
                  </a:lnTo>
                  <a:cubicBezTo>
                    <a:pt x="2120" y="72"/>
                    <a:pt x="2049" y="1"/>
                    <a:pt x="1977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276;p45">
              <a:extLst>
                <a:ext uri="{FF2B5EF4-FFF2-40B4-BE49-F238E27FC236}">
                  <a16:creationId xmlns:a16="http://schemas.microsoft.com/office/drawing/2014/main" id="{A536085E-5DE7-4219-AEDD-18032B947908}"/>
                </a:ext>
              </a:extLst>
            </p:cNvPr>
            <p:cNvSpPr/>
            <p:nvPr/>
          </p:nvSpPr>
          <p:spPr>
            <a:xfrm>
              <a:off x="3762650" y="3919900"/>
              <a:ext cx="53025" cy="161975"/>
            </a:xfrm>
            <a:custGeom>
              <a:avLst/>
              <a:gdLst/>
              <a:ahLst/>
              <a:cxnLst/>
              <a:rect l="l" t="t" r="r" b="b"/>
              <a:pathLst>
                <a:path w="2121" h="6479" extrusionOk="0">
                  <a:moveTo>
                    <a:pt x="120" y="1"/>
                  </a:moveTo>
                  <a:cubicBezTo>
                    <a:pt x="48" y="1"/>
                    <a:pt x="1" y="72"/>
                    <a:pt x="1" y="144"/>
                  </a:cubicBezTo>
                  <a:lnTo>
                    <a:pt x="1" y="501"/>
                  </a:lnTo>
                  <a:lnTo>
                    <a:pt x="1" y="5811"/>
                  </a:lnTo>
                  <a:cubicBezTo>
                    <a:pt x="1" y="6192"/>
                    <a:pt x="287" y="6478"/>
                    <a:pt x="668" y="6478"/>
                  </a:cubicBezTo>
                  <a:lnTo>
                    <a:pt x="1144" y="6478"/>
                  </a:lnTo>
                  <a:cubicBezTo>
                    <a:pt x="787" y="6478"/>
                    <a:pt x="477" y="6192"/>
                    <a:pt x="477" y="5811"/>
                  </a:cubicBezTo>
                  <a:lnTo>
                    <a:pt x="477" y="596"/>
                  </a:lnTo>
                  <a:cubicBezTo>
                    <a:pt x="477" y="525"/>
                    <a:pt x="525" y="501"/>
                    <a:pt x="572" y="501"/>
                  </a:cubicBezTo>
                  <a:lnTo>
                    <a:pt x="2120" y="501"/>
                  </a:lnTo>
                  <a:lnTo>
                    <a:pt x="2120" y="144"/>
                  </a:lnTo>
                  <a:cubicBezTo>
                    <a:pt x="2120" y="72"/>
                    <a:pt x="2049" y="1"/>
                    <a:pt x="1977" y="1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277;p45">
              <a:extLst>
                <a:ext uri="{FF2B5EF4-FFF2-40B4-BE49-F238E27FC236}">
                  <a16:creationId xmlns:a16="http://schemas.microsoft.com/office/drawing/2014/main" id="{04BEB420-7687-465B-A741-CD5DEC41CC99}"/>
                </a:ext>
              </a:extLst>
            </p:cNvPr>
            <p:cNvSpPr/>
            <p:nvPr/>
          </p:nvSpPr>
          <p:spPr>
            <a:xfrm>
              <a:off x="3762650" y="3970500"/>
              <a:ext cx="53025" cy="111375"/>
            </a:xfrm>
            <a:custGeom>
              <a:avLst/>
              <a:gdLst/>
              <a:ahLst/>
              <a:cxnLst/>
              <a:rect l="l" t="t" r="r" b="b"/>
              <a:pathLst>
                <a:path w="2121" h="4455" extrusionOk="0">
                  <a:moveTo>
                    <a:pt x="1" y="1"/>
                  </a:moveTo>
                  <a:lnTo>
                    <a:pt x="1" y="3787"/>
                  </a:lnTo>
                  <a:cubicBezTo>
                    <a:pt x="1" y="4168"/>
                    <a:pt x="287" y="4454"/>
                    <a:pt x="668" y="4454"/>
                  </a:cubicBezTo>
                  <a:lnTo>
                    <a:pt x="1453" y="4454"/>
                  </a:lnTo>
                  <a:cubicBezTo>
                    <a:pt x="1811" y="4454"/>
                    <a:pt x="2120" y="4168"/>
                    <a:pt x="2120" y="3787"/>
                  </a:cubicBezTo>
                  <a:lnTo>
                    <a:pt x="2120" y="1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278;p45">
              <a:extLst>
                <a:ext uri="{FF2B5EF4-FFF2-40B4-BE49-F238E27FC236}">
                  <a16:creationId xmlns:a16="http://schemas.microsoft.com/office/drawing/2014/main" id="{C90C2F8C-806F-46E2-A6A3-483A3434C59B}"/>
                </a:ext>
              </a:extLst>
            </p:cNvPr>
            <p:cNvSpPr/>
            <p:nvPr/>
          </p:nvSpPr>
          <p:spPr>
            <a:xfrm>
              <a:off x="3762650" y="3970500"/>
              <a:ext cx="28600" cy="111375"/>
            </a:xfrm>
            <a:custGeom>
              <a:avLst/>
              <a:gdLst/>
              <a:ahLst/>
              <a:cxnLst/>
              <a:rect l="l" t="t" r="r" b="b"/>
              <a:pathLst>
                <a:path w="1144" h="4455" extrusionOk="0">
                  <a:moveTo>
                    <a:pt x="1" y="1"/>
                  </a:moveTo>
                  <a:lnTo>
                    <a:pt x="1" y="3787"/>
                  </a:lnTo>
                  <a:cubicBezTo>
                    <a:pt x="1" y="4168"/>
                    <a:pt x="287" y="4454"/>
                    <a:pt x="668" y="4454"/>
                  </a:cubicBezTo>
                  <a:lnTo>
                    <a:pt x="1144" y="4454"/>
                  </a:lnTo>
                  <a:cubicBezTo>
                    <a:pt x="787" y="4454"/>
                    <a:pt x="477" y="4168"/>
                    <a:pt x="477" y="3787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279;p45">
              <a:extLst>
                <a:ext uri="{FF2B5EF4-FFF2-40B4-BE49-F238E27FC236}">
                  <a16:creationId xmlns:a16="http://schemas.microsoft.com/office/drawing/2014/main" id="{E06AF723-D7D1-4715-BFDC-0429CEEFDF92}"/>
                </a:ext>
              </a:extLst>
            </p:cNvPr>
            <p:cNvSpPr/>
            <p:nvPr/>
          </p:nvSpPr>
          <p:spPr>
            <a:xfrm>
              <a:off x="3751950" y="3919900"/>
              <a:ext cx="74425" cy="6575"/>
            </a:xfrm>
            <a:custGeom>
              <a:avLst/>
              <a:gdLst/>
              <a:ahLst/>
              <a:cxnLst/>
              <a:rect l="l" t="t" r="r" b="b"/>
              <a:pathLst>
                <a:path w="2977" h="263" extrusionOk="0">
                  <a:moveTo>
                    <a:pt x="119" y="1"/>
                  </a:moveTo>
                  <a:cubicBezTo>
                    <a:pt x="48" y="1"/>
                    <a:pt x="0" y="72"/>
                    <a:pt x="0" y="144"/>
                  </a:cubicBezTo>
                  <a:cubicBezTo>
                    <a:pt x="0" y="215"/>
                    <a:pt x="48" y="263"/>
                    <a:pt x="119" y="263"/>
                  </a:cubicBezTo>
                  <a:lnTo>
                    <a:pt x="2834" y="263"/>
                  </a:lnTo>
                  <a:cubicBezTo>
                    <a:pt x="2905" y="263"/>
                    <a:pt x="2977" y="215"/>
                    <a:pt x="2977" y="144"/>
                  </a:cubicBezTo>
                  <a:cubicBezTo>
                    <a:pt x="2977" y="72"/>
                    <a:pt x="2905" y="1"/>
                    <a:pt x="2834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280;p45">
              <a:extLst>
                <a:ext uri="{FF2B5EF4-FFF2-40B4-BE49-F238E27FC236}">
                  <a16:creationId xmlns:a16="http://schemas.microsoft.com/office/drawing/2014/main" id="{643201EE-051E-4A04-81FC-67787242121C}"/>
                </a:ext>
              </a:extLst>
            </p:cNvPr>
            <p:cNvSpPr/>
            <p:nvPr/>
          </p:nvSpPr>
          <p:spPr>
            <a:xfrm>
              <a:off x="3793625" y="3919900"/>
              <a:ext cx="12525" cy="6575"/>
            </a:xfrm>
            <a:custGeom>
              <a:avLst/>
              <a:gdLst/>
              <a:ahLst/>
              <a:cxnLst/>
              <a:rect l="l" t="t" r="r" b="b"/>
              <a:pathLst>
                <a:path w="501" h="263" extrusionOk="0">
                  <a:moveTo>
                    <a:pt x="0" y="1"/>
                  </a:moveTo>
                  <a:lnTo>
                    <a:pt x="0" y="263"/>
                  </a:lnTo>
                  <a:lnTo>
                    <a:pt x="500" y="263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281;p45">
              <a:extLst>
                <a:ext uri="{FF2B5EF4-FFF2-40B4-BE49-F238E27FC236}">
                  <a16:creationId xmlns:a16="http://schemas.microsoft.com/office/drawing/2014/main" id="{8296CB09-728B-4824-8526-8610EEA14CD1}"/>
                </a:ext>
              </a:extLst>
            </p:cNvPr>
            <p:cNvSpPr/>
            <p:nvPr/>
          </p:nvSpPr>
          <p:spPr>
            <a:xfrm>
              <a:off x="3801350" y="3975275"/>
              <a:ext cx="13125" cy="13125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3" y="0"/>
                  </a:moveTo>
                  <a:cubicBezTo>
                    <a:pt x="120" y="0"/>
                    <a:pt x="1" y="120"/>
                    <a:pt x="1" y="262"/>
                  </a:cubicBezTo>
                  <a:cubicBezTo>
                    <a:pt x="1" y="405"/>
                    <a:pt x="120" y="524"/>
                    <a:pt x="263" y="524"/>
                  </a:cubicBezTo>
                  <a:cubicBezTo>
                    <a:pt x="406" y="524"/>
                    <a:pt x="525" y="405"/>
                    <a:pt x="525" y="262"/>
                  </a:cubicBezTo>
                  <a:cubicBezTo>
                    <a:pt x="525" y="120"/>
                    <a:pt x="406" y="0"/>
                    <a:pt x="263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282;p45">
              <a:extLst>
                <a:ext uri="{FF2B5EF4-FFF2-40B4-BE49-F238E27FC236}">
                  <a16:creationId xmlns:a16="http://schemas.microsoft.com/office/drawing/2014/main" id="{69015BE7-6DCD-4088-8906-55C84CD1C992}"/>
                </a:ext>
              </a:extLst>
            </p:cNvPr>
            <p:cNvSpPr/>
            <p:nvPr/>
          </p:nvSpPr>
          <p:spPr>
            <a:xfrm>
              <a:off x="3776950" y="3964550"/>
              <a:ext cx="13125" cy="5975"/>
            </a:xfrm>
            <a:custGeom>
              <a:avLst/>
              <a:gdLst/>
              <a:ahLst/>
              <a:cxnLst/>
              <a:rect l="l" t="t" r="r" b="b"/>
              <a:pathLst>
                <a:path w="525" h="239" extrusionOk="0">
                  <a:moveTo>
                    <a:pt x="262" y="1"/>
                  </a:moveTo>
                  <a:cubicBezTo>
                    <a:pt x="119" y="1"/>
                    <a:pt x="24" y="96"/>
                    <a:pt x="0" y="239"/>
                  </a:cubicBezTo>
                  <a:lnTo>
                    <a:pt x="524" y="239"/>
                  </a:lnTo>
                  <a:cubicBezTo>
                    <a:pt x="524" y="96"/>
                    <a:pt x="405" y="1"/>
                    <a:pt x="262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283;p45">
              <a:extLst>
                <a:ext uri="{FF2B5EF4-FFF2-40B4-BE49-F238E27FC236}">
                  <a16:creationId xmlns:a16="http://schemas.microsoft.com/office/drawing/2014/main" id="{BE87F9A0-ABA2-4200-BADC-68261D408480}"/>
                </a:ext>
              </a:extLst>
            </p:cNvPr>
            <p:cNvSpPr/>
            <p:nvPr/>
          </p:nvSpPr>
          <p:spPr>
            <a:xfrm>
              <a:off x="3776950" y="3970500"/>
              <a:ext cx="13125" cy="6575"/>
            </a:xfrm>
            <a:custGeom>
              <a:avLst/>
              <a:gdLst/>
              <a:ahLst/>
              <a:cxnLst/>
              <a:rect l="l" t="t" r="r" b="b"/>
              <a:pathLst>
                <a:path w="525" h="263" extrusionOk="0">
                  <a:moveTo>
                    <a:pt x="0" y="1"/>
                  </a:moveTo>
                  <a:cubicBezTo>
                    <a:pt x="0" y="144"/>
                    <a:pt x="119" y="263"/>
                    <a:pt x="262" y="263"/>
                  </a:cubicBezTo>
                  <a:cubicBezTo>
                    <a:pt x="405" y="263"/>
                    <a:pt x="524" y="144"/>
                    <a:pt x="524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284;p45">
              <a:extLst>
                <a:ext uri="{FF2B5EF4-FFF2-40B4-BE49-F238E27FC236}">
                  <a16:creationId xmlns:a16="http://schemas.microsoft.com/office/drawing/2014/main" id="{0F54E18E-38EE-4482-89BB-347AD9D2E481}"/>
                </a:ext>
              </a:extLst>
            </p:cNvPr>
            <p:cNvSpPr/>
            <p:nvPr/>
          </p:nvSpPr>
          <p:spPr>
            <a:xfrm>
              <a:off x="3782900" y="3940150"/>
              <a:ext cx="10150" cy="10150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215" y="0"/>
                  </a:moveTo>
                  <a:cubicBezTo>
                    <a:pt x="96" y="0"/>
                    <a:pt x="0" y="96"/>
                    <a:pt x="0" y="215"/>
                  </a:cubicBezTo>
                  <a:cubicBezTo>
                    <a:pt x="0" y="334"/>
                    <a:pt x="96" y="405"/>
                    <a:pt x="215" y="405"/>
                  </a:cubicBezTo>
                  <a:cubicBezTo>
                    <a:pt x="334" y="405"/>
                    <a:pt x="405" y="334"/>
                    <a:pt x="405" y="215"/>
                  </a:cubicBezTo>
                  <a:cubicBezTo>
                    <a:pt x="405" y="96"/>
                    <a:pt x="334" y="0"/>
                    <a:pt x="215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285;p45">
              <a:extLst>
                <a:ext uri="{FF2B5EF4-FFF2-40B4-BE49-F238E27FC236}">
                  <a16:creationId xmlns:a16="http://schemas.microsoft.com/office/drawing/2014/main" id="{C8AC349A-D293-4790-A486-4F7720884587}"/>
                </a:ext>
              </a:extLst>
            </p:cNvPr>
            <p:cNvSpPr/>
            <p:nvPr/>
          </p:nvSpPr>
          <p:spPr>
            <a:xfrm>
              <a:off x="3804325" y="3948475"/>
              <a:ext cx="7175" cy="717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cubicBezTo>
                    <a:pt x="72" y="1"/>
                    <a:pt x="1" y="48"/>
                    <a:pt x="1" y="144"/>
                  </a:cubicBezTo>
                  <a:cubicBezTo>
                    <a:pt x="1" y="215"/>
                    <a:pt x="72" y="287"/>
                    <a:pt x="144" y="287"/>
                  </a:cubicBezTo>
                  <a:cubicBezTo>
                    <a:pt x="215" y="287"/>
                    <a:pt x="287" y="215"/>
                    <a:pt x="287" y="144"/>
                  </a:cubicBezTo>
                  <a:cubicBezTo>
                    <a:pt x="287" y="48"/>
                    <a:pt x="215" y="1"/>
                    <a:pt x="144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286;p45">
              <a:extLst>
                <a:ext uri="{FF2B5EF4-FFF2-40B4-BE49-F238E27FC236}">
                  <a16:creationId xmlns:a16="http://schemas.microsoft.com/office/drawing/2014/main" id="{A10B9C3E-9023-4CB4-8596-796BF2EBD366}"/>
                </a:ext>
              </a:extLst>
            </p:cNvPr>
            <p:cNvSpPr/>
            <p:nvPr/>
          </p:nvSpPr>
          <p:spPr>
            <a:xfrm>
              <a:off x="3783500" y="3987775"/>
              <a:ext cx="10150" cy="10150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191" y="1"/>
                  </a:moveTo>
                  <a:cubicBezTo>
                    <a:pt x="96" y="1"/>
                    <a:pt x="0" y="72"/>
                    <a:pt x="0" y="191"/>
                  </a:cubicBezTo>
                  <a:cubicBezTo>
                    <a:pt x="0" y="310"/>
                    <a:pt x="96" y="405"/>
                    <a:pt x="191" y="405"/>
                  </a:cubicBezTo>
                  <a:cubicBezTo>
                    <a:pt x="310" y="405"/>
                    <a:pt x="405" y="310"/>
                    <a:pt x="405" y="191"/>
                  </a:cubicBezTo>
                  <a:cubicBezTo>
                    <a:pt x="405" y="72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287;p45">
              <a:extLst>
                <a:ext uri="{FF2B5EF4-FFF2-40B4-BE49-F238E27FC236}">
                  <a16:creationId xmlns:a16="http://schemas.microsoft.com/office/drawing/2014/main" id="{3222F86E-B1D5-454D-9152-BF307E7EF1DA}"/>
                </a:ext>
              </a:extLst>
            </p:cNvPr>
            <p:cNvSpPr/>
            <p:nvPr/>
          </p:nvSpPr>
          <p:spPr>
            <a:xfrm>
              <a:off x="3850775" y="3919900"/>
              <a:ext cx="53000" cy="161975"/>
            </a:xfrm>
            <a:custGeom>
              <a:avLst/>
              <a:gdLst/>
              <a:ahLst/>
              <a:cxnLst/>
              <a:rect l="l" t="t" r="r" b="b"/>
              <a:pathLst>
                <a:path w="2120" h="6479" extrusionOk="0">
                  <a:moveTo>
                    <a:pt x="119" y="1"/>
                  </a:moveTo>
                  <a:cubicBezTo>
                    <a:pt x="48" y="1"/>
                    <a:pt x="0" y="72"/>
                    <a:pt x="0" y="144"/>
                  </a:cubicBezTo>
                  <a:lnTo>
                    <a:pt x="0" y="5811"/>
                  </a:lnTo>
                  <a:cubicBezTo>
                    <a:pt x="0" y="6192"/>
                    <a:pt x="286" y="6478"/>
                    <a:pt x="667" y="6478"/>
                  </a:cubicBezTo>
                  <a:lnTo>
                    <a:pt x="1453" y="6478"/>
                  </a:lnTo>
                  <a:cubicBezTo>
                    <a:pt x="1810" y="6478"/>
                    <a:pt x="2120" y="6192"/>
                    <a:pt x="2120" y="5811"/>
                  </a:cubicBezTo>
                  <a:lnTo>
                    <a:pt x="2120" y="144"/>
                  </a:lnTo>
                  <a:cubicBezTo>
                    <a:pt x="2120" y="72"/>
                    <a:pt x="2048" y="1"/>
                    <a:pt x="1977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288;p45">
              <a:extLst>
                <a:ext uri="{FF2B5EF4-FFF2-40B4-BE49-F238E27FC236}">
                  <a16:creationId xmlns:a16="http://schemas.microsoft.com/office/drawing/2014/main" id="{D1AD6840-02BC-4AE9-94A6-35114A6D9696}"/>
                </a:ext>
              </a:extLst>
            </p:cNvPr>
            <p:cNvSpPr/>
            <p:nvPr/>
          </p:nvSpPr>
          <p:spPr>
            <a:xfrm>
              <a:off x="3850775" y="3919900"/>
              <a:ext cx="53000" cy="161975"/>
            </a:xfrm>
            <a:custGeom>
              <a:avLst/>
              <a:gdLst/>
              <a:ahLst/>
              <a:cxnLst/>
              <a:rect l="l" t="t" r="r" b="b"/>
              <a:pathLst>
                <a:path w="2120" h="6479" extrusionOk="0">
                  <a:moveTo>
                    <a:pt x="119" y="1"/>
                  </a:moveTo>
                  <a:cubicBezTo>
                    <a:pt x="48" y="1"/>
                    <a:pt x="0" y="72"/>
                    <a:pt x="0" y="144"/>
                  </a:cubicBezTo>
                  <a:lnTo>
                    <a:pt x="0" y="525"/>
                  </a:lnTo>
                  <a:lnTo>
                    <a:pt x="0" y="5811"/>
                  </a:lnTo>
                  <a:cubicBezTo>
                    <a:pt x="0" y="6192"/>
                    <a:pt x="286" y="6478"/>
                    <a:pt x="667" y="6478"/>
                  </a:cubicBezTo>
                  <a:lnTo>
                    <a:pt x="1191" y="6478"/>
                  </a:lnTo>
                  <a:cubicBezTo>
                    <a:pt x="810" y="6478"/>
                    <a:pt x="524" y="6192"/>
                    <a:pt x="524" y="5811"/>
                  </a:cubicBezTo>
                  <a:lnTo>
                    <a:pt x="524" y="620"/>
                  </a:lnTo>
                  <a:cubicBezTo>
                    <a:pt x="524" y="548"/>
                    <a:pt x="548" y="525"/>
                    <a:pt x="596" y="525"/>
                  </a:cubicBezTo>
                  <a:lnTo>
                    <a:pt x="2120" y="525"/>
                  </a:lnTo>
                  <a:lnTo>
                    <a:pt x="2120" y="144"/>
                  </a:lnTo>
                  <a:cubicBezTo>
                    <a:pt x="2120" y="72"/>
                    <a:pt x="2048" y="1"/>
                    <a:pt x="1977" y="1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289;p45">
              <a:extLst>
                <a:ext uri="{FF2B5EF4-FFF2-40B4-BE49-F238E27FC236}">
                  <a16:creationId xmlns:a16="http://schemas.microsoft.com/office/drawing/2014/main" id="{2C5FAAF0-E390-4902-BEFF-CF892FECFBB5}"/>
                </a:ext>
              </a:extLst>
            </p:cNvPr>
            <p:cNvSpPr/>
            <p:nvPr/>
          </p:nvSpPr>
          <p:spPr>
            <a:xfrm>
              <a:off x="3850775" y="3961575"/>
              <a:ext cx="53000" cy="120300"/>
            </a:xfrm>
            <a:custGeom>
              <a:avLst/>
              <a:gdLst/>
              <a:ahLst/>
              <a:cxnLst/>
              <a:rect l="l" t="t" r="r" b="b"/>
              <a:pathLst>
                <a:path w="2120" h="4812" extrusionOk="0">
                  <a:moveTo>
                    <a:pt x="0" y="1"/>
                  </a:moveTo>
                  <a:lnTo>
                    <a:pt x="0" y="4144"/>
                  </a:lnTo>
                  <a:cubicBezTo>
                    <a:pt x="0" y="4525"/>
                    <a:pt x="286" y="4811"/>
                    <a:pt x="667" y="4811"/>
                  </a:cubicBezTo>
                  <a:lnTo>
                    <a:pt x="1453" y="4811"/>
                  </a:lnTo>
                  <a:cubicBezTo>
                    <a:pt x="1810" y="4811"/>
                    <a:pt x="2120" y="4525"/>
                    <a:pt x="2120" y="4144"/>
                  </a:cubicBezTo>
                  <a:lnTo>
                    <a:pt x="2120" y="1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290;p45">
              <a:extLst>
                <a:ext uri="{FF2B5EF4-FFF2-40B4-BE49-F238E27FC236}">
                  <a16:creationId xmlns:a16="http://schemas.microsoft.com/office/drawing/2014/main" id="{3DECE6D0-62FE-424D-9AE2-C0636A0DDBD7}"/>
                </a:ext>
              </a:extLst>
            </p:cNvPr>
            <p:cNvSpPr/>
            <p:nvPr/>
          </p:nvSpPr>
          <p:spPr>
            <a:xfrm>
              <a:off x="3850775" y="3961575"/>
              <a:ext cx="29800" cy="120300"/>
            </a:xfrm>
            <a:custGeom>
              <a:avLst/>
              <a:gdLst/>
              <a:ahLst/>
              <a:cxnLst/>
              <a:rect l="l" t="t" r="r" b="b"/>
              <a:pathLst>
                <a:path w="1192" h="4812" extrusionOk="0">
                  <a:moveTo>
                    <a:pt x="0" y="1"/>
                  </a:moveTo>
                  <a:lnTo>
                    <a:pt x="0" y="4144"/>
                  </a:lnTo>
                  <a:cubicBezTo>
                    <a:pt x="0" y="4525"/>
                    <a:pt x="286" y="4811"/>
                    <a:pt x="667" y="4811"/>
                  </a:cubicBezTo>
                  <a:lnTo>
                    <a:pt x="1191" y="4811"/>
                  </a:lnTo>
                  <a:cubicBezTo>
                    <a:pt x="810" y="4811"/>
                    <a:pt x="524" y="4525"/>
                    <a:pt x="524" y="4144"/>
                  </a:cubicBezTo>
                  <a:lnTo>
                    <a:pt x="524" y="1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291;p45">
              <a:extLst>
                <a:ext uri="{FF2B5EF4-FFF2-40B4-BE49-F238E27FC236}">
                  <a16:creationId xmlns:a16="http://schemas.microsoft.com/office/drawing/2014/main" id="{DB07396F-7CEF-4075-95C8-CFF82A536340}"/>
                </a:ext>
              </a:extLst>
            </p:cNvPr>
            <p:cNvSpPr/>
            <p:nvPr/>
          </p:nvSpPr>
          <p:spPr>
            <a:xfrm>
              <a:off x="3840050" y="3919900"/>
              <a:ext cx="74450" cy="6575"/>
            </a:xfrm>
            <a:custGeom>
              <a:avLst/>
              <a:gdLst/>
              <a:ahLst/>
              <a:cxnLst/>
              <a:rect l="l" t="t" r="r" b="b"/>
              <a:pathLst>
                <a:path w="2978" h="263" extrusionOk="0">
                  <a:moveTo>
                    <a:pt x="120" y="1"/>
                  </a:moveTo>
                  <a:cubicBezTo>
                    <a:pt x="48" y="1"/>
                    <a:pt x="1" y="72"/>
                    <a:pt x="1" y="144"/>
                  </a:cubicBezTo>
                  <a:cubicBezTo>
                    <a:pt x="1" y="215"/>
                    <a:pt x="48" y="263"/>
                    <a:pt x="120" y="263"/>
                  </a:cubicBezTo>
                  <a:lnTo>
                    <a:pt x="2835" y="263"/>
                  </a:lnTo>
                  <a:cubicBezTo>
                    <a:pt x="2906" y="263"/>
                    <a:pt x="2977" y="215"/>
                    <a:pt x="2977" y="144"/>
                  </a:cubicBezTo>
                  <a:cubicBezTo>
                    <a:pt x="2977" y="72"/>
                    <a:pt x="2906" y="1"/>
                    <a:pt x="2835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292;p45">
              <a:extLst>
                <a:ext uri="{FF2B5EF4-FFF2-40B4-BE49-F238E27FC236}">
                  <a16:creationId xmlns:a16="http://schemas.microsoft.com/office/drawing/2014/main" id="{B317DE37-55F4-4C91-9E9A-DA0BCF5FE95B}"/>
                </a:ext>
              </a:extLst>
            </p:cNvPr>
            <p:cNvSpPr/>
            <p:nvPr/>
          </p:nvSpPr>
          <p:spPr>
            <a:xfrm>
              <a:off x="3883525" y="3919900"/>
              <a:ext cx="11325" cy="6575"/>
            </a:xfrm>
            <a:custGeom>
              <a:avLst/>
              <a:gdLst/>
              <a:ahLst/>
              <a:cxnLst/>
              <a:rect l="l" t="t" r="r" b="b"/>
              <a:pathLst>
                <a:path w="453" h="263" extrusionOk="0">
                  <a:moveTo>
                    <a:pt x="0" y="1"/>
                  </a:moveTo>
                  <a:lnTo>
                    <a:pt x="0" y="263"/>
                  </a:lnTo>
                  <a:lnTo>
                    <a:pt x="453" y="26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293;p45">
              <a:extLst>
                <a:ext uri="{FF2B5EF4-FFF2-40B4-BE49-F238E27FC236}">
                  <a16:creationId xmlns:a16="http://schemas.microsoft.com/office/drawing/2014/main" id="{B4C3679C-FEEA-430D-90E1-6FC7C7337EBA}"/>
                </a:ext>
              </a:extLst>
            </p:cNvPr>
            <p:cNvSpPr/>
            <p:nvPr/>
          </p:nvSpPr>
          <p:spPr>
            <a:xfrm>
              <a:off x="3866250" y="3964550"/>
              <a:ext cx="9550" cy="8975"/>
            </a:xfrm>
            <a:custGeom>
              <a:avLst/>
              <a:gdLst/>
              <a:ahLst/>
              <a:cxnLst/>
              <a:rect l="l" t="t" r="r" b="b"/>
              <a:pathLst>
                <a:path w="382" h="359" extrusionOk="0">
                  <a:moveTo>
                    <a:pt x="191" y="1"/>
                  </a:moveTo>
                  <a:cubicBezTo>
                    <a:pt x="96" y="1"/>
                    <a:pt x="0" y="72"/>
                    <a:pt x="0" y="168"/>
                  </a:cubicBezTo>
                  <a:cubicBezTo>
                    <a:pt x="0" y="287"/>
                    <a:pt x="96" y="358"/>
                    <a:pt x="191" y="358"/>
                  </a:cubicBezTo>
                  <a:cubicBezTo>
                    <a:pt x="286" y="358"/>
                    <a:pt x="382" y="287"/>
                    <a:pt x="382" y="168"/>
                  </a:cubicBezTo>
                  <a:cubicBezTo>
                    <a:pt x="382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294;p45">
              <a:extLst>
                <a:ext uri="{FF2B5EF4-FFF2-40B4-BE49-F238E27FC236}">
                  <a16:creationId xmlns:a16="http://schemas.microsoft.com/office/drawing/2014/main" id="{AECBB079-2EBE-4D5C-9CE7-27B23E88AA1E}"/>
                </a:ext>
              </a:extLst>
            </p:cNvPr>
            <p:cNvSpPr/>
            <p:nvPr/>
          </p:nvSpPr>
          <p:spPr>
            <a:xfrm>
              <a:off x="3866850" y="3990750"/>
              <a:ext cx="8950" cy="8950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91" y="1"/>
                  </a:moveTo>
                  <a:cubicBezTo>
                    <a:pt x="72" y="1"/>
                    <a:pt x="0" y="72"/>
                    <a:pt x="0" y="191"/>
                  </a:cubicBezTo>
                  <a:cubicBezTo>
                    <a:pt x="0" y="286"/>
                    <a:pt x="72" y="358"/>
                    <a:pt x="191" y="358"/>
                  </a:cubicBezTo>
                  <a:cubicBezTo>
                    <a:pt x="286" y="358"/>
                    <a:pt x="358" y="286"/>
                    <a:pt x="358" y="191"/>
                  </a:cubicBezTo>
                  <a:cubicBezTo>
                    <a:pt x="358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295;p45">
              <a:extLst>
                <a:ext uri="{FF2B5EF4-FFF2-40B4-BE49-F238E27FC236}">
                  <a16:creationId xmlns:a16="http://schemas.microsoft.com/office/drawing/2014/main" id="{26DDC112-4116-484B-8BE2-18842C94353A}"/>
                </a:ext>
              </a:extLst>
            </p:cNvPr>
            <p:cNvSpPr/>
            <p:nvPr/>
          </p:nvSpPr>
          <p:spPr>
            <a:xfrm>
              <a:off x="3871600" y="3948475"/>
              <a:ext cx="9550" cy="8975"/>
            </a:xfrm>
            <a:custGeom>
              <a:avLst/>
              <a:gdLst/>
              <a:ahLst/>
              <a:cxnLst/>
              <a:rect l="l" t="t" r="r" b="b"/>
              <a:pathLst>
                <a:path w="382" h="359" extrusionOk="0">
                  <a:moveTo>
                    <a:pt x="191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7"/>
                    <a:pt x="72" y="358"/>
                    <a:pt x="191" y="358"/>
                  </a:cubicBezTo>
                  <a:cubicBezTo>
                    <a:pt x="287" y="358"/>
                    <a:pt x="382" y="287"/>
                    <a:pt x="382" y="191"/>
                  </a:cubicBezTo>
                  <a:cubicBezTo>
                    <a:pt x="382" y="72"/>
                    <a:pt x="287" y="1"/>
                    <a:pt x="191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296;p45">
              <a:extLst>
                <a:ext uri="{FF2B5EF4-FFF2-40B4-BE49-F238E27FC236}">
                  <a16:creationId xmlns:a16="http://schemas.microsoft.com/office/drawing/2014/main" id="{74BF8307-0B47-4A5A-8490-1E015B593BB6}"/>
                </a:ext>
              </a:extLst>
            </p:cNvPr>
            <p:cNvSpPr/>
            <p:nvPr/>
          </p:nvSpPr>
          <p:spPr>
            <a:xfrm>
              <a:off x="3889475" y="397527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38" y="0"/>
                  </a:moveTo>
                  <a:cubicBezTo>
                    <a:pt x="119" y="0"/>
                    <a:pt x="0" y="96"/>
                    <a:pt x="0" y="239"/>
                  </a:cubicBezTo>
                  <a:cubicBezTo>
                    <a:pt x="0" y="381"/>
                    <a:pt x="119" y="501"/>
                    <a:pt x="238" y="501"/>
                  </a:cubicBezTo>
                  <a:cubicBezTo>
                    <a:pt x="381" y="501"/>
                    <a:pt x="500" y="381"/>
                    <a:pt x="500" y="239"/>
                  </a:cubicBezTo>
                  <a:cubicBezTo>
                    <a:pt x="500" y="96"/>
                    <a:pt x="381" y="0"/>
                    <a:pt x="238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297;p45">
              <a:extLst>
                <a:ext uri="{FF2B5EF4-FFF2-40B4-BE49-F238E27FC236}">
                  <a16:creationId xmlns:a16="http://schemas.microsoft.com/office/drawing/2014/main" id="{06C5AB9F-0BAB-402B-9E81-EA96B9701765}"/>
                </a:ext>
              </a:extLst>
            </p:cNvPr>
            <p:cNvSpPr/>
            <p:nvPr/>
          </p:nvSpPr>
          <p:spPr>
            <a:xfrm>
              <a:off x="3878150" y="3935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67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39"/>
                    <a:pt x="72" y="310"/>
                    <a:pt x="167" y="310"/>
                  </a:cubicBezTo>
                  <a:cubicBezTo>
                    <a:pt x="239" y="310"/>
                    <a:pt x="310" y="239"/>
                    <a:pt x="310" y="144"/>
                  </a:cubicBezTo>
                  <a:cubicBezTo>
                    <a:pt x="310" y="72"/>
                    <a:pt x="239" y="1"/>
                    <a:pt x="167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298;p45">
              <a:extLst>
                <a:ext uri="{FF2B5EF4-FFF2-40B4-BE49-F238E27FC236}">
                  <a16:creationId xmlns:a16="http://schemas.microsoft.com/office/drawing/2014/main" id="{CC2A64FE-1076-4BE9-8BEA-A3076E465E48}"/>
                </a:ext>
              </a:extLst>
            </p:cNvPr>
            <p:cNvSpPr/>
            <p:nvPr/>
          </p:nvSpPr>
          <p:spPr>
            <a:xfrm>
              <a:off x="3874575" y="3978850"/>
              <a:ext cx="7775" cy="7175"/>
            </a:xfrm>
            <a:custGeom>
              <a:avLst/>
              <a:gdLst/>
              <a:ahLst/>
              <a:cxnLst/>
              <a:rect l="l" t="t" r="r" b="b"/>
              <a:pathLst>
                <a:path w="311" h="287" extrusionOk="0">
                  <a:moveTo>
                    <a:pt x="168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5"/>
                    <a:pt x="72" y="286"/>
                    <a:pt x="168" y="286"/>
                  </a:cubicBezTo>
                  <a:cubicBezTo>
                    <a:pt x="239" y="286"/>
                    <a:pt x="310" y="215"/>
                    <a:pt x="310" y="143"/>
                  </a:cubicBezTo>
                  <a:cubicBezTo>
                    <a:pt x="310" y="48"/>
                    <a:pt x="239" y="0"/>
                    <a:pt x="168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299;p45">
              <a:extLst>
                <a:ext uri="{FF2B5EF4-FFF2-40B4-BE49-F238E27FC236}">
                  <a16:creationId xmlns:a16="http://schemas.microsoft.com/office/drawing/2014/main" id="{869B8BD1-1867-4345-8C5A-0D490CE84A66}"/>
                </a:ext>
              </a:extLst>
            </p:cNvPr>
            <p:cNvSpPr/>
            <p:nvPr/>
          </p:nvSpPr>
          <p:spPr>
            <a:xfrm>
              <a:off x="3727525" y="4003850"/>
              <a:ext cx="211375" cy="126850"/>
            </a:xfrm>
            <a:custGeom>
              <a:avLst/>
              <a:gdLst/>
              <a:ahLst/>
              <a:cxnLst/>
              <a:rect l="l" t="t" r="r" b="b"/>
              <a:pathLst>
                <a:path w="8455" h="5074" extrusionOk="0">
                  <a:moveTo>
                    <a:pt x="7050" y="548"/>
                  </a:moveTo>
                  <a:cubicBezTo>
                    <a:pt x="7216" y="548"/>
                    <a:pt x="7359" y="667"/>
                    <a:pt x="7383" y="834"/>
                  </a:cubicBezTo>
                  <a:lnTo>
                    <a:pt x="7883" y="4120"/>
                  </a:lnTo>
                  <a:cubicBezTo>
                    <a:pt x="7931" y="4335"/>
                    <a:pt x="7764" y="4525"/>
                    <a:pt x="7526" y="4525"/>
                  </a:cubicBezTo>
                  <a:lnTo>
                    <a:pt x="929" y="4525"/>
                  </a:lnTo>
                  <a:cubicBezTo>
                    <a:pt x="715" y="4525"/>
                    <a:pt x="548" y="4335"/>
                    <a:pt x="572" y="4120"/>
                  </a:cubicBezTo>
                  <a:lnTo>
                    <a:pt x="1072" y="834"/>
                  </a:lnTo>
                  <a:cubicBezTo>
                    <a:pt x="1096" y="667"/>
                    <a:pt x="1239" y="548"/>
                    <a:pt x="1430" y="548"/>
                  </a:cubicBezTo>
                  <a:close/>
                  <a:moveTo>
                    <a:pt x="1430" y="1"/>
                  </a:moveTo>
                  <a:cubicBezTo>
                    <a:pt x="977" y="1"/>
                    <a:pt x="620" y="334"/>
                    <a:pt x="548" y="763"/>
                  </a:cubicBezTo>
                  <a:lnTo>
                    <a:pt x="48" y="4049"/>
                  </a:lnTo>
                  <a:cubicBezTo>
                    <a:pt x="1" y="4287"/>
                    <a:pt x="72" y="4549"/>
                    <a:pt x="263" y="4763"/>
                  </a:cubicBezTo>
                  <a:cubicBezTo>
                    <a:pt x="429" y="4954"/>
                    <a:pt x="668" y="5073"/>
                    <a:pt x="929" y="5073"/>
                  </a:cubicBezTo>
                  <a:lnTo>
                    <a:pt x="7526" y="5073"/>
                  </a:lnTo>
                  <a:cubicBezTo>
                    <a:pt x="7788" y="5073"/>
                    <a:pt x="8050" y="4954"/>
                    <a:pt x="8217" y="4763"/>
                  </a:cubicBezTo>
                  <a:cubicBezTo>
                    <a:pt x="8383" y="4549"/>
                    <a:pt x="8455" y="4287"/>
                    <a:pt x="8407" y="4049"/>
                  </a:cubicBezTo>
                  <a:lnTo>
                    <a:pt x="7931" y="763"/>
                  </a:lnTo>
                  <a:cubicBezTo>
                    <a:pt x="7859" y="334"/>
                    <a:pt x="7478" y="1"/>
                    <a:pt x="7050" y="1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00;p45">
              <a:extLst>
                <a:ext uri="{FF2B5EF4-FFF2-40B4-BE49-F238E27FC236}">
                  <a16:creationId xmlns:a16="http://schemas.microsoft.com/office/drawing/2014/main" id="{90AEA592-9993-4895-857E-43A73634EFA0}"/>
                </a:ext>
              </a:extLst>
            </p:cNvPr>
            <p:cNvSpPr/>
            <p:nvPr/>
          </p:nvSpPr>
          <p:spPr>
            <a:xfrm>
              <a:off x="3833500" y="4003850"/>
              <a:ext cx="105400" cy="126850"/>
            </a:xfrm>
            <a:custGeom>
              <a:avLst/>
              <a:gdLst/>
              <a:ahLst/>
              <a:cxnLst/>
              <a:rect l="l" t="t" r="r" b="b"/>
              <a:pathLst>
                <a:path w="4216" h="5074" extrusionOk="0">
                  <a:moveTo>
                    <a:pt x="1" y="1"/>
                  </a:moveTo>
                  <a:lnTo>
                    <a:pt x="1" y="548"/>
                  </a:lnTo>
                  <a:lnTo>
                    <a:pt x="2811" y="548"/>
                  </a:lnTo>
                  <a:cubicBezTo>
                    <a:pt x="2977" y="548"/>
                    <a:pt x="3120" y="667"/>
                    <a:pt x="3144" y="834"/>
                  </a:cubicBezTo>
                  <a:lnTo>
                    <a:pt x="3644" y="4120"/>
                  </a:lnTo>
                  <a:cubicBezTo>
                    <a:pt x="3692" y="4335"/>
                    <a:pt x="3525" y="4525"/>
                    <a:pt x="3287" y="4525"/>
                  </a:cubicBezTo>
                  <a:lnTo>
                    <a:pt x="1" y="4525"/>
                  </a:lnTo>
                  <a:lnTo>
                    <a:pt x="1" y="5073"/>
                  </a:lnTo>
                  <a:lnTo>
                    <a:pt x="3287" y="5073"/>
                  </a:lnTo>
                  <a:cubicBezTo>
                    <a:pt x="3549" y="5073"/>
                    <a:pt x="3811" y="4954"/>
                    <a:pt x="3978" y="4763"/>
                  </a:cubicBezTo>
                  <a:cubicBezTo>
                    <a:pt x="4144" y="4549"/>
                    <a:pt x="4216" y="4287"/>
                    <a:pt x="4168" y="4049"/>
                  </a:cubicBezTo>
                  <a:lnTo>
                    <a:pt x="3668" y="763"/>
                  </a:lnTo>
                  <a:cubicBezTo>
                    <a:pt x="3620" y="334"/>
                    <a:pt x="3239" y="1"/>
                    <a:pt x="2811" y="1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01;p45">
              <a:extLst>
                <a:ext uri="{FF2B5EF4-FFF2-40B4-BE49-F238E27FC236}">
                  <a16:creationId xmlns:a16="http://schemas.microsoft.com/office/drawing/2014/main" id="{E175CB91-9DAD-401E-AF2B-14EE9A8DE613}"/>
                </a:ext>
              </a:extLst>
            </p:cNvPr>
            <p:cNvSpPr/>
            <p:nvPr/>
          </p:nvSpPr>
          <p:spPr>
            <a:xfrm>
              <a:off x="3727525" y="4003850"/>
              <a:ext cx="106000" cy="126850"/>
            </a:xfrm>
            <a:custGeom>
              <a:avLst/>
              <a:gdLst/>
              <a:ahLst/>
              <a:cxnLst/>
              <a:rect l="l" t="t" r="r" b="b"/>
              <a:pathLst>
                <a:path w="4240" h="5074" extrusionOk="0">
                  <a:moveTo>
                    <a:pt x="1430" y="1"/>
                  </a:moveTo>
                  <a:cubicBezTo>
                    <a:pt x="977" y="1"/>
                    <a:pt x="620" y="334"/>
                    <a:pt x="548" y="763"/>
                  </a:cubicBezTo>
                  <a:lnTo>
                    <a:pt x="48" y="4049"/>
                  </a:lnTo>
                  <a:cubicBezTo>
                    <a:pt x="1" y="4287"/>
                    <a:pt x="72" y="4549"/>
                    <a:pt x="263" y="4763"/>
                  </a:cubicBezTo>
                  <a:cubicBezTo>
                    <a:pt x="429" y="4954"/>
                    <a:pt x="668" y="5073"/>
                    <a:pt x="929" y="5073"/>
                  </a:cubicBezTo>
                  <a:lnTo>
                    <a:pt x="4240" y="5073"/>
                  </a:lnTo>
                  <a:lnTo>
                    <a:pt x="4240" y="4525"/>
                  </a:lnTo>
                  <a:lnTo>
                    <a:pt x="929" y="4525"/>
                  </a:lnTo>
                  <a:cubicBezTo>
                    <a:pt x="715" y="4525"/>
                    <a:pt x="548" y="4335"/>
                    <a:pt x="572" y="4120"/>
                  </a:cubicBezTo>
                  <a:lnTo>
                    <a:pt x="1072" y="834"/>
                  </a:lnTo>
                  <a:cubicBezTo>
                    <a:pt x="1096" y="667"/>
                    <a:pt x="1239" y="548"/>
                    <a:pt x="1430" y="548"/>
                  </a:cubicBezTo>
                  <a:lnTo>
                    <a:pt x="4240" y="54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02;p45">
              <a:extLst>
                <a:ext uri="{FF2B5EF4-FFF2-40B4-BE49-F238E27FC236}">
                  <a16:creationId xmlns:a16="http://schemas.microsoft.com/office/drawing/2014/main" id="{6D548CDC-F37E-4F8D-96FB-06F72F7C2059}"/>
                </a:ext>
              </a:extLst>
            </p:cNvPr>
            <p:cNvSpPr/>
            <p:nvPr/>
          </p:nvSpPr>
          <p:spPr>
            <a:xfrm>
              <a:off x="3724550" y="4000875"/>
              <a:ext cx="217925" cy="132800"/>
            </a:xfrm>
            <a:custGeom>
              <a:avLst/>
              <a:gdLst/>
              <a:ahLst/>
              <a:cxnLst/>
              <a:rect l="l" t="t" r="r" b="b"/>
              <a:pathLst>
                <a:path w="8717" h="5312" extrusionOk="0">
                  <a:moveTo>
                    <a:pt x="7169" y="786"/>
                  </a:moveTo>
                  <a:cubicBezTo>
                    <a:pt x="7264" y="786"/>
                    <a:pt x="7359" y="882"/>
                    <a:pt x="7383" y="977"/>
                  </a:cubicBezTo>
                  <a:lnTo>
                    <a:pt x="7883" y="4263"/>
                  </a:lnTo>
                  <a:cubicBezTo>
                    <a:pt x="7883" y="4335"/>
                    <a:pt x="7859" y="4382"/>
                    <a:pt x="7812" y="4430"/>
                  </a:cubicBezTo>
                  <a:cubicBezTo>
                    <a:pt x="7788" y="4478"/>
                    <a:pt x="7717" y="4525"/>
                    <a:pt x="7645" y="4525"/>
                  </a:cubicBezTo>
                  <a:lnTo>
                    <a:pt x="1048" y="4525"/>
                  </a:lnTo>
                  <a:cubicBezTo>
                    <a:pt x="977" y="4525"/>
                    <a:pt x="929" y="4478"/>
                    <a:pt x="882" y="4430"/>
                  </a:cubicBezTo>
                  <a:cubicBezTo>
                    <a:pt x="834" y="4382"/>
                    <a:pt x="810" y="4335"/>
                    <a:pt x="834" y="4263"/>
                  </a:cubicBezTo>
                  <a:lnTo>
                    <a:pt x="1334" y="977"/>
                  </a:lnTo>
                  <a:cubicBezTo>
                    <a:pt x="1334" y="882"/>
                    <a:pt x="1429" y="786"/>
                    <a:pt x="1549" y="786"/>
                  </a:cubicBezTo>
                  <a:close/>
                  <a:moveTo>
                    <a:pt x="1549" y="524"/>
                  </a:moveTo>
                  <a:cubicBezTo>
                    <a:pt x="1310" y="524"/>
                    <a:pt x="1096" y="691"/>
                    <a:pt x="1048" y="953"/>
                  </a:cubicBezTo>
                  <a:lnTo>
                    <a:pt x="572" y="4216"/>
                  </a:lnTo>
                  <a:cubicBezTo>
                    <a:pt x="548" y="4359"/>
                    <a:pt x="572" y="4501"/>
                    <a:pt x="667" y="4620"/>
                  </a:cubicBezTo>
                  <a:cubicBezTo>
                    <a:pt x="763" y="4716"/>
                    <a:pt x="906" y="4787"/>
                    <a:pt x="1048" y="4787"/>
                  </a:cubicBezTo>
                  <a:lnTo>
                    <a:pt x="7645" y="4787"/>
                  </a:lnTo>
                  <a:cubicBezTo>
                    <a:pt x="7788" y="4787"/>
                    <a:pt x="7931" y="4716"/>
                    <a:pt x="8026" y="4620"/>
                  </a:cubicBezTo>
                  <a:cubicBezTo>
                    <a:pt x="8121" y="4501"/>
                    <a:pt x="8169" y="4359"/>
                    <a:pt x="8145" y="4216"/>
                  </a:cubicBezTo>
                  <a:lnTo>
                    <a:pt x="7645" y="953"/>
                  </a:lnTo>
                  <a:cubicBezTo>
                    <a:pt x="7597" y="691"/>
                    <a:pt x="7407" y="524"/>
                    <a:pt x="7169" y="524"/>
                  </a:cubicBezTo>
                  <a:close/>
                  <a:moveTo>
                    <a:pt x="7169" y="262"/>
                  </a:moveTo>
                  <a:cubicBezTo>
                    <a:pt x="7526" y="262"/>
                    <a:pt x="7859" y="524"/>
                    <a:pt x="7907" y="905"/>
                  </a:cubicBezTo>
                  <a:lnTo>
                    <a:pt x="8407" y="4168"/>
                  </a:lnTo>
                  <a:cubicBezTo>
                    <a:pt x="8431" y="4406"/>
                    <a:pt x="8383" y="4620"/>
                    <a:pt x="8217" y="4787"/>
                  </a:cubicBezTo>
                  <a:cubicBezTo>
                    <a:pt x="8074" y="4954"/>
                    <a:pt x="7883" y="5049"/>
                    <a:pt x="7645" y="5049"/>
                  </a:cubicBezTo>
                  <a:lnTo>
                    <a:pt x="1048" y="5049"/>
                  </a:lnTo>
                  <a:cubicBezTo>
                    <a:pt x="834" y="5049"/>
                    <a:pt x="620" y="4954"/>
                    <a:pt x="477" y="4787"/>
                  </a:cubicBezTo>
                  <a:cubicBezTo>
                    <a:pt x="334" y="4620"/>
                    <a:pt x="263" y="4406"/>
                    <a:pt x="310" y="4168"/>
                  </a:cubicBezTo>
                  <a:lnTo>
                    <a:pt x="787" y="905"/>
                  </a:lnTo>
                  <a:cubicBezTo>
                    <a:pt x="858" y="524"/>
                    <a:pt x="1168" y="262"/>
                    <a:pt x="1549" y="262"/>
                  </a:cubicBezTo>
                  <a:close/>
                  <a:moveTo>
                    <a:pt x="1549" y="0"/>
                  </a:moveTo>
                  <a:cubicBezTo>
                    <a:pt x="1025" y="0"/>
                    <a:pt x="596" y="358"/>
                    <a:pt x="525" y="858"/>
                  </a:cubicBezTo>
                  <a:lnTo>
                    <a:pt x="24" y="4144"/>
                  </a:lnTo>
                  <a:cubicBezTo>
                    <a:pt x="1" y="4430"/>
                    <a:pt x="72" y="4740"/>
                    <a:pt x="263" y="4954"/>
                  </a:cubicBezTo>
                  <a:cubicBezTo>
                    <a:pt x="477" y="5192"/>
                    <a:pt x="739" y="5311"/>
                    <a:pt x="1048" y="5311"/>
                  </a:cubicBezTo>
                  <a:lnTo>
                    <a:pt x="7645" y="5311"/>
                  </a:lnTo>
                  <a:cubicBezTo>
                    <a:pt x="7955" y="5311"/>
                    <a:pt x="8240" y="5192"/>
                    <a:pt x="8431" y="4954"/>
                  </a:cubicBezTo>
                  <a:cubicBezTo>
                    <a:pt x="8621" y="4740"/>
                    <a:pt x="8717" y="4430"/>
                    <a:pt x="8669" y="4144"/>
                  </a:cubicBezTo>
                  <a:lnTo>
                    <a:pt x="8169" y="858"/>
                  </a:lnTo>
                  <a:cubicBezTo>
                    <a:pt x="8098" y="358"/>
                    <a:pt x="7669" y="0"/>
                    <a:pt x="7169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2303;p45">
            <a:extLst>
              <a:ext uri="{FF2B5EF4-FFF2-40B4-BE49-F238E27FC236}">
                <a16:creationId xmlns:a16="http://schemas.microsoft.com/office/drawing/2014/main" id="{CEB6CE17-C4CE-4E3A-99B1-8FD0A8D79E4A}"/>
              </a:ext>
            </a:extLst>
          </p:cNvPr>
          <p:cNvGrpSpPr/>
          <p:nvPr/>
        </p:nvGrpSpPr>
        <p:grpSpPr>
          <a:xfrm>
            <a:off x="8108702" y="653462"/>
            <a:ext cx="323857" cy="457208"/>
            <a:chOff x="5195100" y="2597625"/>
            <a:chExt cx="159575" cy="222075"/>
          </a:xfrm>
        </p:grpSpPr>
        <p:sp>
          <p:nvSpPr>
            <p:cNvPr id="94" name="Google Shape;2304;p45">
              <a:extLst>
                <a:ext uri="{FF2B5EF4-FFF2-40B4-BE49-F238E27FC236}">
                  <a16:creationId xmlns:a16="http://schemas.microsoft.com/office/drawing/2014/main" id="{41AC5942-2750-42A9-9A03-8AFAB7064638}"/>
                </a:ext>
              </a:extLst>
            </p:cNvPr>
            <p:cNvSpPr/>
            <p:nvPr/>
          </p:nvSpPr>
          <p:spPr>
            <a:xfrm>
              <a:off x="5195100" y="2671450"/>
              <a:ext cx="159575" cy="148250"/>
            </a:xfrm>
            <a:custGeom>
              <a:avLst/>
              <a:gdLst/>
              <a:ahLst/>
              <a:cxnLst/>
              <a:rect l="l" t="t" r="r" b="b"/>
              <a:pathLst>
                <a:path w="6383" h="5930" extrusionOk="0">
                  <a:moveTo>
                    <a:pt x="1715" y="0"/>
                  </a:moveTo>
                  <a:cubicBezTo>
                    <a:pt x="1620" y="0"/>
                    <a:pt x="1572" y="71"/>
                    <a:pt x="1572" y="143"/>
                  </a:cubicBezTo>
                  <a:lnTo>
                    <a:pt x="1572" y="714"/>
                  </a:lnTo>
                  <a:lnTo>
                    <a:pt x="0" y="5763"/>
                  </a:lnTo>
                  <a:cubicBezTo>
                    <a:pt x="0" y="5811"/>
                    <a:pt x="0" y="5858"/>
                    <a:pt x="24" y="5882"/>
                  </a:cubicBezTo>
                  <a:cubicBezTo>
                    <a:pt x="48" y="5930"/>
                    <a:pt x="96" y="5930"/>
                    <a:pt x="143" y="5930"/>
                  </a:cubicBezTo>
                  <a:lnTo>
                    <a:pt x="6240" y="5930"/>
                  </a:lnTo>
                  <a:cubicBezTo>
                    <a:pt x="6287" y="5930"/>
                    <a:pt x="6335" y="5930"/>
                    <a:pt x="6359" y="5882"/>
                  </a:cubicBezTo>
                  <a:cubicBezTo>
                    <a:pt x="6383" y="5858"/>
                    <a:pt x="6383" y="5811"/>
                    <a:pt x="6383" y="5763"/>
                  </a:cubicBezTo>
                  <a:lnTo>
                    <a:pt x="4811" y="714"/>
                  </a:lnTo>
                  <a:lnTo>
                    <a:pt x="4811" y="143"/>
                  </a:lnTo>
                  <a:cubicBezTo>
                    <a:pt x="4811" y="71"/>
                    <a:pt x="4763" y="0"/>
                    <a:pt x="4668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05;p45">
              <a:extLst>
                <a:ext uri="{FF2B5EF4-FFF2-40B4-BE49-F238E27FC236}">
                  <a16:creationId xmlns:a16="http://schemas.microsoft.com/office/drawing/2014/main" id="{64912188-A8DD-403D-8480-B23F8F91D6E6}"/>
                </a:ext>
              </a:extLst>
            </p:cNvPr>
            <p:cNvSpPr/>
            <p:nvPr/>
          </p:nvSpPr>
          <p:spPr>
            <a:xfrm>
              <a:off x="5195100" y="2671450"/>
              <a:ext cx="123250" cy="148250"/>
            </a:xfrm>
            <a:custGeom>
              <a:avLst/>
              <a:gdLst/>
              <a:ahLst/>
              <a:cxnLst/>
              <a:rect l="l" t="t" r="r" b="b"/>
              <a:pathLst>
                <a:path w="4930" h="5930" extrusionOk="0">
                  <a:moveTo>
                    <a:pt x="1715" y="0"/>
                  </a:moveTo>
                  <a:cubicBezTo>
                    <a:pt x="1620" y="0"/>
                    <a:pt x="1572" y="71"/>
                    <a:pt x="1572" y="143"/>
                  </a:cubicBezTo>
                  <a:lnTo>
                    <a:pt x="1572" y="714"/>
                  </a:lnTo>
                  <a:lnTo>
                    <a:pt x="1525" y="881"/>
                  </a:lnTo>
                  <a:lnTo>
                    <a:pt x="0" y="5763"/>
                  </a:lnTo>
                  <a:cubicBezTo>
                    <a:pt x="0" y="5811"/>
                    <a:pt x="0" y="5882"/>
                    <a:pt x="72" y="5906"/>
                  </a:cubicBezTo>
                  <a:cubicBezTo>
                    <a:pt x="96" y="5930"/>
                    <a:pt x="119" y="5930"/>
                    <a:pt x="143" y="5930"/>
                  </a:cubicBezTo>
                  <a:lnTo>
                    <a:pt x="739" y="5930"/>
                  </a:lnTo>
                  <a:cubicBezTo>
                    <a:pt x="691" y="5930"/>
                    <a:pt x="643" y="5930"/>
                    <a:pt x="620" y="5882"/>
                  </a:cubicBezTo>
                  <a:cubicBezTo>
                    <a:pt x="596" y="5858"/>
                    <a:pt x="572" y="5811"/>
                    <a:pt x="596" y="5763"/>
                  </a:cubicBezTo>
                  <a:lnTo>
                    <a:pt x="2025" y="1167"/>
                  </a:lnTo>
                  <a:cubicBezTo>
                    <a:pt x="2025" y="1119"/>
                    <a:pt x="2072" y="1095"/>
                    <a:pt x="2096" y="1095"/>
                  </a:cubicBezTo>
                  <a:lnTo>
                    <a:pt x="4930" y="1095"/>
                  </a:lnTo>
                  <a:lnTo>
                    <a:pt x="4811" y="714"/>
                  </a:lnTo>
                  <a:lnTo>
                    <a:pt x="4811" y="143"/>
                  </a:lnTo>
                  <a:cubicBezTo>
                    <a:pt x="4811" y="71"/>
                    <a:pt x="4763" y="0"/>
                    <a:pt x="4668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06;p45">
              <a:extLst>
                <a:ext uri="{FF2B5EF4-FFF2-40B4-BE49-F238E27FC236}">
                  <a16:creationId xmlns:a16="http://schemas.microsoft.com/office/drawing/2014/main" id="{13D772DD-C529-4A81-BF38-9A51F13D987A}"/>
                </a:ext>
              </a:extLst>
            </p:cNvPr>
            <p:cNvSpPr/>
            <p:nvPr/>
          </p:nvSpPr>
          <p:spPr>
            <a:xfrm>
              <a:off x="5195100" y="2748250"/>
              <a:ext cx="159575" cy="71450"/>
            </a:xfrm>
            <a:custGeom>
              <a:avLst/>
              <a:gdLst/>
              <a:ahLst/>
              <a:cxnLst/>
              <a:rect l="l" t="t" r="r" b="b"/>
              <a:pathLst>
                <a:path w="6383" h="2858" extrusionOk="0">
                  <a:moveTo>
                    <a:pt x="834" y="0"/>
                  </a:moveTo>
                  <a:lnTo>
                    <a:pt x="0" y="2691"/>
                  </a:lnTo>
                  <a:cubicBezTo>
                    <a:pt x="0" y="2739"/>
                    <a:pt x="0" y="2786"/>
                    <a:pt x="24" y="2810"/>
                  </a:cubicBezTo>
                  <a:cubicBezTo>
                    <a:pt x="48" y="2858"/>
                    <a:pt x="96" y="2858"/>
                    <a:pt x="143" y="2858"/>
                  </a:cubicBezTo>
                  <a:lnTo>
                    <a:pt x="6240" y="2858"/>
                  </a:lnTo>
                  <a:cubicBezTo>
                    <a:pt x="6287" y="2858"/>
                    <a:pt x="6335" y="2834"/>
                    <a:pt x="6359" y="2810"/>
                  </a:cubicBezTo>
                  <a:cubicBezTo>
                    <a:pt x="6383" y="2763"/>
                    <a:pt x="6383" y="2739"/>
                    <a:pt x="6383" y="2691"/>
                  </a:cubicBezTo>
                  <a:lnTo>
                    <a:pt x="5549" y="2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07;p45">
              <a:extLst>
                <a:ext uri="{FF2B5EF4-FFF2-40B4-BE49-F238E27FC236}">
                  <a16:creationId xmlns:a16="http://schemas.microsoft.com/office/drawing/2014/main" id="{3D675472-6005-42E1-8CAA-CB7BF2BB7D67}"/>
                </a:ext>
              </a:extLst>
            </p:cNvPr>
            <p:cNvSpPr/>
            <p:nvPr/>
          </p:nvSpPr>
          <p:spPr>
            <a:xfrm>
              <a:off x="5195100" y="2748250"/>
              <a:ext cx="35750" cy="71450"/>
            </a:xfrm>
            <a:custGeom>
              <a:avLst/>
              <a:gdLst/>
              <a:ahLst/>
              <a:cxnLst/>
              <a:rect l="l" t="t" r="r" b="b"/>
              <a:pathLst>
                <a:path w="1430" h="2858" extrusionOk="0">
                  <a:moveTo>
                    <a:pt x="834" y="0"/>
                  </a:moveTo>
                  <a:lnTo>
                    <a:pt x="0" y="2691"/>
                  </a:lnTo>
                  <a:cubicBezTo>
                    <a:pt x="0" y="2739"/>
                    <a:pt x="0" y="2786"/>
                    <a:pt x="24" y="2810"/>
                  </a:cubicBezTo>
                  <a:cubicBezTo>
                    <a:pt x="48" y="2858"/>
                    <a:pt x="96" y="2858"/>
                    <a:pt x="143" y="2858"/>
                  </a:cubicBezTo>
                  <a:lnTo>
                    <a:pt x="739" y="2858"/>
                  </a:lnTo>
                  <a:cubicBezTo>
                    <a:pt x="691" y="2858"/>
                    <a:pt x="643" y="2858"/>
                    <a:pt x="620" y="2810"/>
                  </a:cubicBezTo>
                  <a:cubicBezTo>
                    <a:pt x="596" y="2786"/>
                    <a:pt x="572" y="2739"/>
                    <a:pt x="596" y="2691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08;p45">
              <a:extLst>
                <a:ext uri="{FF2B5EF4-FFF2-40B4-BE49-F238E27FC236}">
                  <a16:creationId xmlns:a16="http://schemas.microsoft.com/office/drawing/2014/main" id="{F3BDFCB9-EA02-4D20-911E-7C9EAEFCA754}"/>
                </a:ext>
              </a:extLst>
            </p:cNvPr>
            <p:cNvSpPr/>
            <p:nvPr/>
          </p:nvSpPr>
          <p:spPr>
            <a:xfrm>
              <a:off x="5224875" y="2660725"/>
              <a:ext cx="100025" cy="30975"/>
            </a:xfrm>
            <a:custGeom>
              <a:avLst/>
              <a:gdLst/>
              <a:ahLst/>
              <a:cxnLst/>
              <a:rect l="l" t="t" r="r" b="b"/>
              <a:pathLst>
                <a:path w="4001" h="1239" extrusionOk="0">
                  <a:moveTo>
                    <a:pt x="143" y="0"/>
                  </a:moveTo>
                  <a:cubicBezTo>
                    <a:pt x="72" y="0"/>
                    <a:pt x="0" y="48"/>
                    <a:pt x="0" y="143"/>
                  </a:cubicBezTo>
                  <a:lnTo>
                    <a:pt x="0" y="1096"/>
                  </a:lnTo>
                  <a:cubicBezTo>
                    <a:pt x="0" y="1167"/>
                    <a:pt x="72" y="1239"/>
                    <a:pt x="143" y="1239"/>
                  </a:cubicBezTo>
                  <a:lnTo>
                    <a:pt x="3858" y="1239"/>
                  </a:lnTo>
                  <a:cubicBezTo>
                    <a:pt x="3930" y="1239"/>
                    <a:pt x="4001" y="1167"/>
                    <a:pt x="4001" y="1096"/>
                  </a:cubicBezTo>
                  <a:lnTo>
                    <a:pt x="4001" y="143"/>
                  </a:lnTo>
                  <a:cubicBezTo>
                    <a:pt x="4001" y="48"/>
                    <a:pt x="3930" y="0"/>
                    <a:pt x="3858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09;p45">
              <a:extLst>
                <a:ext uri="{FF2B5EF4-FFF2-40B4-BE49-F238E27FC236}">
                  <a16:creationId xmlns:a16="http://schemas.microsoft.com/office/drawing/2014/main" id="{2DCB527C-707E-4E1B-AABF-D4F30EBB4D7E}"/>
                </a:ext>
              </a:extLst>
            </p:cNvPr>
            <p:cNvSpPr/>
            <p:nvPr/>
          </p:nvSpPr>
          <p:spPr>
            <a:xfrm>
              <a:off x="5224875" y="2660725"/>
              <a:ext cx="16100" cy="30975"/>
            </a:xfrm>
            <a:custGeom>
              <a:avLst/>
              <a:gdLst/>
              <a:ahLst/>
              <a:cxnLst/>
              <a:rect l="l" t="t" r="r" b="b"/>
              <a:pathLst>
                <a:path w="644" h="1239" extrusionOk="0">
                  <a:moveTo>
                    <a:pt x="143" y="0"/>
                  </a:moveTo>
                  <a:cubicBezTo>
                    <a:pt x="72" y="0"/>
                    <a:pt x="0" y="48"/>
                    <a:pt x="0" y="143"/>
                  </a:cubicBezTo>
                  <a:lnTo>
                    <a:pt x="0" y="1096"/>
                  </a:lnTo>
                  <a:cubicBezTo>
                    <a:pt x="0" y="1167"/>
                    <a:pt x="72" y="1239"/>
                    <a:pt x="143" y="1239"/>
                  </a:cubicBezTo>
                  <a:lnTo>
                    <a:pt x="643" y="1239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10;p45">
              <a:extLst>
                <a:ext uri="{FF2B5EF4-FFF2-40B4-BE49-F238E27FC236}">
                  <a16:creationId xmlns:a16="http://schemas.microsoft.com/office/drawing/2014/main" id="{5A1E5101-F2DB-45C1-A9B6-C45A26F203EF}"/>
                </a:ext>
              </a:extLst>
            </p:cNvPr>
            <p:cNvSpPr/>
            <p:nvPr/>
          </p:nvSpPr>
          <p:spPr>
            <a:xfrm>
              <a:off x="5271300" y="2660725"/>
              <a:ext cx="21450" cy="30975"/>
            </a:xfrm>
            <a:custGeom>
              <a:avLst/>
              <a:gdLst/>
              <a:ahLst/>
              <a:cxnLst/>
              <a:rect l="l" t="t" r="r" b="b"/>
              <a:pathLst>
                <a:path w="858" h="1239" extrusionOk="0">
                  <a:moveTo>
                    <a:pt x="1" y="0"/>
                  </a:moveTo>
                  <a:lnTo>
                    <a:pt x="1" y="1239"/>
                  </a:lnTo>
                  <a:lnTo>
                    <a:pt x="858" y="1239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11;p45">
              <a:extLst>
                <a:ext uri="{FF2B5EF4-FFF2-40B4-BE49-F238E27FC236}">
                  <a16:creationId xmlns:a16="http://schemas.microsoft.com/office/drawing/2014/main" id="{1F8EB63F-2E3B-41E9-938E-F85BB77EA7D9}"/>
                </a:ext>
              </a:extLst>
            </p:cNvPr>
            <p:cNvSpPr/>
            <p:nvPr/>
          </p:nvSpPr>
          <p:spPr>
            <a:xfrm>
              <a:off x="5287975" y="2629175"/>
              <a:ext cx="27400" cy="27400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548" y="0"/>
                  </a:moveTo>
                  <a:cubicBezTo>
                    <a:pt x="262" y="0"/>
                    <a:pt x="0" y="238"/>
                    <a:pt x="0" y="548"/>
                  </a:cubicBezTo>
                  <a:cubicBezTo>
                    <a:pt x="0" y="834"/>
                    <a:pt x="262" y="1096"/>
                    <a:pt x="548" y="1096"/>
                  </a:cubicBezTo>
                  <a:cubicBezTo>
                    <a:pt x="858" y="1096"/>
                    <a:pt x="1096" y="834"/>
                    <a:pt x="1096" y="548"/>
                  </a:cubicBezTo>
                  <a:cubicBezTo>
                    <a:pt x="1096" y="238"/>
                    <a:pt x="858" y="0"/>
                    <a:pt x="548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312;p45">
              <a:extLst>
                <a:ext uri="{FF2B5EF4-FFF2-40B4-BE49-F238E27FC236}">
                  <a16:creationId xmlns:a16="http://schemas.microsoft.com/office/drawing/2014/main" id="{EF45502F-614F-405A-A604-0DAB7CC19734}"/>
                </a:ext>
              </a:extLst>
            </p:cNvPr>
            <p:cNvSpPr/>
            <p:nvPr/>
          </p:nvSpPr>
          <p:spPr>
            <a:xfrm>
              <a:off x="5287975" y="2630350"/>
              <a:ext cx="26225" cy="26225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310" y="1"/>
                  </a:moveTo>
                  <a:lnTo>
                    <a:pt x="310" y="1"/>
                  </a:lnTo>
                  <a:cubicBezTo>
                    <a:pt x="143" y="96"/>
                    <a:pt x="0" y="263"/>
                    <a:pt x="0" y="501"/>
                  </a:cubicBezTo>
                  <a:cubicBezTo>
                    <a:pt x="0" y="787"/>
                    <a:pt x="262" y="1049"/>
                    <a:pt x="548" y="1049"/>
                  </a:cubicBezTo>
                  <a:cubicBezTo>
                    <a:pt x="763" y="1049"/>
                    <a:pt x="953" y="906"/>
                    <a:pt x="1048" y="739"/>
                  </a:cubicBezTo>
                  <a:lnTo>
                    <a:pt x="1048" y="739"/>
                  </a:lnTo>
                  <a:cubicBezTo>
                    <a:pt x="977" y="763"/>
                    <a:pt x="905" y="787"/>
                    <a:pt x="810" y="787"/>
                  </a:cubicBezTo>
                  <a:cubicBezTo>
                    <a:pt x="501" y="787"/>
                    <a:pt x="262" y="525"/>
                    <a:pt x="262" y="239"/>
                  </a:cubicBezTo>
                  <a:cubicBezTo>
                    <a:pt x="262" y="144"/>
                    <a:pt x="286" y="72"/>
                    <a:pt x="310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313;p45">
              <a:extLst>
                <a:ext uri="{FF2B5EF4-FFF2-40B4-BE49-F238E27FC236}">
                  <a16:creationId xmlns:a16="http://schemas.microsoft.com/office/drawing/2014/main" id="{0EA364CC-B1E8-4FE8-9C06-E5937E77BE71}"/>
                </a:ext>
              </a:extLst>
            </p:cNvPr>
            <p:cNvSpPr/>
            <p:nvPr/>
          </p:nvSpPr>
          <p:spPr>
            <a:xfrm>
              <a:off x="5265950" y="2597625"/>
              <a:ext cx="23825" cy="23225"/>
            </a:xfrm>
            <a:custGeom>
              <a:avLst/>
              <a:gdLst/>
              <a:ahLst/>
              <a:cxnLst/>
              <a:rect l="l" t="t" r="r" b="b"/>
              <a:pathLst>
                <a:path w="953" h="929" extrusionOk="0">
                  <a:moveTo>
                    <a:pt x="477" y="0"/>
                  </a:moveTo>
                  <a:cubicBezTo>
                    <a:pt x="215" y="0"/>
                    <a:pt x="0" y="191"/>
                    <a:pt x="0" y="453"/>
                  </a:cubicBezTo>
                  <a:cubicBezTo>
                    <a:pt x="0" y="714"/>
                    <a:pt x="215" y="929"/>
                    <a:pt x="477" y="929"/>
                  </a:cubicBezTo>
                  <a:cubicBezTo>
                    <a:pt x="739" y="929"/>
                    <a:pt x="953" y="714"/>
                    <a:pt x="953" y="453"/>
                  </a:cubicBezTo>
                  <a:cubicBezTo>
                    <a:pt x="953" y="191"/>
                    <a:pt x="739" y="0"/>
                    <a:pt x="477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314;p45">
              <a:extLst>
                <a:ext uri="{FF2B5EF4-FFF2-40B4-BE49-F238E27FC236}">
                  <a16:creationId xmlns:a16="http://schemas.microsoft.com/office/drawing/2014/main" id="{DB5CDEAB-4828-4513-9602-9764C9CE02E6}"/>
                </a:ext>
              </a:extLst>
            </p:cNvPr>
            <p:cNvSpPr/>
            <p:nvPr/>
          </p:nvSpPr>
          <p:spPr>
            <a:xfrm>
              <a:off x="5265950" y="2598200"/>
              <a:ext cx="22650" cy="22650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262" y="1"/>
                  </a:moveTo>
                  <a:cubicBezTo>
                    <a:pt x="96" y="96"/>
                    <a:pt x="0" y="239"/>
                    <a:pt x="0" y="430"/>
                  </a:cubicBezTo>
                  <a:cubicBezTo>
                    <a:pt x="0" y="691"/>
                    <a:pt x="215" y="906"/>
                    <a:pt x="477" y="906"/>
                  </a:cubicBezTo>
                  <a:cubicBezTo>
                    <a:pt x="667" y="906"/>
                    <a:pt x="810" y="811"/>
                    <a:pt x="905" y="644"/>
                  </a:cubicBezTo>
                  <a:lnTo>
                    <a:pt x="905" y="644"/>
                  </a:lnTo>
                  <a:cubicBezTo>
                    <a:pt x="834" y="668"/>
                    <a:pt x="762" y="691"/>
                    <a:pt x="691" y="691"/>
                  </a:cubicBezTo>
                  <a:cubicBezTo>
                    <a:pt x="429" y="691"/>
                    <a:pt x="215" y="477"/>
                    <a:pt x="215" y="215"/>
                  </a:cubicBezTo>
                  <a:cubicBezTo>
                    <a:pt x="215" y="144"/>
                    <a:pt x="238" y="72"/>
                    <a:pt x="262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315;p45">
              <a:extLst>
                <a:ext uri="{FF2B5EF4-FFF2-40B4-BE49-F238E27FC236}">
                  <a16:creationId xmlns:a16="http://schemas.microsoft.com/office/drawing/2014/main" id="{807C22C6-CF0E-4496-ADDC-8A3FBD85799E}"/>
                </a:ext>
              </a:extLst>
            </p:cNvPr>
            <p:cNvSpPr/>
            <p:nvPr/>
          </p:nvSpPr>
          <p:spPr>
            <a:xfrm>
              <a:off x="5234400" y="2621425"/>
              <a:ext cx="27400" cy="27425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548" y="1"/>
                  </a:moveTo>
                  <a:cubicBezTo>
                    <a:pt x="238" y="1"/>
                    <a:pt x="0" y="239"/>
                    <a:pt x="0" y="548"/>
                  </a:cubicBezTo>
                  <a:cubicBezTo>
                    <a:pt x="0" y="858"/>
                    <a:pt x="238" y="1096"/>
                    <a:pt x="548" y="1096"/>
                  </a:cubicBezTo>
                  <a:cubicBezTo>
                    <a:pt x="834" y="1096"/>
                    <a:pt x="1096" y="858"/>
                    <a:pt x="1096" y="548"/>
                  </a:cubicBezTo>
                  <a:cubicBezTo>
                    <a:pt x="1096" y="239"/>
                    <a:pt x="834" y="1"/>
                    <a:pt x="548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316;p45">
              <a:extLst>
                <a:ext uri="{FF2B5EF4-FFF2-40B4-BE49-F238E27FC236}">
                  <a16:creationId xmlns:a16="http://schemas.microsoft.com/office/drawing/2014/main" id="{767112BC-655A-4E63-AD6D-CCBCC93D9B22}"/>
                </a:ext>
              </a:extLst>
            </p:cNvPr>
            <p:cNvSpPr/>
            <p:nvPr/>
          </p:nvSpPr>
          <p:spPr>
            <a:xfrm>
              <a:off x="5234400" y="2623225"/>
              <a:ext cx="25625" cy="25625"/>
            </a:xfrm>
            <a:custGeom>
              <a:avLst/>
              <a:gdLst/>
              <a:ahLst/>
              <a:cxnLst/>
              <a:rect l="l" t="t" r="r" b="b"/>
              <a:pathLst>
                <a:path w="1025" h="1025" extrusionOk="0">
                  <a:moveTo>
                    <a:pt x="286" y="0"/>
                  </a:moveTo>
                  <a:cubicBezTo>
                    <a:pt x="95" y="95"/>
                    <a:pt x="0" y="262"/>
                    <a:pt x="0" y="476"/>
                  </a:cubicBezTo>
                  <a:cubicBezTo>
                    <a:pt x="0" y="786"/>
                    <a:pt x="238" y="1024"/>
                    <a:pt x="548" y="1024"/>
                  </a:cubicBezTo>
                  <a:cubicBezTo>
                    <a:pt x="738" y="1024"/>
                    <a:pt x="929" y="905"/>
                    <a:pt x="1024" y="738"/>
                  </a:cubicBezTo>
                  <a:lnTo>
                    <a:pt x="1024" y="738"/>
                  </a:lnTo>
                  <a:cubicBezTo>
                    <a:pt x="953" y="786"/>
                    <a:pt x="857" y="810"/>
                    <a:pt x="762" y="810"/>
                  </a:cubicBezTo>
                  <a:cubicBezTo>
                    <a:pt x="453" y="810"/>
                    <a:pt x="214" y="572"/>
                    <a:pt x="214" y="262"/>
                  </a:cubicBezTo>
                  <a:cubicBezTo>
                    <a:pt x="214" y="167"/>
                    <a:pt x="238" y="71"/>
                    <a:pt x="286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317;p45">
              <a:extLst>
                <a:ext uri="{FF2B5EF4-FFF2-40B4-BE49-F238E27FC236}">
                  <a16:creationId xmlns:a16="http://schemas.microsoft.com/office/drawing/2014/main" id="{EE904CB8-D950-4CC7-B7D5-7C925A9E8564}"/>
                </a:ext>
              </a:extLst>
            </p:cNvPr>
            <p:cNvSpPr/>
            <p:nvPr/>
          </p:nvSpPr>
          <p:spPr>
            <a:xfrm>
              <a:off x="5258200" y="2712525"/>
              <a:ext cx="33375" cy="7150"/>
            </a:xfrm>
            <a:custGeom>
              <a:avLst/>
              <a:gdLst/>
              <a:ahLst/>
              <a:cxnLst/>
              <a:rect l="l" t="t" r="r" b="b"/>
              <a:pathLst>
                <a:path w="1335" h="286" extrusionOk="0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1191" y="286"/>
                  </a:lnTo>
                  <a:cubicBezTo>
                    <a:pt x="1263" y="286"/>
                    <a:pt x="1334" y="215"/>
                    <a:pt x="1334" y="143"/>
                  </a:cubicBezTo>
                  <a:cubicBezTo>
                    <a:pt x="1334" y="72"/>
                    <a:pt x="1263" y="0"/>
                    <a:pt x="1191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318;p45">
              <a:extLst>
                <a:ext uri="{FF2B5EF4-FFF2-40B4-BE49-F238E27FC236}">
                  <a16:creationId xmlns:a16="http://schemas.microsoft.com/office/drawing/2014/main" id="{25872D39-BAF1-472B-89F6-695FD6AB59F7}"/>
                </a:ext>
              </a:extLst>
            </p:cNvPr>
            <p:cNvSpPr/>
            <p:nvPr/>
          </p:nvSpPr>
          <p:spPr>
            <a:xfrm>
              <a:off x="5258200" y="2729200"/>
              <a:ext cx="33375" cy="7150"/>
            </a:xfrm>
            <a:custGeom>
              <a:avLst/>
              <a:gdLst/>
              <a:ahLst/>
              <a:cxnLst/>
              <a:rect l="l" t="t" r="r" b="b"/>
              <a:pathLst>
                <a:path w="1335" h="286" extrusionOk="0">
                  <a:moveTo>
                    <a:pt x="144" y="0"/>
                  </a:moveTo>
                  <a:cubicBezTo>
                    <a:pt x="72" y="0"/>
                    <a:pt x="1" y="71"/>
                    <a:pt x="1" y="143"/>
                  </a:cubicBezTo>
                  <a:cubicBezTo>
                    <a:pt x="1" y="214"/>
                    <a:pt x="72" y="286"/>
                    <a:pt x="144" y="286"/>
                  </a:cubicBezTo>
                  <a:lnTo>
                    <a:pt x="1191" y="286"/>
                  </a:lnTo>
                  <a:cubicBezTo>
                    <a:pt x="1263" y="286"/>
                    <a:pt x="1334" y="214"/>
                    <a:pt x="1334" y="143"/>
                  </a:cubicBezTo>
                  <a:cubicBezTo>
                    <a:pt x="1334" y="71"/>
                    <a:pt x="1263" y="0"/>
                    <a:pt x="1191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319;p45">
              <a:extLst>
                <a:ext uri="{FF2B5EF4-FFF2-40B4-BE49-F238E27FC236}">
                  <a16:creationId xmlns:a16="http://schemas.microsoft.com/office/drawing/2014/main" id="{D79F0112-FD15-4872-8B37-A6C4C246BA2E}"/>
                </a:ext>
              </a:extLst>
            </p:cNvPr>
            <p:cNvSpPr/>
            <p:nvPr/>
          </p:nvSpPr>
          <p:spPr>
            <a:xfrm>
              <a:off x="5258200" y="2745850"/>
              <a:ext cx="33375" cy="7175"/>
            </a:xfrm>
            <a:custGeom>
              <a:avLst/>
              <a:gdLst/>
              <a:ahLst/>
              <a:cxnLst/>
              <a:rect l="l" t="t" r="r" b="b"/>
              <a:pathLst>
                <a:path w="1335" h="287" extrusionOk="0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15"/>
                    <a:pt x="72" y="287"/>
                    <a:pt x="144" y="287"/>
                  </a:cubicBezTo>
                  <a:lnTo>
                    <a:pt x="1191" y="287"/>
                  </a:lnTo>
                  <a:cubicBezTo>
                    <a:pt x="1263" y="287"/>
                    <a:pt x="1334" y="215"/>
                    <a:pt x="1334" y="144"/>
                  </a:cubicBezTo>
                  <a:cubicBezTo>
                    <a:pt x="1334" y="72"/>
                    <a:pt x="1263" y="1"/>
                    <a:pt x="1191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320;p45">
              <a:extLst>
                <a:ext uri="{FF2B5EF4-FFF2-40B4-BE49-F238E27FC236}">
                  <a16:creationId xmlns:a16="http://schemas.microsoft.com/office/drawing/2014/main" id="{B4CFFBEC-3F22-409F-9219-B4115C15891A}"/>
                </a:ext>
              </a:extLst>
            </p:cNvPr>
            <p:cNvSpPr/>
            <p:nvPr/>
          </p:nvSpPr>
          <p:spPr>
            <a:xfrm>
              <a:off x="5258200" y="2762525"/>
              <a:ext cx="33375" cy="7175"/>
            </a:xfrm>
            <a:custGeom>
              <a:avLst/>
              <a:gdLst/>
              <a:ahLst/>
              <a:cxnLst/>
              <a:rect l="l" t="t" r="r" b="b"/>
              <a:pathLst>
                <a:path w="1335" h="287" extrusionOk="0">
                  <a:moveTo>
                    <a:pt x="144" y="1"/>
                  </a:moveTo>
                  <a:cubicBezTo>
                    <a:pt x="72" y="1"/>
                    <a:pt x="1" y="72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1191" y="286"/>
                  </a:lnTo>
                  <a:cubicBezTo>
                    <a:pt x="1263" y="286"/>
                    <a:pt x="1334" y="215"/>
                    <a:pt x="1334" y="143"/>
                  </a:cubicBezTo>
                  <a:cubicBezTo>
                    <a:pt x="1334" y="72"/>
                    <a:pt x="1263" y="1"/>
                    <a:pt x="1191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321;p45">
              <a:extLst>
                <a:ext uri="{FF2B5EF4-FFF2-40B4-BE49-F238E27FC236}">
                  <a16:creationId xmlns:a16="http://schemas.microsoft.com/office/drawing/2014/main" id="{92978A29-137E-41BD-8EE8-69C40C4B5C6D}"/>
                </a:ext>
              </a:extLst>
            </p:cNvPr>
            <p:cNvSpPr/>
            <p:nvPr/>
          </p:nvSpPr>
          <p:spPr>
            <a:xfrm>
              <a:off x="5258200" y="2779200"/>
              <a:ext cx="33375" cy="7175"/>
            </a:xfrm>
            <a:custGeom>
              <a:avLst/>
              <a:gdLst/>
              <a:ahLst/>
              <a:cxnLst/>
              <a:rect l="l" t="t" r="r" b="b"/>
              <a:pathLst>
                <a:path w="1335" h="287" extrusionOk="0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39"/>
                    <a:pt x="72" y="286"/>
                    <a:pt x="144" y="286"/>
                  </a:cubicBezTo>
                  <a:lnTo>
                    <a:pt x="1191" y="286"/>
                  </a:lnTo>
                  <a:cubicBezTo>
                    <a:pt x="1263" y="286"/>
                    <a:pt x="1334" y="239"/>
                    <a:pt x="1334" y="143"/>
                  </a:cubicBezTo>
                  <a:cubicBezTo>
                    <a:pt x="1334" y="72"/>
                    <a:pt x="1263" y="0"/>
                    <a:pt x="1191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322;p45">
              <a:extLst>
                <a:ext uri="{FF2B5EF4-FFF2-40B4-BE49-F238E27FC236}">
                  <a16:creationId xmlns:a16="http://schemas.microsoft.com/office/drawing/2014/main" id="{76C197F0-4309-4428-B21E-DDB6635734E3}"/>
                </a:ext>
              </a:extLst>
            </p:cNvPr>
            <p:cNvSpPr/>
            <p:nvPr/>
          </p:nvSpPr>
          <p:spPr>
            <a:xfrm>
              <a:off x="5258200" y="2796475"/>
              <a:ext cx="33375" cy="6550"/>
            </a:xfrm>
            <a:custGeom>
              <a:avLst/>
              <a:gdLst/>
              <a:ahLst/>
              <a:cxnLst/>
              <a:rect l="l" t="t" r="r" b="b"/>
              <a:pathLst>
                <a:path w="1335" h="262" extrusionOk="0">
                  <a:moveTo>
                    <a:pt x="144" y="0"/>
                  </a:moveTo>
                  <a:cubicBezTo>
                    <a:pt x="72" y="0"/>
                    <a:pt x="1" y="48"/>
                    <a:pt x="1" y="119"/>
                  </a:cubicBezTo>
                  <a:cubicBezTo>
                    <a:pt x="1" y="214"/>
                    <a:pt x="72" y="262"/>
                    <a:pt x="144" y="262"/>
                  </a:cubicBezTo>
                  <a:lnTo>
                    <a:pt x="1191" y="262"/>
                  </a:lnTo>
                  <a:cubicBezTo>
                    <a:pt x="1263" y="262"/>
                    <a:pt x="1334" y="214"/>
                    <a:pt x="1334" y="119"/>
                  </a:cubicBezTo>
                  <a:cubicBezTo>
                    <a:pt x="1334" y="48"/>
                    <a:pt x="1263" y="0"/>
                    <a:pt x="1191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2323;p45">
            <a:extLst>
              <a:ext uri="{FF2B5EF4-FFF2-40B4-BE49-F238E27FC236}">
                <a16:creationId xmlns:a16="http://schemas.microsoft.com/office/drawing/2014/main" id="{B03392A6-CA8D-4BA3-9E55-28C165F1A5B9}"/>
              </a:ext>
            </a:extLst>
          </p:cNvPr>
          <p:cNvGrpSpPr/>
          <p:nvPr/>
        </p:nvGrpSpPr>
        <p:grpSpPr>
          <a:xfrm>
            <a:off x="608421" y="3966342"/>
            <a:ext cx="457196" cy="457195"/>
            <a:chOff x="1263925" y="2598350"/>
            <a:chExt cx="222675" cy="220750"/>
          </a:xfrm>
        </p:grpSpPr>
        <p:sp>
          <p:nvSpPr>
            <p:cNvPr id="114" name="Google Shape;2324;p45">
              <a:extLst>
                <a:ext uri="{FF2B5EF4-FFF2-40B4-BE49-F238E27FC236}">
                  <a16:creationId xmlns:a16="http://schemas.microsoft.com/office/drawing/2014/main" id="{73F7FA1B-E99B-4811-97EE-E6CC0DD0B588}"/>
                </a:ext>
              </a:extLst>
            </p:cNvPr>
            <p:cNvSpPr/>
            <p:nvPr/>
          </p:nvSpPr>
          <p:spPr>
            <a:xfrm>
              <a:off x="1359775" y="2624250"/>
              <a:ext cx="100050" cy="99650"/>
            </a:xfrm>
            <a:custGeom>
              <a:avLst/>
              <a:gdLst/>
              <a:ahLst/>
              <a:cxnLst/>
              <a:rect l="l" t="t" r="r" b="b"/>
              <a:pathLst>
                <a:path w="4002" h="3986" extrusionOk="0">
                  <a:moveTo>
                    <a:pt x="3239" y="1"/>
                  </a:moveTo>
                  <a:cubicBezTo>
                    <a:pt x="3204" y="1"/>
                    <a:pt x="3168" y="19"/>
                    <a:pt x="3144" y="54"/>
                  </a:cubicBezTo>
                  <a:lnTo>
                    <a:pt x="667" y="2507"/>
                  </a:lnTo>
                  <a:cubicBezTo>
                    <a:pt x="667" y="2531"/>
                    <a:pt x="24" y="3579"/>
                    <a:pt x="24" y="3579"/>
                  </a:cubicBezTo>
                  <a:cubicBezTo>
                    <a:pt x="0" y="3626"/>
                    <a:pt x="0" y="3698"/>
                    <a:pt x="48" y="3746"/>
                  </a:cubicBezTo>
                  <a:lnTo>
                    <a:pt x="262" y="3936"/>
                  </a:lnTo>
                  <a:cubicBezTo>
                    <a:pt x="292" y="3965"/>
                    <a:pt x="330" y="3986"/>
                    <a:pt x="367" y="3986"/>
                  </a:cubicBezTo>
                  <a:cubicBezTo>
                    <a:pt x="389" y="3986"/>
                    <a:pt x="411" y="3978"/>
                    <a:pt x="429" y="3960"/>
                  </a:cubicBezTo>
                  <a:lnTo>
                    <a:pt x="1453" y="3341"/>
                  </a:lnTo>
                  <a:cubicBezTo>
                    <a:pt x="1477" y="3341"/>
                    <a:pt x="1477" y="3341"/>
                    <a:pt x="1477" y="3317"/>
                  </a:cubicBezTo>
                  <a:lnTo>
                    <a:pt x="3954" y="864"/>
                  </a:lnTo>
                  <a:cubicBezTo>
                    <a:pt x="4001" y="793"/>
                    <a:pt x="4001" y="721"/>
                    <a:pt x="3954" y="650"/>
                  </a:cubicBezTo>
                  <a:lnTo>
                    <a:pt x="3335" y="54"/>
                  </a:lnTo>
                  <a:cubicBezTo>
                    <a:pt x="3311" y="19"/>
                    <a:pt x="3275" y="1"/>
                    <a:pt x="3239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325;p45">
              <a:extLst>
                <a:ext uri="{FF2B5EF4-FFF2-40B4-BE49-F238E27FC236}">
                  <a16:creationId xmlns:a16="http://schemas.microsoft.com/office/drawing/2014/main" id="{8884C506-A0D6-45EF-9D8F-721A7B2653E3}"/>
                </a:ext>
              </a:extLst>
            </p:cNvPr>
            <p:cNvSpPr/>
            <p:nvPr/>
          </p:nvSpPr>
          <p:spPr>
            <a:xfrm>
              <a:off x="1361550" y="2624250"/>
              <a:ext cx="98275" cy="99650"/>
            </a:xfrm>
            <a:custGeom>
              <a:avLst/>
              <a:gdLst/>
              <a:ahLst/>
              <a:cxnLst/>
              <a:rect l="l" t="t" r="r" b="b"/>
              <a:pathLst>
                <a:path w="3931" h="3986" extrusionOk="0">
                  <a:moveTo>
                    <a:pt x="1" y="3746"/>
                  </a:moveTo>
                  <a:lnTo>
                    <a:pt x="1" y="3746"/>
                  </a:lnTo>
                  <a:cubicBezTo>
                    <a:pt x="7" y="3758"/>
                    <a:pt x="17" y="3768"/>
                    <a:pt x="29" y="3774"/>
                  </a:cubicBezTo>
                  <a:lnTo>
                    <a:pt x="29" y="3774"/>
                  </a:lnTo>
                  <a:lnTo>
                    <a:pt x="1" y="3746"/>
                  </a:lnTo>
                  <a:close/>
                  <a:moveTo>
                    <a:pt x="3168" y="1"/>
                  </a:moveTo>
                  <a:cubicBezTo>
                    <a:pt x="3133" y="1"/>
                    <a:pt x="3097" y="19"/>
                    <a:pt x="3073" y="54"/>
                  </a:cubicBezTo>
                  <a:lnTo>
                    <a:pt x="2501" y="626"/>
                  </a:lnTo>
                  <a:lnTo>
                    <a:pt x="3049" y="1174"/>
                  </a:lnTo>
                  <a:cubicBezTo>
                    <a:pt x="3073" y="1197"/>
                    <a:pt x="3073" y="1269"/>
                    <a:pt x="3049" y="1293"/>
                  </a:cubicBezTo>
                  <a:lnTo>
                    <a:pt x="1215" y="3126"/>
                  </a:lnTo>
                  <a:cubicBezTo>
                    <a:pt x="1215" y="3126"/>
                    <a:pt x="1192" y="3150"/>
                    <a:pt x="1192" y="3150"/>
                  </a:cubicBezTo>
                  <a:lnTo>
                    <a:pt x="168" y="3769"/>
                  </a:lnTo>
                  <a:cubicBezTo>
                    <a:pt x="138" y="3779"/>
                    <a:pt x="108" y="3785"/>
                    <a:pt x="82" y="3785"/>
                  </a:cubicBezTo>
                  <a:cubicBezTo>
                    <a:pt x="62" y="3785"/>
                    <a:pt x="44" y="3782"/>
                    <a:pt x="29" y="3774"/>
                  </a:cubicBezTo>
                  <a:lnTo>
                    <a:pt x="29" y="3774"/>
                  </a:lnTo>
                  <a:lnTo>
                    <a:pt x="191" y="3936"/>
                  </a:lnTo>
                  <a:cubicBezTo>
                    <a:pt x="221" y="3965"/>
                    <a:pt x="259" y="3986"/>
                    <a:pt x="296" y="3986"/>
                  </a:cubicBezTo>
                  <a:cubicBezTo>
                    <a:pt x="318" y="3986"/>
                    <a:pt x="340" y="3978"/>
                    <a:pt x="358" y="3960"/>
                  </a:cubicBezTo>
                  <a:cubicBezTo>
                    <a:pt x="358" y="3960"/>
                    <a:pt x="1406" y="3341"/>
                    <a:pt x="1406" y="3317"/>
                  </a:cubicBezTo>
                  <a:cubicBezTo>
                    <a:pt x="1406" y="3317"/>
                    <a:pt x="3907" y="840"/>
                    <a:pt x="3907" y="840"/>
                  </a:cubicBezTo>
                  <a:cubicBezTo>
                    <a:pt x="3930" y="816"/>
                    <a:pt x="3930" y="793"/>
                    <a:pt x="3930" y="769"/>
                  </a:cubicBezTo>
                  <a:cubicBezTo>
                    <a:pt x="3930" y="721"/>
                    <a:pt x="3907" y="697"/>
                    <a:pt x="3883" y="650"/>
                  </a:cubicBezTo>
                  <a:lnTo>
                    <a:pt x="3264" y="54"/>
                  </a:lnTo>
                  <a:cubicBezTo>
                    <a:pt x="3240" y="19"/>
                    <a:pt x="3204" y="1"/>
                    <a:pt x="3168" y="1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326;p45">
              <a:extLst>
                <a:ext uri="{FF2B5EF4-FFF2-40B4-BE49-F238E27FC236}">
                  <a16:creationId xmlns:a16="http://schemas.microsoft.com/office/drawing/2014/main" id="{097622AB-0048-4F0F-8921-F5B6E8957251}"/>
                </a:ext>
              </a:extLst>
            </p:cNvPr>
            <p:cNvSpPr/>
            <p:nvPr/>
          </p:nvSpPr>
          <p:spPr>
            <a:xfrm>
              <a:off x="1365125" y="2679175"/>
              <a:ext cx="50050" cy="38125"/>
            </a:xfrm>
            <a:custGeom>
              <a:avLst/>
              <a:gdLst/>
              <a:ahLst/>
              <a:cxnLst/>
              <a:rect l="l" t="t" r="r" b="b"/>
              <a:pathLst>
                <a:path w="2002" h="1525" extrusionOk="0">
                  <a:moveTo>
                    <a:pt x="1025" y="1"/>
                  </a:moveTo>
                  <a:lnTo>
                    <a:pt x="596" y="453"/>
                  </a:lnTo>
                  <a:lnTo>
                    <a:pt x="1" y="1429"/>
                  </a:lnTo>
                  <a:lnTo>
                    <a:pt x="96" y="1525"/>
                  </a:lnTo>
                  <a:lnTo>
                    <a:pt x="1049" y="953"/>
                  </a:lnTo>
                  <a:cubicBezTo>
                    <a:pt x="1049" y="953"/>
                    <a:pt x="1072" y="929"/>
                    <a:pt x="1072" y="929"/>
                  </a:cubicBezTo>
                  <a:lnTo>
                    <a:pt x="2001" y="1"/>
                  </a:ln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327;p45">
              <a:extLst>
                <a:ext uri="{FF2B5EF4-FFF2-40B4-BE49-F238E27FC236}">
                  <a16:creationId xmlns:a16="http://schemas.microsoft.com/office/drawing/2014/main" id="{DEF05610-8D87-45EB-A8C7-889ACF821A49}"/>
                </a:ext>
              </a:extLst>
            </p:cNvPr>
            <p:cNvSpPr/>
            <p:nvPr/>
          </p:nvSpPr>
          <p:spPr>
            <a:xfrm>
              <a:off x="1367525" y="2679175"/>
              <a:ext cx="51225" cy="39925"/>
            </a:xfrm>
            <a:custGeom>
              <a:avLst/>
              <a:gdLst/>
              <a:ahLst/>
              <a:cxnLst/>
              <a:rect l="l" t="t" r="r" b="b"/>
              <a:pathLst>
                <a:path w="2049" h="1597" extrusionOk="0">
                  <a:moveTo>
                    <a:pt x="1905" y="1"/>
                  </a:moveTo>
                  <a:lnTo>
                    <a:pt x="976" y="929"/>
                  </a:lnTo>
                  <a:cubicBezTo>
                    <a:pt x="976" y="929"/>
                    <a:pt x="0" y="1525"/>
                    <a:pt x="0" y="1525"/>
                  </a:cubicBezTo>
                  <a:lnTo>
                    <a:pt x="48" y="1596"/>
                  </a:lnTo>
                  <a:lnTo>
                    <a:pt x="1048" y="1001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328;p45">
              <a:extLst>
                <a:ext uri="{FF2B5EF4-FFF2-40B4-BE49-F238E27FC236}">
                  <a16:creationId xmlns:a16="http://schemas.microsoft.com/office/drawing/2014/main" id="{2366DF6B-9299-4ED7-90AB-AD1F59C81A80}"/>
                </a:ext>
              </a:extLst>
            </p:cNvPr>
            <p:cNvSpPr/>
            <p:nvPr/>
          </p:nvSpPr>
          <p:spPr>
            <a:xfrm>
              <a:off x="1439550" y="2598350"/>
              <a:ext cx="47050" cy="45875"/>
            </a:xfrm>
            <a:custGeom>
              <a:avLst/>
              <a:gdLst/>
              <a:ahLst/>
              <a:cxnLst/>
              <a:rect l="l" t="t" r="r" b="b"/>
              <a:pathLst>
                <a:path w="1882" h="1835" extrusionOk="0">
                  <a:moveTo>
                    <a:pt x="1135" y="1"/>
                  </a:moveTo>
                  <a:cubicBezTo>
                    <a:pt x="1007" y="1"/>
                    <a:pt x="882" y="54"/>
                    <a:pt x="787" y="162"/>
                  </a:cubicBezTo>
                  <a:lnTo>
                    <a:pt x="48" y="876"/>
                  </a:lnTo>
                  <a:cubicBezTo>
                    <a:pt x="1" y="924"/>
                    <a:pt x="1" y="1019"/>
                    <a:pt x="48" y="1066"/>
                  </a:cubicBezTo>
                  <a:lnTo>
                    <a:pt x="787" y="1781"/>
                  </a:lnTo>
                  <a:cubicBezTo>
                    <a:pt x="810" y="1817"/>
                    <a:pt x="846" y="1835"/>
                    <a:pt x="882" y="1835"/>
                  </a:cubicBezTo>
                  <a:cubicBezTo>
                    <a:pt x="917" y="1835"/>
                    <a:pt x="953" y="1817"/>
                    <a:pt x="977" y="1781"/>
                  </a:cubicBezTo>
                  <a:lnTo>
                    <a:pt x="1691" y="1066"/>
                  </a:lnTo>
                  <a:cubicBezTo>
                    <a:pt x="1882" y="876"/>
                    <a:pt x="1882" y="543"/>
                    <a:pt x="1691" y="352"/>
                  </a:cubicBezTo>
                  <a:lnTo>
                    <a:pt x="1501" y="162"/>
                  </a:lnTo>
                  <a:cubicBezTo>
                    <a:pt x="1394" y="54"/>
                    <a:pt x="1263" y="1"/>
                    <a:pt x="1135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329;p45">
              <a:extLst>
                <a:ext uri="{FF2B5EF4-FFF2-40B4-BE49-F238E27FC236}">
                  <a16:creationId xmlns:a16="http://schemas.microsoft.com/office/drawing/2014/main" id="{70F64B59-D343-45A4-AC93-0181EC36BD7B}"/>
                </a:ext>
              </a:extLst>
            </p:cNvPr>
            <p:cNvSpPr/>
            <p:nvPr/>
          </p:nvSpPr>
          <p:spPr>
            <a:xfrm>
              <a:off x="1439550" y="2614275"/>
              <a:ext cx="30400" cy="29950"/>
            </a:xfrm>
            <a:custGeom>
              <a:avLst/>
              <a:gdLst/>
              <a:ahLst/>
              <a:cxnLst/>
              <a:rect l="l" t="t" r="r" b="b"/>
              <a:pathLst>
                <a:path w="1216" h="1198" extrusionOk="0">
                  <a:moveTo>
                    <a:pt x="310" y="1"/>
                  </a:moveTo>
                  <a:lnTo>
                    <a:pt x="48" y="239"/>
                  </a:lnTo>
                  <a:cubicBezTo>
                    <a:pt x="1" y="287"/>
                    <a:pt x="1" y="382"/>
                    <a:pt x="48" y="429"/>
                  </a:cubicBezTo>
                  <a:lnTo>
                    <a:pt x="787" y="1144"/>
                  </a:lnTo>
                  <a:cubicBezTo>
                    <a:pt x="810" y="1180"/>
                    <a:pt x="846" y="1198"/>
                    <a:pt x="882" y="1198"/>
                  </a:cubicBezTo>
                  <a:cubicBezTo>
                    <a:pt x="917" y="1198"/>
                    <a:pt x="953" y="1180"/>
                    <a:pt x="977" y="1144"/>
                  </a:cubicBezTo>
                  <a:lnTo>
                    <a:pt x="1215" y="90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330;p45">
              <a:extLst>
                <a:ext uri="{FF2B5EF4-FFF2-40B4-BE49-F238E27FC236}">
                  <a16:creationId xmlns:a16="http://schemas.microsoft.com/office/drawing/2014/main" id="{F5B53CAC-D413-41C6-B733-1FA56CD13E5D}"/>
                </a:ext>
              </a:extLst>
            </p:cNvPr>
            <p:cNvSpPr/>
            <p:nvPr/>
          </p:nvSpPr>
          <p:spPr>
            <a:xfrm>
              <a:off x="1453250" y="2601775"/>
              <a:ext cx="33350" cy="42450"/>
            </a:xfrm>
            <a:custGeom>
              <a:avLst/>
              <a:gdLst/>
              <a:ahLst/>
              <a:cxnLst/>
              <a:rect l="l" t="t" r="r" b="b"/>
              <a:pathLst>
                <a:path w="1334" h="1698" extrusionOk="0">
                  <a:moveTo>
                    <a:pt x="0" y="1406"/>
                  </a:moveTo>
                  <a:lnTo>
                    <a:pt x="0" y="1406"/>
                  </a:lnTo>
                  <a:cubicBezTo>
                    <a:pt x="10" y="1421"/>
                    <a:pt x="23" y="1433"/>
                    <a:pt x="36" y="1442"/>
                  </a:cubicBezTo>
                  <a:lnTo>
                    <a:pt x="36" y="1442"/>
                  </a:lnTo>
                  <a:lnTo>
                    <a:pt x="0" y="1406"/>
                  </a:lnTo>
                  <a:close/>
                  <a:moveTo>
                    <a:pt x="929" y="1"/>
                  </a:moveTo>
                  <a:cubicBezTo>
                    <a:pt x="1096" y="191"/>
                    <a:pt x="1096" y="501"/>
                    <a:pt x="905" y="691"/>
                  </a:cubicBezTo>
                  <a:lnTo>
                    <a:pt x="191" y="1406"/>
                  </a:lnTo>
                  <a:cubicBezTo>
                    <a:pt x="167" y="1442"/>
                    <a:pt x="131" y="1459"/>
                    <a:pt x="96" y="1459"/>
                  </a:cubicBezTo>
                  <a:cubicBezTo>
                    <a:pt x="75" y="1459"/>
                    <a:pt x="54" y="1453"/>
                    <a:pt x="36" y="1442"/>
                  </a:cubicBezTo>
                  <a:lnTo>
                    <a:pt x="36" y="1442"/>
                  </a:lnTo>
                  <a:lnTo>
                    <a:pt x="239" y="1644"/>
                  </a:lnTo>
                  <a:cubicBezTo>
                    <a:pt x="262" y="1680"/>
                    <a:pt x="298" y="1698"/>
                    <a:pt x="334" y="1698"/>
                  </a:cubicBezTo>
                  <a:cubicBezTo>
                    <a:pt x="369" y="1698"/>
                    <a:pt x="405" y="1680"/>
                    <a:pt x="429" y="1644"/>
                  </a:cubicBezTo>
                  <a:lnTo>
                    <a:pt x="1143" y="929"/>
                  </a:lnTo>
                  <a:cubicBezTo>
                    <a:pt x="1334" y="739"/>
                    <a:pt x="1334" y="406"/>
                    <a:pt x="1143" y="215"/>
                  </a:cubicBezTo>
                  <a:lnTo>
                    <a:pt x="953" y="25"/>
                  </a:lnTo>
                  <a:cubicBezTo>
                    <a:pt x="929" y="1"/>
                    <a:pt x="929" y="1"/>
                    <a:pt x="929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331;p45">
              <a:extLst>
                <a:ext uri="{FF2B5EF4-FFF2-40B4-BE49-F238E27FC236}">
                  <a16:creationId xmlns:a16="http://schemas.microsoft.com/office/drawing/2014/main" id="{E7781F99-59F0-4795-9978-A1040393CD03}"/>
                </a:ext>
              </a:extLst>
            </p:cNvPr>
            <p:cNvSpPr/>
            <p:nvPr/>
          </p:nvSpPr>
          <p:spPr>
            <a:xfrm>
              <a:off x="1415150" y="2607425"/>
              <a:ext cx="60150" cy="59575"/>
            </a:xfrm>
            <a:custGeom>
              <a:avLst/>
              <a:gdLst/>
              <a:ahLst/>
              <a:cxnLst/>
              <a:rect l="l" t="t" r="r" b="b"/>
              <a:pathLst>
                <a:path w="2406" h="2383" extrusionOk="0">
                  <a:moveTo>
                    <a:pt x="667" y="1"/>
                  </a:moveTo>
                  <a:cubicBezTo>
                    <a:pt x="631" y="1"/>
                    <a:pt x="596" y="13"/>
                    <a:pt x="572" y="37"/>
                  </a:cubicBezTo>
                  <a:lnTo>
                    <a:pt x="48" y="561"/>
                  </a:lnTo>
                  <a:cubicBezTo>
                    <a:pt x="0" y="608"/>
                    <a:pt x="0" y="703"/>
                    <a:pt x="48" y="751"/>
                  </a:cubicBezTo>
                  <a:lnTo>
                    <a:pt x="1643" y="2347"/>
                  </a:lnTo>
                  <a:cubicBezTo>
                    <a:pt x="1679" y="2371"/>
                    <a:pt x="1715" y="2382"/>
                    <a:pt x="1751" y="2382"/>
                  </a:cubicBezTo>
                  <a:cubicBezTo>
                    <a:pt x="1786" y="2382"/>
                    <a:pt x="1822" y="2371"/>
                    <a:pt x="1858" y="2347"/>
                  </a:cubicBezTo>
                  <a:lnTo>
                    <a:pt x="2358" y="1847"/>
                  </a:lnTo>
                  <a:cubicBezTo>
                    <a:pt x="2406" y="1775"/>
                    <a:pt x="2406" y="1704"/>
                    <a:pt x="2358" y="1632"/>
                  </a:cubicBezTo>
                  <a:lnTo>
                    <a:pt x="762" y="37"/>
                  </a:lnTo>
                  <a:cubicBezTo>
                    <a:pt x="738" y="13"/>
                    <a:pt x="703" y="1"/>
                    <a:pt x="667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332;p45">
              <a:extLst>
                <a:ext uri="{FF2B5EF4-FFF2-40B4-BE49-F238E27FC236}">
                  <a16:creationId xmlns:a16="http://schemas.microsoft.com/office/drawing/2014/main" id="{CF394730-A135-4708-8AC5-F88CB43BEAF9}"/>
                </a:ext>
              </a:extLst>
            </p:cNvPr>
            <p:cNvSpPr/>
            <p:nvPr/>
          </p:nvSpPr>
          <p:spPr>
            <a:xfrm>
              <a:off x="1421700" y="2613700"/>
              <a:ext cx="28600" cy="28600"/>
            </a:xfrm>
            <a:custGeom>
              <a:avLst/>
              <a:gdLst/>
              <a:ahLst/>
              <a:cxnLst/>
              <a:rect l="l" t="t" r="r" b="b"/>
              <a:pathLst>
                <a:path w="1144" h="1144" extrusionOk="0">
                  <a:moveTo>
                    <a:pt x="715" y="0"/>
                  </a:moveTo>
                  <a:lnTo>
                    <a:pt x="0" y="714"/>
                  </a:lnTo>
                  <a:lnTo>
                    <a:pt x="429" y="1143"/>
                  </a:lnTo>
                  <a:lnTo>
                    <a:pt x="1143" y="429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333;p45">
              <a:extLst>
                <a:ext uri="{FF2B5EF4-FFF2-40B4-BE49-F238E27FC236}">
                  <a16:creationId xmlns:a16="http://schemas.microsoft.com/office/drawing/2014/main" id="{C62E3A92-4C92-41A3-A354-9037B73A5C0E}"/>
                </a:ext>
              </a:extLst>
            </p:cNvPr>
            <p:cNvSpPr/>
            <p:nvPr/>
          </p:nvSpPr>
          <p:spPr>
            <a:xfrm>
              <a:off x="1388950" y="2685725"/>
              <a:ext cx="4775" cy="4800"/>
            </a:xfrm>
            <a:custGeom>
              <a:avLst/>
              <a:gdLst/>
              <a:ahLst/>
              <a:cxnLst/>
              <a:rect l="l" t="t" r="r" b="b"/>
              <a:pathLst>
                <a:path w="191" h="192" extrusionOk="0">
                  <a:moveTo>
                    <a:pt x="96" y="1"/>
                  </a:moveTo>
                  <a:cubicBezTo>
                    <a:pt x="48" y="1"/>
                    <a:pt x="0" y="24"/>
                    <a:pt x="0" y="96"/>
                  </a:cubicBezTo>
                  <a:cubicBezTo>
                    <a:pt x="0" y="143"/>
                    <a:pt x="48" y="191"/>
                    <a:pt x="96" y="191"/>
                  </a:cubicBezTo>
                  <a:cubicBezTo>
                    <a:pt x="143" y="191"/>
                    <a:pt x="191" y="143"/>
                    <a:pt x="191" y="96"/>
                  </a:cubicBezTo>
                  <a:cubicBezTo>
                    <a:pt x="191" y="24"/>
                    <a:pt x="143" y="1"/>
                    <a:pt x="96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334;p45">
              <a:extLst>
                <a:ext uri="{FF2B5EF4-FFF2-40B4-BE49-F238E27FC236}">
                  <a16:creationId xmlns:a16="http://schemas.microsoft.com/office/drawing/2014/main" id="{66E8CFE9-967D-4C99-AC74-5664BFA8D6AA}"/>
                </a:ext>
              </a:extLst>
            </p:cNvPr>
            <p:cNvSpPr/>
            <p:nvPr/>
          </p:nvSpPr>
          <p:spPr>
            <a:xfrm>
              <a:off x="1380025" y="2699425"/>
              <a:ext cx="4175" cy="4775"/>
            </a:xfrm>
            <a:custGeom>
              <a:avLst/>
              <a:gdLst/>
              <a:ahLst/>
              <a:cxnLst/>
              <a:rect l="l" t="t" r="r" b="b"/>
              <a:pathLst>
                <a:path w="167" h="191" extrusionOk="0">
                  <a:moveTo>
                    <a:pt x="72" y="0"/>
                  </a:moveTo>
                  <a:cubicBezTo>
                    <a:pt x="24" y="0"/>
                    <a:pt x="0" y="48"/>
                    <a:pt x="0" y="96"/>
                  </a:cubicBezTo>
                  <a:cubicBezTo>
                    <a:pt x="0" y="143"/>
                    <a:pt x="24" y="191"/>
                    <a:pt x="72" y="191"/>
                  </a:cubicBezTo>
                  <a:cubicBezTo>
                    <a:pt x="143" y="191"/>
                    <a:pt x="167" y="143"/>
                    <a:pt x="167" y="96"/>
                  </a:cubicBezTo>
                  <a:cubicBezTo>
                    <a:pt x="167" y="48"/>
                    <a:pt x="143" y="0"/>
                    <a:pt x="72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335;p45">
              <a:extLst>
                <a:ext uri="{FF2B5EF4-FFF2-40B4-BE49-F238E27FC236}">
                  <a16:creationId xmlns:a16="http://schemas.microsoft.com/office/drawing/2014/main" id="{BC5FB93A-BEC8-4C78-A2BB-1FC1D4FE1AB3}"/>
                </a:ext>
              </a:extLst>
            </p:cNvPr>
            <p:cNvSpPr/>
            <p:nvPr/>
          </p:nvSpPr>
          <p:spPr>
            <a:xfrm>
              <a:off x="1388350" y="2693475"/>
              <a:ext cx="6575" cy="6575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20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14"/>
                    <a:pt x="72" y="262"/>
                    <a:pt x="120" y="262"/>
                  </a:cubicBezTo>
                  <a:cubicBezTo>
                    <a:pt x="191" y="262"/>
                    <a:pt x="263" y="214"/>
                    <a:pt x="263" y="143"/>
                  </a:cubicBezTo>
                  <a:cubicBezTo>
                    <a:pt x="263" y="72"/>
                    <a:pt x="191" y="0"/>
                    <a:pt x="120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336;p45">
              <a:extLst>
                <a:ext uri="{FF2B5EF4-FFF2-40B4-BE49-F238E27FC236}">
                  <a16:creationId xmlns:a16="http://schemas.microsoft.com/office/drawing/2014/main" id="{BED105B6-79A2-42A6-A2AC-78D6C8D7A57F}"/>
                </a:ext>
              </a:extLst>
            </p:cNvPr>
            <p:cNvSpPr/>
            <p:nvPr/>
          </p:nvSpPr>
          <p:spPr>
            <a:xfrm>
              <a:off x="1263925" y="2737525"/>
              <a:ext cx="211375" cy="81575"/>
            </a:xfrm>
            <a:custGeom>
              <a:avLst/>
              <a:gdLst/>
              <a:ahLst/>
              <a:cxnLst/>
              <a:rect l="l" t="t" r="r" b="b"/>
              <a:pathLst>
                <a:path w="8455" h="3263" extrusionOk="0">
                  <a:moveTo>
                    <a:pt x="143" y="0"/>
                  </a:moveTo>
                  <a:cubicBezTo>
                    <a:pt x="72" y="0"/>
                    <a:pt x="0" y="48"/>
                    <a:pt x="0" y="119"/>
                  </a:cubicBezTo>
                  <a:lnTo>
                    <a:pt x="0" y="3120"/>
                  </a:lnTo>
                  <a:cubicBezTo>
                    <a:pt x="0" y="3192"/>
                    <a:pt x="72" y="3263"/>
                    <a:pt x="143" y="3263"/>
                  </a:cubicBezTo>
                  <a:lnTo>
                    <a:pt x="8312" y="3263"/>
                  </a:lnTo>
                  <a:cubicBezTo>
                    <a:pt x="8383" y="3263"/>
                    <a:pt x="8455" y="3192"/>
                    <a:pt x="8455" y="3120"/>
                  </a:cubicBezTo>
                  <a:lnTo>
                    <a:pt x="8455" y="119"/>
                  </a:lnTo>
                  <a:cubicBezTo>
                    <a:pt x="8455" y="48"/>
                    <a:pt x="8383" y="0"/>
                    <a:pt x="8312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337;p45">
              <a:extLst>
                <a:ext uri="{FF2B5EF4-FFF2-40B4-BE49-F238E27FC236}">
                  <a16:creationId xmlns:a16="http://schemas.microsoft.com/office/drawing/2014/main" id="{C772183B-2006-4571-8643-2AB71DFF8BF0}"/>
                </a:ext>
              </a:extLst>
            </p:cNvPr>
            <p:cNvSpPr/>
            <p:nvPr/>
          </p:nvSpPr>
          <p:spPr>
            <a:xfrm>
              <a:off x="1272850" y="2744675"/>
              <a:ext cx="202450" cy="74425"/>
            </a:xfrm>
            <a:custGeom>
              <a:avLst/>
              <a:gdLst/>
              <a:ahLst/>
              <a:cxnLst/>
              <a:rect l="l" t="t" r="r" b="b"/>
              <a:pathLst>
                <a:path w="8098" h="2977" extrusionOk="0">
                  <a:moveTo>
                    <a:pt x="120" y="0"/>
                  </a:moveTo>
                  <a:cubicBezTo>
                    <a:pt x="48" y="0"/>
                    <a:pt x="1" y="48"/>
                    <a:pt x="1" y="119"/>
                  </a:cubicBezTo>
                  <a:lnTo>
                    <a:pt x="1" y="2834"/>
                  </a:lnTo>
                  <a:cubicBezTo>
                    <a:pt x="1" y="2906"/>
                    <a:pt x="48" y="2977"/>
                    <a:pt x="120" y="2977"/>
                  </a:cubicBezTo>
                  <a:lnTo>
                    <a:pt x="7955" y="2977"/>
                  </a:lnTo>
                  <a:cubicBezTo>
                    <a:pt x="8050" y="2977"/>
                    <a:pt x="8098" y="2906"/>
                    <a:pt x="8098" y="2834"/>
                  </a:cubicBezTo>
                  <a:lnTo>
                    <a:pt x="8098" y="119"/>
                  </a:lnTo>
                  <a:cubicBezTo>
                    <a:pt x="8098" y="48"/>
                    <a:pt x="8050" y="0"/>
                    <a:pt x="7955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338;p45">
              <a:extLst>
                <a:ext uri="{FF2B5EF4-FFF2-40B4-BE49-F238E27FC236}">
                  <a16:creationId xmlns:a16="http://schemas.microsoft.com/office/drawing/2014/main" id="{CF5B83B6-BAD4-4539-9127-CE016B74D534}"/>
                </a:ext>
              </a:extLst>
            </p:cNvPr>
            <p:cNvSpPr/>
            <p:nvPr/>
          </p:nvSpPr>
          <p:spPr>
            <a:xfrm>
              <a:off x="1282375" y="2751800"/>
              <a:ext cx="54200" cy="54225"/>
            </a:xfrm>
            <a:custGeom>
              <a:avLst/>
              <a:gdLst/>
              <a:ahLst/>
              <a:cxnLst/>
              <a:rect l="l" t="t" r="r" b="b"/>
              <a:pathLst>
                <a:path w="2168" h="2169" extrusionOk="0">
                  <a:moveTo>
                    <a:pt x="1096" y="1"/>
                  </a:moveTo>
                  <a:cubicBezTo>
                    <a:pt x="501" y="1"/>
                    <a:pt x="1" y="477"/>
                    <a:pt x="1" y="1096"/>
                  </a:cubicBezTo>
                  <a:cubicBezTo>
                    <a:pt x="1" y="1692"/>
                    <a:pt x="501" y="2168"/>
                    <a:pt x="1096" y="2168"/>
                  </a:cubicBezTo>
                  <a:cubicBezTo>
                    <a:pt x="1691" y="2168"/>
                    <a:pt x="2168" y="1692"/>
                    <a:pt x="2168" y="1096"/>
                  </a:cubicBezTo>
                  <a:cubicBezTo>
                    <a:pt x="2168" y="477"/>
                    <a:pt x="1691" y="1"/>
                    <a:pt x="1096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339;p45">
              <a:extLst>
                <a:ext uri="{FF2B5EF4-FFF2-40B4-BE49-F238E27FC236}">
                  <a16:creationId xmlns:a16="http://schemas.microsoft.com/office/drawing/2014/main" id="{0C74ACFF-8066-4D30-8827-8CE0D5B4EED8}"/>
                </a:ext>
              </a:extLst>
            </p:cNvPr>
            <p:cNvSpPr/>
            <p:nvPr/>
          </p:nvSpPr>
          <p:spPr>
            <a:xfrm>
              <a:off x="1282375" y="2754200"/>
              <a:ext cx="51825" cy="51825"/>
            </a:xfrm>
            <a:custGeom>
              <a:avLst/>
              <a:gdLst/>
              <a:ahLst/>
              <a:cxnLst/>
              <a:rect l="l" t="t" r="r" b="b"/>
              <a:pathLst>
                <a:path w="2073" h="2073" extrusionOk="0">
                  <a:moveTo>
                    <a:pt x="620" y="0"/>
                  </a:moveTo>
                  <a:cubicBezTo>
                    <a:pt x="263" y="191"/>
                    <a:pt x="1" y="548"/>
                    <a:pt x="1" y="1000"/>
                  </a:cubicBezTo>
                  <a:cubicBezTo>
                    <a:pt x="1" y="1596"/>
                    <a:pt x="501" y="2072"/>
                    <a:pt x="1096" y="2072"/>
                  </a:cubicBezTo>
                  <a:cubicBezTo>
                    <a:pt x="1525" y="2072"/>
                    <a:pt x="1906" y="1810"/>
                    <a:pt x="2072" y="1453"/>
                  </a:cubicBezTo>
                  <a:lnTo>
                    <a:pt x="2072" y="1453"/>
                  </a:lnTo>
                  <a:cubicBezTo>
                    <a:pt x="1930" y="1524"/>
                    <a:pt x="1763" y="1548"/>
                    <a:pt x="1596" y="1548"/>
                  </a:cubicBezTo>
                  <a:cubicBezTo>
                    <a:pt x="1001" y="1548"/>
                    <a:pt x="525" y="1072"/>
                    <a:pt x="525" y="476"/>
                  </a:cubicBezTo>
                  <a:cubicBezTo>
                    <a:pt x="525" y="310"/>
                    <a:pt x="548" y="143"/>
                    <a:pt x="620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340;p45">
              <a:extLst>
                <a:ext uri="{FF2B5EF4-FFF2-40B4-BE49-F238E27FC236}">
                  <a16:creationId xmlns:a16="http://schemas.microsoft.com/office/drawing/2014/main" id="{463EB876-F9ED-47E8-A8C8-A948194F624F}"/>
                </a:ext>
              </a:extLst>
            </p:cNvPr>
            <p:cNvSpPr/>
            <p:nvPr/>
          </p:nvSpPr>
          <p:spPr>
            <a:xfrm>
              <a:off x="1402650" y="2751800"/>
              <a:ext cx="54200" cy="54225"/>
            </a:xfrm>
            <a:custGeom>
              <a:avLst/>
              <a:gdLst/>
              <a:ahLst/>
              <a:cxnLst/>
              <a:rect l="l" t="t" r="r" b="b"/>
              <a:pathLst>
                <a:path w="2168" h="2169" extrusionOk="0">
                  <a:moveTo>
                    <a:pt x="1096" y="1"/>
                  </a:moveTo>
                  <a:cubicBezTo>
                    <a:pt x="500" y="1"/>
                    <a:pt x="0" y="477"/>
                    <a:pt x="0" y="1096"/>
                  </a:cubicBezTo>
                  <a:cubicBezTo>
                    <a:pt x="0" y="1692"/>
                    <a:pt x="500" y="2168"/>
                    <a:pt x="1096" y="2168"/>
                  </a:cubicBezTo>
                  <a:cubicBezTo>
                    <a:pt x="1691" y="2168"/>
                    <a:pt x="2167" y="1692"/>
                    <a:pt x="2167" y="1096"/>
                  </a:cubicBezTo>
                  <a:cubicBezTo>
                    <a:pt x="2167" y="477"/>
                    <a:pt x="1691" y="1"/>
                    <a:pt x="1096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341;p45">
              <a:extLst>
                <a:ext uri="{FF2B5EF4-FFF2-40B4-BE49-F238E27FC236}">
                  <a16:creationId xmlns:a16="http://schemas.microsoft.com/office/drawing/2014/main" id="{73844968-C248-4678-A72B-29117F5EF37E}"/>
                </a:ext>
              </a:extLst>
            </p:cNvPr>
            <p:cNvSpPr/>
            <p:nvPr/>
          </p:nvSpPr>
          <p:spPr>
            <a:xfrm>
              <a:off x="1402650" y="2754200"/>
              <a:ext cx="50025" cy="51825"/>
            </a:xfrm>
            <a:custGeom>
              <a:avLst/>
              <a:gdLst/>
              <a:ahLst/>
              <a:cxnLst/>
              <a:rect l="l" t="t" r="r" b="b"/>
              <a:pathLst>
                <a:path w="2001" h="2073" extrusionOk="0">
                  <a:moveTo>
                    <a:pt x="667" y="0"/>
                  </a:moveTo>
                  <a:lnTo>
                    <a:pt x="667" y="0"/>
                  </a:lnTo>
                  <a:cubicBezTo>
                    <a:pt x="286" y="143"/>
                    <a:pt x="0" y="548"/>
                    <a:pt x="0" y="1000"/>
                  </a:cubicBezTo>
                  <a:cubicBezTo>
                    <a:pt x="0" y="1596"/>
                    <a:pt x="500" y="2072"/>
                    <a:pt x="1096" y="2072"/>
                  </a:cubicBezTo>
                  <a:cubicBezTo>
                    <a:pt x="1477" y="2072"/>
                    <a:pt x="1810" y="1858"/>
                    <a:pt x="2001" y="1572"/>
                  </a:cubicBezTo>
                  <a:lnTo>
                    <a:pt x="2001" y="1572"/>
                  </a:lnTo>
                  <a:cubicBezTo>
                    <a:pt x="1881" y="1620"/>
                    <a:pt x="1739" y="1643"/>
                    <a:pt x="1596" y="1643"/>
                  </a:cubicBezTo>
                  <a:cubicBezTo>
                    <a:pt x="1000" y="1643"/>
                    <a:pt x="500" y="1167"/>
                    <a:pt x="500" y="572"/>
                  </a:cubicBezTo>
                  <a:cubicBezTo>
                    <a:pt x="500" y="357"/>
                    <a:pt x="572" y="167"/>
                    <a:pt x="667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342;p45">
              <a:extLst>
                <a:ext uri="{FF2B5EF4-FFF2-40B4-BE49-F238E27FC236}">
                  <a16:creationId xmlns:a16="http://schemas.microsoft.com/office/drawing/2014/main" id="{818AA5AF-BCCD-4D1F-9D51-2171E29698CB}"/>
                </a:ext>
              </a:extLst>
            </p:cNvPr>
            <p:cNvSpPr/>
            <p:nvPr/>
          </p:nvSpPr>
          <p:spPr>
            <a:xfrm>
              <a:off x="1342500" y="2719075"/>
              <a:ext cx="54200" cy="78000"/>
            </a:xfrm>
            <a:custGeom>
              <a:avLst/>
              <a:gdLst/>
              <a:ahLst/>
              <a:cxnLst/>
              <a:rect l="l" t="t" r="r" b="b"/>
              <a:pathLst>
                <a:path w="2168" h="3120" extrusionOk="0">
                  <a:moveTo>
                    <a:pt x="1096" y="0"/>
                  </a:moveTo>
                  <a:cubicBezTo>
                    <a:pt x="1049" y="0"/>
                    <a:pt x="1001" y="24"/>
                    <a:pt x="977" y="48"/>
                  </a:cubicBezTo>
                  <a:cubicBezTo>
                    <a:pt x="882" y="191"/>
                    <a:pt x="1" y="1477"/>
                    <a:pt x="1" y="2024"/>
                  </a:cubicBezTo>
                  <a:cubicBezTo>
                    <a:pt x="1" y="2620"/>
                    <a:pt x="501" y="3120"/>
                    <a:pt x="1096" y="3120"/>
                  </a:cubicBezTo>
                  <a:cubicBezTo>
                    <a:pt x="1692" y="3120"/>
                    <a:pt x="2168" y="2620"/>
                    <a:pt x="2168" y="2024"/>
                  </a:cubicBezTo>
                  <a:cubicBezTo>
                    <a:pt x="2168" y="1477"/>
                    <a:pt x="1311" y="191"/>
                    <a:pt x="1192" y="48"/>
                  </a:cubicBezTo>
                  <a:cubicBezTo>
                    <a:pt x="1168" y="24"/>
                    <a:pt x="1144" y="0"/>
                    <a:pt x="1096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343;p45">
              <a:extLst>
                <a:ext uri="{FF2B5EF4-FFF2-40B4-BE49-F238E27FC236}">
                  <a16:creationId xmlns:a16="http://schemas.microsoft.com/office/drawing/2014/main" id="{1F1402FF-256F-4282-ACBD-74176CE51DA2}"/>
                </a:ext>
              </a:extLst>
            </p:cNvPr>
            <p:cNvSpPr/>
            <p:nvPr/>
          </p:nvSpPr>
          <p:spPr>
            <a:xfrm>
              <a:off x="1342500" y="2719075"/>
              <a:ext cx="53625" cy="78000"/>
            </a:xfrm>
            <a:custGeom>
              <a:avLst/>
              <a:gdLst/>
              <a:ahLst/>
              <a:cxnLst/>
              <a:rect l="l" t="t" r="r" b="b"/>
              <a:pathLst>
                <a:path w="2145" h="3120" extrusionOk="0">
                  <a:moveTo>
                    <a:pt x="1073" y="0"/>
                  </a:moveTo>
                  <a:cubicBezTo>
                    <a:pt x="1025" y="0"/>
                    <a:pt x="1001" y="24"/>
                    <a:pt x="977" y="48"/>
                  </a:cubicBezTo>
                  <a:cubicBezTo>
                    <a:pt x="882" y="191"/>
                    <a:pt x="1" y="1477"/>
                    <a:pt x="1" y="2024"/>
                  </a:cubicBezTo>
                  <a:cubicBezTo>
                    <a:pt x="1" y="2620"/>
                    <a:pt x="501" y="3120"/>
                    <a:pt x="1096" y="3120"/>
                  </a:cubicBezTo>
                  <a:cubicBezTo>
                    <a:pt x="1596" y="3120"/>
                    <a:pt x="2001" y="2786"/>
                    <a:pt x="2144" y="2310"/>
                  </a:cubicBezTo>
                  <a:lnTo>
                    <a:pt x="2144" y="2310"/>
                  </a:lnTo>
                  <a:cubicBezTo>
                    <a:pt x="1977" y="2429"/>
                    <a:pt x="1763" y="2477"/>
                    <a:pt x="1549" y="2477"/>
                  </a:cubicBezTo>
                  <a:cubicBezTo>
                    <a:pt x="953" y="2477"/>
                    <a:pt x="477" y="2001"/>
                    <a:pt x="477" y="1405"/>
                  </a:cubicBezTo>
                  <a:cubicBezTo>
                    <a:pt x="477" y="1072"/>
                    <a:pt x="787" y="453"/>
                    <a:pt x="1073" y="0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344;p45">
              <a:extLst>
                <a:ext uri="{FF2B5EF4-FFF2-40B4-BE49-F238E27FC236}">
                  <a16:creationId xmlns:a16="http://schemas.microsoft.com/office/drawing/2014/main" id="{2C885CD5-99E7-4880-A1DB-D61656CF5290}"/>
                </a:ext>
              </a:extLst>
            </p:cNvPr>
            <p:cNvSpPr/>
            <p:nvPr/>
          </p:nvSpPr>
          <p:spPr>
            <a:xfrm>
              <a:off x="1378825" y="276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345;p45">
              <a:extLst>
                <a:ext uri="{FF2B5EF4-FFF2-40B4-BE49-F238E27FC236}">
                  <a16:creationId xmlns:a16="http://schemas.microsoft.com/office/drawing/2014/main" id="{AD120C2C-18B7-4C08-B016-4138C337A820}"/>
                </a:ext>
              </a:extLst>
            </p:cNvPr>
            <p:cNvSpPr/>
            <p:nvPr/>
          </p:nvSpPr>
          <p:spPr>
            <a:xfrm>
              <a:off x="1366325" y="2754800"/>
              <a:ext cx="20275" cy="20250"/>
            </a:xfrm>
            <a:custGeom>
              <a:avLst/>
              <a:gdLst/>
              <a:ahLst/>
              <a:cxnLst/>
              <a:rect l="l" t="t" r="r" b="b"/>
              <a:pathLst>
                <a:path w="811" h="810" extrusionOk="0">
                  <a:moveTo>
                    <a:pt x="405" y="0"/>
                  </a:moveTo>
                  <a:cubicBezTo>
                    <a:pt x="167" y="0"/>
                    <a:pt x="0" y="191"/>
                    <a:pt x="0" y="405"/>
                  </a:cubicBezTo>
                  <a:cubicBezTo>
                    <a:pt x="0" y="643"/>
                    <a:pt x="167" y="810"/>
                    <a:pt x="405" y="810"/>
                  </a:cubicBezTo>
                  <a:cubicBezTo>
                    <a:pt x="620" y="810"/>
                    <a:pt x="810" y="643"/>
                    <a:pt x="810" y="405"/>
                  </a:cubicBezTo>
                  <a:cubicBezTo>
                    <a:pt x="810" y="191"/>
                    <a:pt x="620" y="0"/>
                    <a:pt x="405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346;p45">
              <a:extLst>
                <a:ext uri="{FF2B5EF4-FFF2-40B4-BE49-F238E27FC236}">
                  <a16:creationId xmlns:a16="http://schemas.microsoft.com/office/drawing/2014/main" id="{0ABD29CA-3972-4B9B-B422-DB301B5BD28C}"/>
                </a:ext>
              </a:extLst>
            </p:cNvPr>
            <p:cNvSpPr/>
            <p:nvPr/>
          </p:nvSpPr>
          <p:spPr>
            <a:xfrm>
              <a:off x="1366325" y="2740500"/>
              <a:ext cx="9550" cy="95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1" y="0"/>
                  </a:moveTo>
                  <a:cubicBezTo>
                    <a:pt x="96" y="0"/>
                    <a:pt x="0" y="96"/>
                    <a:pt x="0" y="191"/>
                  </a:cubicBezTo>
                  <a:cubicBezTo>
                    <a:pt x="0" y="310"/>
                    <a:pt x="96" y="382"/>
                    <a:pt x="191" y="382"/>
                  </a:cubicBezTo>
                  <a:cubicBezTo>
                    <a:pt x="310" y="382"/>
                    <a:pt x="381" y="310"/>
                    <a:pt x="381" y="191"/>
                  </a:cubicBezTo>
                  <a:cubicBezTo>
                    <a:pt x="381" y="96"/>
                    <a:pt x="310" y="0"/>
                    <a:pt x="191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2347;p45">
            <a:extLst>
              <a:ext uri="{FF2B5EF4-FFF2-40B4-BE49-F238E27FC236}">
                <a16:creationId xmlns:a16="http://schemas.microsoft.com/office/drawing/2014/main" id="{3EF4E22C-8DCF-475F-84F7-0BAD04210525}"/>
              </a:ext>
            </a:extLst>
          </p:cNvPr>
          <p:cNvGrpSpPr/>
          <p:nvPr/>
        </p:nvGrpSpPr>
        <p:grpSpPr>
          <a:xfrm>
            <a:off x="8232365" y="3852040"/>
            <a:ext cx="182877" cy="457211"/>
            <a:chOff x="4259775" y="3914550"/>
            <a:chExt cx="92325" cy="224475"/>
          </a:xfrm>
        </p:grpSpPr>
        <p:sp>
          <p:nvSpPr>
            <p:cNvPr id="138" name="Google Shape;2348;p45">
              <a:extLst>
                <a:ext uri="{FF2B5EF4-FFF2-40B4-BE49-F238E27FC236}">
                  <a16:creationId xmlns:a16="http://schemas.microsoft.com/office/drawing/2014/main" id="{CEE512E6-D5F2-4F2B-A0E7-49882F0F4D03}"/>
                </a:ext>
              </a:extLst>
            </p:cNvPr>
            <p:cNvSpPr/>
            <p:nvPr/>
          </p:nvSpPr>
          <p:spPr>
            <a:xfrm>
              <a:off x="4302650" y="3957425"/>
              <a:ext cx="6575" cy="14300"/>
            </a:xfrm>
            <a:custGeom>
              <a:avLst/>
              <a:gdLst/>
              <a:ahLst/>
              <a:cxnLst/>
              <a:rect l="l" t="t" r="r" b="b"/>
              <a:pathLst>
                <a:path w="263" h="572" extrusionOk="0">
                  <a:moveTo>
                    <a:pt x="0" y="0"/>
                  </a:moveTo>
                  <a:lnTo>
                    <a:pt x="0" y="429"/>
                  </a:lnTo>
                  <a:cubicBezTo>
                    <a:pt x="0" y="524"/>
                    <a:pt x="48" y="572"/>
                    <a:pt x="120" y="572"/>
                  </a:cubicBezTo>
                  <a:cubicBezTo>
                    <a:pt x="215" y="572"/>
                    <a:pt x="262" y="524"/>
                    <a:pt x="262" y="429"/>
                  </a:cubicBezTo>
                  <a:lnTo>
                    <a:pt x="262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349;p45">
              <a:extLst>
                <a:ext uri="{FF2B5EF4-FFF2-40B4-BE49-F238E27FC236}">
                  <a16:creationId xmlns:a16="http://schemas.microsoft.com/office/drawing/2014/main" id="{B73EB98A-C58C-4063-BAE8-CF9A22803D18}"/>
                </a:ext>
              </a:extLst>
            </p:cNvPr>
            <p:cNvSpPr/>
            <p:nvPr/>
          </p:nvSpPr>
          <p:spPr>
            <a:xfrm>
              <a:off x="4287775" y="3914550"/>
              <a:ext cx="36325" cy="57175"/>
            </a:xfrm>
            <a:custGeom>
              <a:avLst/>
              <a:gdLst/>
              <a:ahLst/>
              <a:cxnLst/>
              <a:rect l="l" t="t" r="r" b="b"/>
              <a:pathLst>
                <a:path w="1453" h="2287" extrusionOk="0">
                  <a:moveTo>
                    <a:pt x="715" y="0"/>
                  </a:moveTo>
                  <a:cubicBezTo>
                    <a:pt x="310" y="0"/>
                    <a:pt x="0" y="334"/>
                    <a:pt x="0" y="739"/>
                  </a:cubicBezTo>
                  <a:cubicBezTo>
                    <a:pt x="0" y="1096"/>
                    <a:pt x="238" y="1405"/>
                    <a:pt x="595" y="1453"/>
                  </a:cubicBezTo>
                  <a:lnTo>
                    <a:pt x="595" y="2144"/>
                  </a:lnTo>
                  <a:cubicBezTo>
                    <a:pt x="595" y="2239"/>
                    <a:pt x="643" y="2287"/>
                    <a:pt x="715" y="2287"/>
                  </a:cubicBezTo>
                  <a:cubicBezTo>
                    <a:pt x="810" y="2287"/>
                    <a:pt x="857" y="2239"/>
                    <a:pt x="857" y="2144"/>
                  </a:cubicBezTo>
                  <a:lnTo>
                    <a:pt x="857" y="1334"/>
                  </a:lnTo>
                  <a:cubicBezTo>
                    <a:pt x="857" y="1263"/>
                    <a:pt x="810" y="1191"/>
                    <a:pt x="715" y="1191"/>
                  </a:cubicBezTo>
                  <a:cubicBezTo>
                    <a:pt x="476" y="1191"/>
                    <a:pt x="262" y="1001"/>
                    <a:pt x="262" y="739"/>
                  </a:cubicBezTo>
                  <a:cubicBezTo>
                    <a:pt x="262" y="501"/>
                    <a:pt x="476" y="286"/>
                    <a:pt x="715" y="286"/>
                  </a:cubicBezTo>
                  <a:cubicBezTo>
                    <a:pt x="977" y="286"/>
                    <a:pt x="1191" y="501"/>
                    <a:pt x="1191" y="739"/>
                  </a:cubicBezTo>
                  <a:cubicBezTo>
                    <a:pt x="1191" y="810"/>
                    <a:pt x="1238" y="882"/>
                    <a:pt x="1310" y="882"/>
                  </a:cubicBezTo>
                  <a:cubicBezTo>
                    <a:pt x="1405" y="882"/>
                    <a:pt x="1453" y="810"/>
                    <a:pt x="1453" y="739"/>
                  </a:cubicBezTo>
                  <a:cubicBezTo>
                    <a:pt x="1453" y="334"/>
                    <a:pt x="1119" y="0"/>
                    <a:pt x="715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350;p45">
              <a:extLst>
                <a:ext uri="{FF2B5EF4-FFF2-40B4-BE49-F238E27FC236}">
                  <a16:creationId xmlns:a16="http://schemas.microsoft.com/office/drawing/2014/main" id="{668F5E04-8B75-4168-9C10-3D76CBDD4235}"/>
                </a:ext>
              </a:extLst>
            </p:cNvPr>
            <p:cNvSpPr/>
            <p:nvPr/>
          </p:nvSpPr>
          <p:spPr>
            <a:xfrm>
              <a:off x="4259775" y="3965150"/>
              <a:ext cx="92325" cy="173875"/>
            </a:xfrm>
            <a:custGeom>
              <a:avLst/>
              <a:gdLst/>
              <a:ahLst/>
              <a:cxnLst/>
              <a:rect l="l" t="t" r="r" b="b"/>
              <a:pathLst>
                <a:path w="3693" h="6955" extrusionOk="0">
                  <a:moveTo>
                    <a:pt x="1239" y="1"/>
                  </a:moveTo>
                  <a:cubicBezTo>
                    <a:pt x="549" y="1"/>
                    <a:pt x="1" y="548"/>
                    <a:pt x="1" y="1239"/>
                  </a:cubicBezTo>
                  <a:lnTo>
                    <a:pt x="1" y="6812"/>
                  </a:lnTo>
                  <a:cubicBezTo>
                    <a:pt x="1" y="6883"/>
                    <a:pt x="48" y="6954"/>
                    <a:pt x="144" y="6954"/>
                  </a:cubicBezTo>
                  <a:lnTo>
                    <a:pt x="3549" y="6954"/>
                  </a:lnTo>
                  <a:cubicBezTo>
                    <a:pt x="3621" y="6954"/>
                    <a:pt x="3692" y="6883"/>
                    <a:pt x="3692" y="6812"/>
                  </a:cubicBezTo>
                  <a:lnTo>
                    <a:pt x="3692" y="1239"/>
                  </a:lnTo>
                  <a:cubicBezTo>
                    <a:pt x="3692" y="548"/>
                    <a:pt x="3121" y="1"/>
                    <a:pt x="2430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351;p45">
              <a:extLst>
                <a:ext uri="{FF2B5EF4-FFF2-40B4-BE49-F238E27FC236}">
                  <a16:creationId xmlns:a16="http://schemas.microsoft.com/office/drawing/2014/main" id="{AC9B1405-239D-4D36-B2BE-7FDDD0ED0295}"/>
                </a:ext>
              </a:extLst>
            </p:cNvPr>
            <p:cNvSpPr/>
            <p:nvPr/>
          </p:nvSpPr>
          <p:spPr>
            <a:xfrm>
              <a:off x="4259775" y="3965150"/>
              <a:ext cx="42300" cy="173875"/>
            </a:xfrm>
            <a:custGeom>
              <a:avLst/>
              <a:gdLst/>
              <a:ahLst/>
              <a:cxnLst/>
              <a:rect l="l" t="t" r="r" b="b"/>
              <a:pathLst>
                <a:path w="1692" h="6955" extrusionOk="0">
                  <a:moveTo>
                    <a:pt x="1239" y="1"/>
                  </a:moveTo>
                  <a:cubicBezTo>
                    <a:pt x="549" y="1"/>
                    <a:pt x="1" y="548"/>
                    <a:pt x="1" y="1239"/>
                  </a:cubicBezTo>
                  <a:lnTo>
                    <a:pt x="1" y="6812"/>
                  </a:lnTo>
                  <a:cubicBezTo>
                    <a:pt x="1" y="6883"/>
                    <a:pt x="48" y="6954"/>
                    <a:pt x="144" y="6954"/>
                  </a:cubicBezTo>
                  <a:lnTo>
                    <a:pt x="572" y="6954"/>
                  </a:lnTo>
                  <a:cubicBezTo>
                    <a:pt x="501" y="6954"/>
                    <a:pt x="430" y="6883"/>
                    <a:pt x="430" y="6812"/>
                  </a:cubicBezTo>
                  <a:lnTo>
                    <a:pt x="430" y="1239"/>
                  </a:lnTo>
                  <a:cubicBezTo>
                    <a:pt x="430" y="548"/>
                    <a:pt x="1001" y="1"/>
                    <a:pt x="1692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352;p45">
              <a:extLst>
                <a:ext uri="{FF2B5EF4-FFF2-40B4-BE49-F238E27FC236}">
                  <a16:creationId xmlns:a16="http://schemas.microsoft.com/office/drawing/2014/main" id="{23E5DDEC-A831-4B44-8906-49051D7025DB}"/>
                </a:ext>
              </a:extLst>
            </p:cNvPr>
            <p:cNvSpPr/>
            <p:nvPr/>
          </p:nvSpPr>
          <p:spPr>
            <a:xfrm>
              <a:off x="4280025" y="4000275"/>
              <a:ext cx="22050" cy="7175"/>
            </a:xfrm>
            <a:custGeom>
              <a:avLst/>
              <a:gdLst/>
              <a:ahLst/>
              <a:cxnLst/>
              <a:rect l="l" t="t" r="r" b="b"/>
              <a:pathLst>
                <a:path w="882" h="287" extrusionOk="0">
                  <a:moveTo>
                    <a:pt x="143" y="1"/>
                  </a:moveTo>
                  <a:cubicBezTo>
                    <a:pt x="72" y="1"/>
                    <a:pt x="1" y="48"/>
                    <a:pt x="1" y="144"/>
                  </a:cubicBezTo>
                  <a:cubicBezTo>
                    <a:pt x="1" y="215"/>
                    <a:pt x="72" y="286"/>
                    <a:pt x="143" y="286"/>
                  </a:cubicBezTo>
                  <a:lnTo>
                    <a:pt x="739" y="286"/>
                  </a:lnTo>
                  <a:cubicBezTo>
                    <a:pt x="810" y="286"/>
                    <a:pt x="882" y="215"/>
                    <a:pt x="882" y="144"/>
                  </a:cubicBezTo>
                  <a:cubicBezTo>
                    <a:pt x="882" y="48"/>
                    <a:pt x="810" y="1"/>
                    <a:pt x="739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353;p45">
              <a:extLst>
                <a:ext uri="{FF2B5EF4-FFF2-40B4-BE49-F238E27FC236}">
                  <a16:creationId xmlns:a16="http://schemas.microsoft.com/office/drawing/2014/main" id="{8FE404F1-5307-47F7-990A-B0FE4B858FAF}"/>
                </a:ext>
              </a:extLst>
            </p:cNvPr>
            <p:cNvSpPr/>
            <p:nvPr/>
          </p:nvSpPr>
          <p:spPr>
            <a:xfrm>
              <a:off x="4280025" y="4015175"/>
              <a:ext cx="22050" cy="7150"/>
            </a:xfrm>
            <a:custGeom>
              <a:avLst/>
              <a:gdLst/>
              <a:ahLst/>
              <a:cxnLst/>
              <a:rect l="l" t="t" r="r" b="b"/>
              <a:pathLst>
                <a:path w="882" h="286" extrusionOk="0">
                  <a:moveTo>
                    <a:pt x="143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4"/>
                    <a:pt x="72" y="286"/>
                    <a:pt x="143" y="286"/>
                  </a:cubicBezTo>
                  <a:lnTo>
                    <a:pt x="739" y="286"/>
                  </a:lnTo>
                  <a:cubicBezTo>
                    <a:pt x="810" y="286"/>
                    <a:pt x="882" y="214"/>
                    <a:pt x="882" y="143"/>
                  </a:cubicBezTo>
                  <a:cubicBezTo>
                    <a:pt x="882" y="48"/>
                    <a:pt x="810" y="0"/>
                    <a:pt x="739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354;p45">
              <a:extLst>
                <a:ext uri="{FF2B5EF4-FFF2-40B4-BE49-F238E27FC236}">
                  <a16:creationId xmlns:a16="http://schemas.microsoft.com/office/drawing/2014/main" id="{363B3D72-8254-4360-B010-A7DE3D92C656}"/>
                </a:ext>
              </a:extLst>
            </p:cNvPr>
            <p:cNvSpPr/>
            <p:nvPr/>
          </p:nvSpPr>
          <p:spPr>
            <a:xfrm>
              <a:off x="4280025" y="4030050"/>
              <a:ext cx="22050" cy="6575"/>
            </a:xfrm>
            <a:custGeom>
              <a:avLst/>
              <a:gdLst/>
              <a:ahLst/>
              <a:cxnLst/>
              <a:rect l="l" t="t" r="r" b="b"/>
              <a:pathLst>
                <a:path w="882" h="263" extrusionOk="0">
                  <a:moveTo>
                    <a:pt x="143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5"/>
                    <a:pt x="72" y="262"/>
                    <a:pt x="143" y="262"/>
                  </a:cubicBezTo>
                  <a:lnTo>
                    <a:pt x="739" y="262"/>
                  </a:lnTo>
                  <a:cubicBezTo>
                    <a:pt x="810" y="262"/>
                    <a:pt x="882" y="215"/>
                    <a:pt x="882" y="143"/>
                  </a:cubicBezTo>
                  <a:cubicBezTo>
                    <a:pt x="882" y="48"/>
                    <a:pt x="810" y="0"/>
                    <a:pt x="739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355;p45">
              <a:extLst>
                <a:ext uri="{FF2B5EF4-FFF2-40B4-BE49-F238E27FC236}">
                  <a16:creationId xmlns:a16="http://schemas.microsoft.com/office/drawing/2014/main" id="{8C2D5573-58CB-4207-A597-491B718DE813}"/>
                </a:ext>
              </a:extLst>
            </p:cNvPr>
            <p:cNvSpPr/>
            <p:nvPr/>
          </p:nvSpPr>
          <p:spPr>
            <a:xfrm>
              <a:off x="4280025" y="4044925"/>
              <a:ext cx="22050" cy="6575"/>
            </a:xfrm>
            <a:custGeom>
              <a:avLst/>
              <a:gdLst/>
              <a:ahLst/>
              <a:cxnLst/>
              <a:rect l="l" t="t" r="r" b="b"/>
              <a:pathLst>
                <a:path w="882" h="263" extrusionOk="0">
                  <a:moveTo>
                    <a:pt x="143" y="1"/>
                  </a:moveTo>
                  <a:cubicBezTo>
                    <a:pt x="72" y="1"/>
                    <a:pt x="1" y="48"/>
                    <a:pt x="1" y="144"/>
                  </a:cubicBezTo>
                  <a:cubicBezTo>
                    <a:pt x="1" y="215"/>
                    <a:pt x="72" y="263"/>
                    <a:pt x="143" y="263"/>
                  </a:cubicBezTo>
                  <a:lnTo>
                    <a:pt x="739" y="263"/>
                  </a:lnTo>
                  <a:cubicBezTo>
                    <a:pt x="810" y="263"/>
                    <a:pt x="882" y="215"/>
                    <a:pt x="882" y="144"/>
                  </a:cubicBezTo>
                  <a:cubicBezTo>
                    <a:pt x="882" y="48"/>
                    <a:pt x="810" y="1"/>
                    <a:pt x="739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356;p45">
              <a:extLst>
                <a:ext uri="{FF2B5EF4-FFF2-40B4-BE49-F238E27FC236}">
                  <a16:creationId xmlns:a16="http://schemas.microsoft.com/office/drawing/2014/main" id="{AFF23AFC-4360-41E1-B788-23765E37F7BB}"/>
                </a:ext>
              </a:extLst>
            </p:cNvPr>
            <p:cNvSpPr/>
            <p:nvPr/>
          </p:nvSpPr>
          <p:spPr>
            <a:xfrm>
              <a:off x="4280025" y="4059825"/>
              <a:ext cx="22050" cy="6575"/>
            </a:xfrm>
            <a:custGeom>
              <a:avLst/>
              <a:gdLst/>
              <a:ahLst/>
              <a:cxnLst/>
              <a:rect l="l" t="t" r="r" b="b"/>
              <a:pathLst>
                <a:path w="882" h="263" extrusionOk="0">
                  <a:moveTo>
                    <a:pt x="143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4"/>
                    <a:pt x="72" y="262"/>
                    <a:pt x="143" y="262"/>
                  </a:cubicBezTo>
                  <a:lnTo>
                    <a:pt x="739" y="262"/>
                  </a:lnTo>
                  <a:cubicBezTo>
                    <a:pt x="810" y="262"/>
                    <a:pt x="882" y="214"/>
                    <a:pt x="882" y="143"/>
                  </a:cubicBezTo>
                  <a:cubicBezTo>
                    <a:pt x="882" y="48"/>
                    <a:pt x="810" y="0"/>
                    <a:pt x="739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357;p45">
              <a:extLst>
                <a:ext uri="{FF2B5EF4-FFF2-40B4-BE49-F238E27FC236}">
                  <a16:creationId xmlns:a16="http://schemas.microsoft.com/office/drawing/2014/main" id="{E80A0FC4-F2C8-4B0F-97A2-3BAD6FEAB990}"/>
                </a:ext>
              </a:extLst>
            </p:cNvPr>
            <p:cNvSpPr/>
            <p:nvPr/>
          </p:nvSpPr>
          <p:spPr>
            <a:xfrm>
              <a:off x="4281800" y="3981825"/>
              <a:ext cx="48250" cy="142325"/>
            </a:xfrm>
            <a:custGeom>
              <a:avLst/>
              <a:gdLst/>
              <a:ahLst/>
              <a:cxnLst/>
              <a:rect l="l" t="t" r="r" b="b"/>
              <a:pathLst>
                <a:path w="1930" h="5693" extrusionOk="0">
                  <a:moveTo>
                    <a:pt x="858" y="0"/>
                  </a:moveTo>
                  <a:cubicBezTo>
                    <a:pt x="668" y="0"/>
                    <a:pt x="525" y="143"/>
                    <a:pt x="525" y="310"/>
                  </a:cubicBezTo>
                  <a:lnTo>
                    <a:pt x="525" y="3882"/>
                  </a:lnTo>
                  <a:cubicBezTo>
                    <a:pt x="192" y="4049"/>
                    <a:pt x="1" y="4406"/>
                    <a:pt x="1" y="4763"/>
                  </a:cubicBezTo>
                  <a:cubicBezTo>
                    <a:pt x="25" y="5287"/>
                    <a:pt x="453" y="5692"/>
                    <a:pt x="954" y="5692"/>
                  </a:cubicBezTo>
                  <a:cubicBezTo>
                    <a:pt x="1477" y="5692"/>
                    <a:pt x="1930" y="5263"/>
                    <a:pt x="1930" y="4739"/>
                  </a:cubicBezTo>
                  <a:cubicBezTo>
                    <a:pt x="1930" y="4382"/>
                    <a:pt x="1716" y="4049"/>
                    <a:pt x="1406" y="3882"/>
                  </a:cubicBezTo>
                  <a:lnTo>
                    <a:pt x="1406" y="310"/>
                  </a:lnTo>
                  <a:cubicBezTo>
                    <a:pt x="1406" y="143"/>
                    <a:pt x="1263" y="0"/>
                    <a:pt x="1073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358;p45">
              <a:extLst>
                <a:ext uri="{FF2B5EF4-FFF2-40B4-BE49-F238E27FC236}">
                  <a16:creationId xmlns:a16="http://schemas.microsoft.com/office/drawing/2014/main" id="{7242C32E-4156-485B-8EA8-BD067B0EC829}"/>
                </a:ext>
              </a:extLst>
            </p:cNvPr>
            <p:cNvSpPr/>
            <p:nvPr/>
          </p:nvSpPr>
          <p:spPr>
            <a:xfrm>
              <a:off x="4281800" y="4030050"/>
              <a:ext cx="48850" cy="94100"/>
            </a:xfrm>
            <a:custGeom>
              <a:avLst/>
              <a:gdLst/>
              <a:ahLst/>
              <a:cxnLst/>
              <a:rect l="l" t="t" r="r" b="b"/>
              <a:pathLst>
                <a:path w="1954" h="3764" extrusionOk="0">
                  <a:moveTo>
                    <a:pt x="525" y="0"/>
                  </a:moveTo>
                  <a:lnTo>
                    <a:pt x="525" y="1953"/>
                  </a:lnTo>
                  <a:cubicBezTo>
                    <a:pt x="192" y="2120"/>
                    <a:pt x="1" y="2477"/>
                    <a:pt x="1" y="2834"/>
                  </a:cubicBezTo>
                  <a:cubicBezTo>
                    <a:pt x="25" y="3358"/>
                    <a:pt x="453" y="3763"/>
                    <a:pt x="954" y="3763"/>
                  </a:cubicBezTo>
                  <a:cubicBezTo>
                    <a:pt x="1454" y="3763"/>
                    <a:pt x="1882" y="3382"/>
                    <a:pt x="1930" y="2882"/>
                  </a:cubicBezTo>
                  <a:cubicBezTo>
                    <a:pt x="1954" y="2477"/>
                    <a:pt x="1739" y="2120"/>
                    <a:pt x="1406" y="1953"/>
                  </a:cubicBezTo>
                  <a:lnTo>
                    <a:pt x="1406" y="0"/>
                  </a:ln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359;p45">
              <a:extLst>
                <a:ext uri="{FF2B5EF4-FFF2-40B4-BE49-F238E27FC236}">
                  <a16:creationId xmlns:a16="http://schemas.microsoft.com/office/drawing/2014/main" id="{E92F9817-08C9-405F-A495-D0712D2369DB}"/>
                </a:ext>
              </a:extLst>
            </p:cNvPr>
            <p:cNvSpPr/>
            <p:nvPr/>
          </p:nvSpPr>
          <p:spPr>
            <a:xfrm>
              <a:off x="4293125" y="4014575"/>
              <a:ext cx="25625" cy="98250"/>
            </a:xfrm>
            <a:custGeom>
              <a:avLst/>
              <a:gdLst/>
              <a:ahLst/>
              <a:cxnLst/>
              <a:rect l="l" t="t" r="r" b="b"/>
              <a:pathLst>
                <a:path w="1025" h="3930" extrusionOk="0">
                  <a:moveTo>
                    <a:pt x="453" y="0"/>
                  </a:moveTo>
                  <a:cubicBezTo>
                    <a:pt x="405" y="0"/>
                    <a:pt x="358" y="24"/>
                    <a:pt x="358" y="95"/>
                  </a:cubicBezTo>
                  <a:lnTo>
                    <a:pt x="358" y="2929"/>
                  </a:lnTo>
                  <a:cubicBezTo>
                    <a:pt x="143" y="3001"/>
                    <a:pt x="0" y="3191"/>
                    <a:pt x="0" y="3429"/>
                  </a:cubicBezTo>
                  <a:cubicBezTo>
                    <a:pt x="0" y="3715"/>
                    <a:pt x="239" y="3930"/>
                    <a:pt x="501" y="3930"/>
                  </a:cubicBezTo>
                  <a:cubicBezTo>
                    <a:pt x="786" y="3930"/>
                    <a:pt x="1024" y="3715"/>
                    <a:pt x="1024" y="3429"/>
                  </a:cubicBezTo>
                  <a:cubicBezTo>
                    <a:pt x="1024" y="3191"/>
                    <a:pt x="858" y="2977"/>
                    <a:pt x="620" y="2929"/>
                  </a:cubicBezTo>
                  <a:lnTo>
                    <a:pt x="620" y="95"/>
                  </a:lnTo>
                  <a:cubicBezTo>
                    <a:pt x="620" y="24"/>
                    <a:pt x="572" y="0"/>
                    <a:pt x="524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6CF08E2-4BC2-46F8-B893-E93C74208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423" y="2779721"/>
            <a:ext cx="2235905" cy="158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66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43"/>
          <p:cNvSpPr txBox="1">
            <a:spLocks noGrp="1"/>
          </p:cNvSpPr>
          <p:nvPr>
            <p:ph type="title" idx="4"/>
          </p:nvPr>
        </p:nvSpPr>
        <p:spPr>
          <a:xfrm>
            <a:off x="638958" y="610324"/>
            <a:ext cx="7378868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12. </a:t>
            </a:r>
            <a:r>
              <a:rPr lang="en-US" sz="2800" b="1" dirty="0" err="1"/>
              <a:t>Mengeksperimen</a:t>
            </a:r>
            <a:endParaRPr sz="2800" b="1" dirty="0"/>
          </a:p>
        </p:txBody>
      </p:sp>
      <p:grpSp>
        <p:nvGrpSpPr>
          <p:cNvPr id="2037" name="Google Shape;2037;p43"/>
          <p:cNvGrpSpPr/>
          <p:nvPr/>
        </p:nvGrpSpPr>
        <p:grpSpPr>
          <a:xfrm>
            <a:off x="108979" y="1645360"/>
            <a:ext cx="556602" cy="670735"/>
            <a:chOff x="3230400" y="3025675"/>
            <a:chExt cx="169700" cy="222100"/>
          </a:xfrm>
        </p:grpSpPr>
        <p:sp>
          <p:nvSpPr>
            <p:cNvPr id="2038" name="Google Shape;2038;p43"/>
            <p:cNvSpPr/>
            <p:nvPr/>
          </p:nvSpPr>
          <p:spPr>
            <a:xfrm>
              <a:off x="3230400" y="3025675"/>
              <a:ext cx="165550" cy="222100"/>
            </a:xfrm>
            <a:custGeom>
              <a:avLst/>
              <a:gdLst/>
              <a:ahLst/>
              <a:cxnLst/>
              <a:rect l="l" t="t" r="r" b="b"/>
              <a:pathLst>
                <a:path w="6622" h="8884" extrusionOk="0">
                  <a:moveTo>
                    <a:pt x="143" y="1"/>
                  </a:moveTo>
                  <a:cubicBezTo>
                    <a:pt x="72" y="1"/>
                    <a:pt x="1" y="72"/>
                    <a:pt x="1" y="143"/>
                  </a:cubicBezTo>
                  <a:lnTo>
                    <a:pt x="1" y="8740"/>
                  </a:lnTo>
                  <a:cubicBezTo>
                    <a:pt x="1" y="8812"/>
                    <a:pt x="72" y="8883"/>
                    <a:pt x="143" y="8883"/>
                  </a:cubicBezTo>
                  <a:lnTo>
                    <a:pt x="6478" y="8883"/>
                  </a:lnTo>
                  <a:cubicBezTo>
                    <a:pt x="6550" y="8883"/>
                    <a:pt x="6621" y="8812"/>
                    <a:pt x="6621" y="8740"/>
                  </a:cubicBezTo>
                  <a:lnTo>
                    <a:pt x="6621" y="143"/>
                  </a:lnTo>
                  <a:cubicBezTo>
                    <a:pt x="6621" y="72"/>
                    <a:pt x="6550" y="1"/>
                    <a:pt x="6478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43"/>
            <p:cNvSpPr/>
            <p:nvPr/>
          </p:nvSpPr>
          <p:spPr>
            <a:xfrm>
              <a:off x="3235175" y="3025675"/>
              <a:ext cx="164925" cy="222100"/>
            </a:xfrm>
            <a:custGeom>
              <a:avLst/>
              <a:gdLst/>
              <a:ahLst/>
              <a:cxnLst/>
              <a:rect l="l" t="t" r="r" b="b"/>
              <a:pathLst>
                <a:path w="6597" h="8884" extrusionOk="0">
                  <a:moveTo>
                    <a:pt x="143" y="1"/>
                  </a:moveTo>
                  <a:cubicBezTo>
                    <a:pt x="48" y="1"/>
                    <a:pt x="0" y="72"/>
                    <a:pt x="0" y="143"/>
                  </a:cubicBezTo>
                  <a:lnTo>
                    <a:pt x="0" y="8740"/>
                  </a:lnTo>
                  <a:cubicBezTo>
                    <a:pt x="0" y="8812"/>
                    <a:pt x="48" y="8883"/>
                    <a:pt x="143" y="8883"/>
                  </a:cubicBezTo>
                  <a:lnTo>
                    <a:pt x="6454" y="8883"/>
                  </a:lnTo>
                  <a:cubicBezTo>
                    <a:pt x="6525" y="8883"/>
                    <a:pt x="6597" y="8812"/>
                    <a:pt x="6597" y="8740"/>
                  </a:cubicBezTo>
                  <a:lnTo>
                    <a:pt x="6597" y="143"/>
                  </a:lnTo>
                  <a:cubicBezTo>
                    <a:pt x="6597" y="72"/>
                    <a:pt x="6525" y="1"/>
                    <a:pt x="6454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43"/>
            <p:cNvSpPr/>
            <p:nvPr/>
          </p:nvSpPr>
          <p:spPr>
            <a:xfrm>
              <a:off x="3244100" y="3055450"/>
              <a:ext cx="139325" cy="178025"/>
            </a:xfrm>
            <a:custGeom>
              <a:avLst/>
              <a:gdLst/>
              <a:ahLst/>
              <a:cxnLst/>
              <a:rect l="l" t="t" r="r" b="b"/>
              <a:pathLst>
                <a:path w="5573" h="7121" extrusionOk="0">
                  <a:moveTo>
                    <a:pt x="143" y="0"/>
                  </a:moveTo>
                  <a:cubicBezTo>
                    <a:pt x="48" y="0"/>
                    <a:pt x="0" y="48"/>
                    <a:pt x="0" y="143"/>
                  </a:cubicBezTo>
                  <a:lnTo>
                    <a:pt x="0" y="6978"/>
                  </a:lnTo>
                  <a:cubicBezTo>
                    <a:pt x="0" y="7049"/>
                    <a:pt x="48" y="7121"/>
                    <a:pt x="143" y="7121"/>
                  </a:cubicBezTo>
                  <a:lnTo>
                    <a:pt x="5430" y="7121"/>
                  </a:lnTo>
                  <a:cubicBezTo>
                    <a:pt x="5501" y="7121"/>
                    <a:pt x="5573" y="7049"/>
                    <a:pt x="5573" y="6978"/>
                  </a:cubicBezTo>
                  <a:lnTo>
                    <a:pt x="5573" y="143"/>
                  </a:lnTo>
                  <a:cubicBezTo>
                    <a:pt x="5573" y="48"/>
                    <a:pt x="5501" y="0"/>
                    <a:pt x="5430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43"/>
            <p:cNvSpPr/>
            <p:nvPr/>
          </p:nvSpPr>
          <p:spPr>
            <a:xfrm>
              <a:off x="3247675" y="3051275"/>
              <a:ext cx="139325" cy="178050"/>
            </a:xfrm>
            <a:custGeom>
              <a:avLst/>
              <a:gdLst/>
              <a:ahLst/>
              <a:cxnLst/>
              <a:rect l="l" t="t" r="r" b="b"/>
              <a:pathLst>
                <a:path w="5573" h="7122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6978"/>
                  </a:lnTo>
                  <a:cubicBezTo>
                    <a:pt x="0" y="7050"/>
                    <a:pt x="72" y="7121"/>
                    <a:pt x="143" y="7121"/>
                  </a:cubicBezTo>
                  <a:lnTo>
                    <a:pt x="5430" y="7121"/>
                  </a:lnTo>
                  <a:cubicBezTo>
                    <a:pt x="5525" y="7121"/>
                    <a:pt x="5573" y="7050"/>
                    <a:pt x="5573" y="6978"/>
                  </a:cubicBezTo>
                  <a:lnTo>
                    <a:pt x="5573" y="143"/>
                  </a:lnTo>
                  <a:cubicBezTo>
                    <a:pt x="5573" y="72"/>
                    <a:pt x="5525" y="1"/>
                    <a:pt x="5430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43"/>
            <p:cNvSpPr/>
            <p:nvPr/>
          </p:nvSpPr>
          <p:spPr>
            <a:xfrm>
              <a:off x="3264350" y="3099500"/>
              <a:ext cx="27400" cy="26825"/>
            </a:xfrm>
            <a:custGeom>
              <a:avLst/>
              <a:gdLst/>
              <a:ahLst/>
              <a:cxnLst/>
              <a:rect l="l" t="t" r="r" b="b"/>
              <a:pathLst>
                <a:path w="1096" h="1073" extrusionOk="0">
                  <a:moveTo>
                    <a:pt x="143" y="1"/>
                  </a:moveTo>
                  <a:cubicBezTo>
                    <a:pt x="71" y="1"/>
                    <a:pt x="0" y="48"/>
                    <a:pt x="0" y="120"/>
                  </a:cubicBezTo>
                  <a:lnTo>
                    <a:pt x="0" y="929"/>
                  </a:lnTo>
                  <a:cubicBezTo>
                    <a:pt x="0" y="1025"/>
                    <a:pt x="71" y="1072"/>
                    <a:pt x="143" y="1072"/>
                  </a:cubicBezTo>
                  <a:lnTo>
                    <a:pt x="953" y="1072"/>
                  </a:lnTo>
                  <a:cubicBezTo>
                    <a:pt x="1024" y="1072"/>
                    <a:pt x="1095" y="1025"/>
                    <a:pt x="1095" y="929"/>
                  </a:cubicBezTo>
                  <a:lnTo>
                    <a:pt x="1095" y="120"/>
                  </a:lnTo>
                  <a:cubicBezTo>
                    <a:pt x="1095" y="48"/>
                    <a:pt x="1024" y="1"/>
                    <a:pt x="953" y="1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43"/>
            <p:cNvSpPr/>
            <p:nvPr/>
          </p:nvSpPr>
          <p:spPr>
            <a:xfrm>
              <a:off x="3264350" y="3137600"/>
              <a:ext cx="27400" cy="27425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143" y="1"/>
                  </a:moveTo>
                  <a:cubicBezTo>
                    <a:pt x="71" y="1"/>
                    <a:pt x="0" y="72"/>
                    <a:pt x="0" y="144"/>
                  </a:cubicBezTo>
                  <a:lnTo>
                    <a:pt x="0" y="953"/>
                  </a:lnTo>
                  <a:cubicBezTo>
                    <a:pt x="0" y="1025"/>
                    <a:pt x="71" y="1096"/>
                    <a:pt x="143" y="1096"/>
                  </a:cubicBezTo>
                  <a:lnTo>
                    <a:pt x="953" y="1096"/>
                  </a:lnTo>
                  <a:cubicBezTo>
                    <a:pt x="1024" y="1096"/>
                    <a:pt x="1095" y="1025"/>
                    <a:pt x="1095" y="953"/>
                  </a:cubicBezTo>
                  <a:lnTo>
                    <a:pt x="1095" y="144"/>
                  </a:lnTo>
                  <a:cubicBezTo>
                    <a:pt x="1095" y="72"/>
                    <a:pt x="1024" y="1"/>
                    <a:pt x="953" y="1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43"/>
            <p:cNvSpPr/>
            <p:nvPr/>
          </p:nvSpPr>
          <p:spPr>
            <a:xfrm>
              <a:off x="3264350" y="3176300"/>
              <a:ext cx="27400" cy="27425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143" y="1"/>
                  </a:moveTo>
                  <a:cubicBezTo>
                    <a:pt x="71" y="1"/>
                    <a:pt x="0" y="72"/>
                    <a:pt x="0" y="143"/>
                  </a:cubicBezTo>
                  <a:lnTo>
                    <a:pt x="0" y="953"/>
                  </a:lnTo>
                  <a:cubicBezTo>
                    <a:pt x="0" y="1025"/>
                    <a:pt x="71" y="1096"/>
                    <a:pt x="143" y="1096"/>
                  </a:cubicBezTo>
                  <a:lnTo>
                    <a:pt x="953" y="1096"/>
                  </a:lnTo>
                  <a:cubicBezTo>
                    <a:pt x="1024" y="1096"/>
                    <a:pt x="1095" y="1025"/>
                    <a:pt x="1095" y="953"/>
                  </a:cubicBezTo>
                  <a:lnTo>
                    <a:pt x="1095" y="143"/>
                  </a:lnTo>
                  <a:cubicBezTo>
                    <a:pt x="1095" y="72"/>
                    <a:pt x="1024" y="1"/>
                    <a:pt x="953" y="1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43"/>
            <p:cNvSpPr/>
            <p:nvPr/>
          </p:nvSpPr>
          <p:spPr>
            <a:xfrm>
              <a:off x="3317325" y="3110225"/>
              <a:ext cx="53000" cy="7150"/>
            </a:xfrm>
            <a:custGeom>
              <a:avLst/>
              <a:gdLst/>
              <a:ahLst/>
              <a:cxnLst/>
              <a:rect l="l" t="t" r="r" b="b"/>
              <a:pathLst>
                <a:path w="2120" h="286" extrusionOk="0">
                  <a:moveTo>
                    <a:pt x="143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15"/>
                    <a:pt x="72" y="286"/>
                    <a:pt x="143" y="286"/>
                  </a:cubicBezTo>
                  <a:lnTo>
                    <a:pt x="2001" y="286"/>
                  </a:lnTo>
                  <a:cubicBezTo>
                    <a:pt x="2072" y="286"/>
                    <a:pt x="2120" y="215"/>
                    <a:pt x="2120" y="143"/>
                  </a:cubicBezTo>
                  <a:cubicBezTo>
                    <a:pt x="2120" y="72"/>
                    <a:pt x="2072" y="0"/>
                    <a:pt x="2001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43"/>
            <p:cNvSpPr/>
            <p:nvPr/>
          </p:nvSpPr>
          <p:spPr>
            <a:xfrm>
              <a:off x="3317325" y="3148925"/>
              <a:ext cx="53000" cy="7150"/>
            </a:xfrm>
            <a:custGeom>
              <a:avLst/>
              <a:gdLst/>
              <a:ahLst/>
              <a:cxnLst/>
              <a:rect l="l" t="t" r="r" b="b"/>
              <a:pathLst>
                <a:path w="2120" h="286" extrusionOk="0">
                  <a:moveTo>
                    <a:pt x="143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14"/>
                    <a:pt x="72" y="286"/>
                    <a:pt x="143" y="286"/>
                  </a:cubicBezTo>
                  <a:lnTo>
                    <a:pt x="2001" y="286"/>
                  </a:lnTo>
                  <a:cubicBezTo>
                    <a:pt x="2072" y="286"/>
                    <a:pt x="2120" y="214"/>
                    <a:pt x="2120" y="143"/>
                  </a:cubicBezTo>
                  <a:cubicBezTo>
                    <a:pt x="2120" y="72"/>
                    <a:pt x="2072" y="0"/>
                    <a:pt x="2001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43"/>
            <p:cNvSpPr/>
            <p:nvPr/>
          </p:nvSpPr>
          <p:spPr>
            <a:xfrm>
              <a:off x="3317325" y="3187625"/>
              <a:ext cx="53000" cy="6575"/>
            </a:xfrm>
            <a:custGeom>
              <a:avLst/>
              <a:gdLst/>
              <a:ahLst/>
              <a:cxnLst/>
              <a:rect l="l" t="t" r="r" b="b"/>
              <a:pathLst>
                <a:path w="2120" h="263" extrusionOk="0">
                  <a:moveTo>
                    <a:pt x="143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4"/>
                    <a:pt x="72" y="262"/>
                    <a:pt x="143" y="262"/>
                  </a:cubicBezTo>
                  <a:lnTo>
                    <a:pt x="2001" y="262"/>
                  </a:lnTo>
                  <a:cubicBezTo>
                    <a:pt x="2072" y="262"/>
                    <a:pt x="2120" y="214"/>
                    <a:pt x="2120" y="143"/>
                  </a:cubicBezTo>
                  <a:cubicBezTo>
                    <a:pt x="2120" y="48"/>
                    <a:pt x="2072" y="0"/>
                    <a:pt x="2001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43"/>
            <p:cNvSpPr/>
            <p:nvPr/>
          </p:nvSpPr>
          <p:spPr>
            <a:xfrm>
              <a:off x="3260175" y="3081000"/>
              <a:ext cx="59550" cy="36375"/>
            </a:xfrm>
            <a:custGeom>
              <a:avLst/>
              <a:gdLst/>
              <a:ahLst/>
              <a:cxnLst/>
              <a:rect l="l" t="t" r="r" b="b"/>
              <a:pathLst>
                <a:path w="2382" h="1455" extrusionOk="0">
                  <a:moveTo>
                    <a:pt x="2214" y="0"/>
                  </a:moveTo>
                  <a:cubicBezTo>
                    <a:pt x="2187" y="0"/>
                    <a:pt x="2162" y="8"/>
                    <a:pt x="2144" y="26"/>
                  </a:cubicBezTo>
                  <a:lnTo>
                    <a:pt x="620" y="1122"/>
                  </a:lnTo>
                  <a:lnTo>
                    <a:pt x="262" y="717"/>
                  </a:lnTo>
                  <a:cubicBezTo>
                    <a:pt x="236" y="677"/>
                    <a:pt x="195" y="660"/>
                    <a:pt x="156" y="660"/>
                  </a:cubicBezTo>
                  <a:cubicBezTo>
                    <a:pt x="124" y="660"/>
                    <a:pt x="93" y="672"/>
                    <a:pt x="72" y="693"/>
                  </a:cubicBezTo>
                  <a:cubicBezTo>
                    <a:pt x="24" y="741"/>
                    <a:pt x="0" y="836"/>
                    <a:pt x="48" y="883"/>
                  </a:cubicBezTo>
                  <a:lnTo>
                    <a:pt x="500" y="1407"/>
                  </a:lnTo>
                  <a:cubicBezTo>
                    <a:pt x="524" y="1431"/>
                    <a:pt x="572" y="1455"/>
                    <a:pt x="596" y="1455"/>
                  </a:cubicBezTo>
                  <a:cubicBezTo>
                    <a:pt x="643" y="1455"/>
                    <a:pt x="667" y="1431"/>
                    <a:pt x="691" y="1431"/>
                  </a:cubicBezTo>
                  <a:lnTo>
                    <a:pt x="2310" y="240"/>
                  </a:lnTo>
                  <a:cubicBezTo>
                    <a:pt x="2358" y="193"/>
                    <a:pt x="2382" y="121"/>
                    <a:pt x="2334" y="50"/>
                  </a:cubicBezTo>
                  <a:cubicBezTo>
                    <a:pt x="2305" y="20"/>
                    <a:pt x="2257" y="0"/>
                    <a:pt x="2214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43"/>
            <p:cNvSpPr/>
            <p:nvPr/>
          </p:nvSpPr>
          <p:spPr>
            <a:xfrm>
              <a:off x="3260175" y="3119500"/>
              <a:ext cx="59550" cy="36575"/>
            </a:xfrm>
            <a:custGeom>
              <a:avLst/>
              <a:gdLst/>
              <a:ahLst/>
              <a:cxnLst/>
              <a:rect l="l" t="t" r="r" b="b"/>
              <a:pathLst>
                <a:path w="2382" h="1463" extrusionOk="0">
                  <a:moveTo>
                    <a:pt x="2228" y="1"/>
                  </a:moveTo>
                  <a:cubicBezTo>
                    <a:pt x="2196" y="1"/>
                    <a:pt x="2165" y="13"/>
                    <a:pt x="2144" y="34"/>
                  </a:cubicBezTo>
                  <a:lnTo>
                    <a:pt x="620" y="1130"/>
                  </a:lnTo>
                  <a:lnTo>
                    <a:pt x="262" y="701"/>
                  </a:lnTo>
                  <a:cubicBezTo>
                    <a:pt x="238" y="677"/>
                    <a:pt x="203" y="665"/>
                    <a:pt x="167" y="665"/>
                  </a:cubicBezTo>
                  <a:cubicBezTo>
                    <a:pt x="131" y="665"/>
                    <a:pt x="96" y="677"/>
                    <a:pt x="72" y="701"/>
                  </a:cubicBezTo>
                  <a:cubicBezTo>
                    <a:pt x="24" y="748"/>
                    <a:pt x="0" y="820"/>
                    <a:pt x="48" y="891"/>
                  </a:cubicBezTo>
                  <a:lnTo>
                    <a:pt x="500" y="1391"/>
                  </a:lnTo>
                  <a:cubicBezTo>
                    <a:pt x="524" y="1439"/>
                    <a:pt x="572" y="1463"/>
                    <a:pt x="596" y="1463"/>
                  </a:cubicBezTo>
                  <a:cubicBezTo>
                    <a:pt x="643" y="1463"/>
                    <a:pt x="667" y="1439"/>
                    <a:pt x="691" y="1415"/>
                  </a:cubicBezTo>
                  <a:lnTo>
                    <a:pt x="2310" y="248"/>
                  </a:lnTo>
                  <a:cubicBezTo>
                    <a:pt x="2358" y="201"/>
                    <a:pt x="2382" y="129"/>
                    <a:pt x="2334" y="58"/>
                  </a:cubicBezTo>
                  <a:cubicBezTo>
                    <a:pt x="2308" y="19"/>
                    <a:pt x="2267" y="1"/>
                    <a:pt x="2228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43"/>
            <p:cNvSpPr/>
            <p:nvPr/>
          </p:nvSpPr>
          <p:spPr>
            <a:xfrm>
              <a:off x="3260175" y="3158075"/>
              <a:ext cx="59550" cy="36125"/>
            </a:xfrm>
            <a:custGeom>
              <a:avLst/>
              <a:gdLst/>
              <a:ahLst/>
              <a:cxnLst/>
              <a:rect l="l" t="t" r="r" b="b"/>
              <a:pathLst>
                <a:path w="2382" h="1445" extrusionOk="0">
                  <a:moveTo>
                    <a:pt x="2210" y="1"/>
                  </a:moveTo>
                  <a:cubicBezTo>
                    <a:pt x="2185" y="1"/>
                    <a:pt x="2161" y="6"/>
                    <a:pt x="2144" y="15"/>
                  </a:cubicBezTo>
                  <a:lnTo>
                    <a:pt x="620" y="1134"/>
                  </a:lnTo>
                  <a:lnTo>
                    <a:pt x="262" y="706"/>
                  </a:lnTo>
                  <a:cubicBezTo>
                    <a:pt x="236" y="680"/>
                    <a:pt x="196" y="661"/>
                    <a:pt x="157" y="661"/>
                  </a:cubicBezTo>
                  <a:cubicBezTo>
                    <a:pt x="124" y="661"/>
                    <a:pt x="93" y="674"/>
                    <a:pt x="72" y="706"/>
                  </a:cubicBezTo>
                  <a:cubicBezTo>
                    <a:pt x="24" y="753"/>
                    <a:pt x="0" y="825"/>
                    <a:pt x="48" y="896"/>
                  </a:cubicBezTo>
                  <a:lnTo>
                    <a:pt x="500" y="1396"/>
                  </a:lnTo>
                  <a:cubicBezTo>
                    <a:pt x="524" y="1444"/>
                    <a:pt x="572" y="1444"/>
                    <a:pt x="596" y="1444"/>
                  </a:cubicBezTo>
                  <a:cubicBezTo>
                    <a:pt x="643" y="1444"/>
                    <a:pt x="667" y="1444"/>
                    <a:pt x="691" y="1420"/>
                  </a:cubicBezTo>
                  <a:lnTo>
                    <a:pt x="2310" y="253"/>
                  </a:lnTo>
                  <a:cubicBezTo>
                    <a:pt x="2358" y="206"/>
                    <a:pt x="2382" y="110"/>
                    <a:pt x="2334" y="63"/>
                  </a:cubicBezTo>
                  <a:cubicBezTo>
                    <a:pt x="2304" y="17"/>
                    <a:pt x="2255" y="1"/>
                    <a:pt x="2210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43"/>
            <p:cNvSpPr/>
            <p:nvPr/>
          </p:nvSpPr>
          <p:spPr>
            <a:xfrm>
              <a:off x="3281600" y="3035200"/>
              <a:ext cx="66125" cy="36350"/>
            </a:xfrm>
            <a:custGeom>
              <a:avLst/>
              <a:gdLst/>
              <a:ahLst/>
              <a:cxnLst/>
              <a:rect l="l" t="t" r="r" b="b"/>
              <a:pathLst>
                <a:path w="2645" h="1454" extrusionOk="0">
                  <a:moveTo>
                    <a:pt x="1310" y="1"/>
                  </a:moveTo>
                  <a:cubicBezTo>
                    <a:pt x="1120" y="1"/>
                    <a:pt x="929" y="72"/>
                    <a:pt x="787" y="215"/>
                  </a:cubicBezTo>
                  <a:lnTo>
                    <a:pt x="144" y="215"/>
                  </a:lnTo>
                  <a:cubicBezTo>
                    <a:pt x="72" y="215"/>
                    <a:pt x="1" y="263"/>
                    <a:pt x="1" y="358"/>
                  </a:cubicBezTo>
                  <a:lnTo>
                    <a:pt x="1" y="1310"/>
                  </a:lnTo>
                  <a:cubicBezTo>
                    <a:pt x="1" y="1382"/>
                    <a:pt x="72" y="1453"/>
                    <a:pt x="144" y="1453"/>
                  </a:cubicBezTo>
                  <a:lnTo>
                    <a:pt x="2501" y="1453"/>
                  </a:lnTo>
                  <a:cubicBezTo>
                    <a:pt x="2573" y="1453"/>
                    <a:pt x="2644" y="1382"/>
                    <a:pt x="2644" y="1310"/>
                  </a:cubicBezTo>
                  <a:lnTo>
                    <a:pt x="2644" y="358"/>
                  </a:lnTo>
                  <a:cubicBezTo>
                    <a:pt x="2644" y="263"/>
                    <a:pt x="2573" y="215"/>
                    <a:pt x="2501" y="215"/>
                  </a:cubicBezTo>
                  <a:lnTo>
                    <a:pt x="1834" y="215"/>
                  </a:lnTo>
                  <a:cubicBezTo>
                    <a:pt x="1691" y="72"/>
                    <a:pt x="1525" y="1"/>
                    <a:pt x="1310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43"/>
            <p:cNvSpPr/>
            <p:nvPr/>
          </p:nvSpPr>
          <p:spPr>
            <a:xfrm>
              <a:off x="3284575" y="3035200"/>
              <a:ext cx="66125" cy="36350"/>
            </a:xfrm>
            <a:custGeom>
              <a:avLst/>
              <a:gdLst/>
              <a:ahLst/>
              <a:cxnLst/>
              <a:rect l="l" t="t" r="r" b="b"/>
              <a:pathLst>
                <a:path w="2645" h="1454" extrusionOk="0">
                  <a:moveTo>
                    <a:pt x="1311" y="1"/>
                  </a:moveTo>
                  <a:cubicBezTo>
                    <a:pt x="1120" y="1"/>
                    <a:pt x="929" y="72"/>
                    <a:pt x="787" y="215"/>
                  </a:cubicBezTo>
                  <a:lnTo>
                    <a:pt x="144" y="215"/>
                  </a:lnTo>
                  <a:cubicBezTo>
                    <a:pt x="72" y="215"/>
                    <a:pt x="1" y="263"/>
                    <a:pt x="1" y="358"/>
                  </a:cubicBezTo>
                  <a:lnTo>
                    <a:pt x="1" y="1310"/>
                  </a:lnTo>
                  <a:cubicBezTo>
                    <a:pt x="1" y="1382"/>
                    <a:pt x="72" y="1453"/>
                    <a:pt x="144" y="1453"/>
                  </a:cubicBezTo>
                  <a:lnTo>
                    <a:pt x="2501" y="1453"/>
                  </a:lnTo>
                  <a:cubicBezTo>
                    <a:pt x="2573" y="1453"/>
                    <a:pt x="2644" y="1382"/>
                    <a:pt x="2644" y="1310"/>
                  </a:cubicBezTo>
                  <a:lnTo>
                    <a:pt x="2644" y="358"/>
                  </a:lnTo>
                  <a:cubicBezTo>
                    <a:pt x="2644" y="263"/>
                    <a:pt x="2573" y="215"/>
                    <a:pt x="2501" y="215"/>
                  </a:cubicBezTo>
                  <a:lnTo>
                    <a:pt x="1834" y="215"/>
                  </a:lnTo>
                  <a:cubicBezTo>
                    <a:pt x="1692" y="72"/>
                    <a:pt x="1525" y="1"/>
                    <a:pt x="1311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43"/>
            <p:cNvSpPr/>
            <p:nvPr/>
          </p:nvSpPr>
          <p:spPr>
            <a:xfrm>
              <a:off x="3294100" y="3044125"/>
              <a:ext cx="47075" cy="17900"/>
            </a:xfrm>
            <a:custGeom>
              <a:avLst/>
              <a:gdLst/>
              <a:ahLst/>
              <a:cxnLst/>
              <a:rect l="l" t="t" r="r" b="b"/>
              <a:pathLst>
                <a:path w="1883" h="716" extrusionOk="0">
                  <a:moveTo>
                    <a:pt x="930" y="1"/>
                  </a:moveTo>
                  <a:cubicBezTo>
                    <a:pt x="834" y="1"/>
                    <a:pt x="739" y="48"/>
                    <a:pt x="691" y="120"/>
                  </a:cubicBezTo>
                  <a:lnTo>
                    <a:pt x="572" y="215"/>
                  </a:lnTo>
                  <a:lnTo>
                    <a:pt x="72" y="215"/>
                  </a:lnTo>
                  <a:cubicBezTo>
                    <a:pt x="25" y="215"/>
                    <a:pt x="1" y="263"/>
                    <a:pt x="1" y="310"/>
                  </a:cubicBezTo>
                  <a:lnTo>
                    <a:pt x="1" y="620"/>
                  </a:lnTo>
                  <a:cubicBezTo>
                    <a:pt x="1" y="668"/>
                    <a:pt x="25" y="715"/>
                    <a:pt x="72" y="715"/>
                  </a:cubicBezTo>
                  <a:lnTo>
                    <a:pt x="1787" y="715"/>
                  </a:lnTo>
                  <a:cubicBezTo>
                    <a:pt x="1834" y="715"/>
                    <a:pt x="1882" y="668"/>
                    <a:pt x="1882" y="620"/>
                  </a:cubicBezTo>
                  <a:lnTo>
                    <a:pt x="1882" y="310"/>
                  </a:lnTo>
                  <a:cubicBezTo>
                    <a:pt x="1882" y="263"/>
                    <a:pt x="1834" y="215"/>
                    <a:pt x="1787" y="215"/>
                  </a:cubicBezTo>
                  <a:lnTo>
                    <a:pt x="1311" y="215"/>
                  </a:lnTo>
                  <a:lnTo>
                    <a:pt x="1191" y="120"/>
                  </a:lnTo>
                  <a:cubicBezTo>
                    <a:pt x="1120" y="48"/>
                    <a:pt x="1025" y="1"/>
                    <a:pt x="930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76" name="Google Shape;2076;p43"/>
          <p:cNvGrpSpPr/>
          <p:nvPr/>
        </p:nvGrpSpPr>
        <p:grpSpPr>
          <a:xfrm>
            <a:off x="-447485" y="383452"/>
            <a:ext cx="1683142" cy="647299"/>
            <a:chOff x="1616325" y="1685825"/>
            <a:chExt cx="1470250" cy="565425"/>
          </a:xfrm>
        </p:grpSpPr>
        <p:sp>
          <p:nvSpPr>
            <p:cNvPr id="2077" name="Google Shape;2077;p43"/>
            <p:cNvSpPr/>
            <p:nvPr/>
          </p:nvSpPr>
          <p:spPr>
            <a:xfrm>
              <a:off x="1972425" y="2032725"/>
              <a:ext cx="758900" cy="125125"/>
            </a:xfrm>
            <a:custGeom>
              <a:avLst/>
              <a:gdLst/>
              <a:ahLst/>
              <a:cxnLst/>
              <a:rect l="l" t="t" r="r" b="b"/>
              <a:pathLst>
                <a:path w="30356" h="5005" extrusionOk="0">
                  <a:moveTo>
                    <a:pt x="0" y="1"/>
                  </a:moveTo>
                  <a:cubicBezTo>
                    <a:pt x="0" y="1"/>
                    <a:pt x="167" y="334"/>
                    <a:pt x="334" y="935"/>
                  </a:cubicBezTo>
                  <a:cubicBezTo>
                    <a:pt x="434" y="1302"/>
                    <a:pt x="500" y="1769"/>
                    <a:pt x="500" y="2336"/>
                  </a:cubicBezTo>
                  <a:cubicBezTo>
                    <a:pt x="500" y="3870"/>
                    <a:pt x="0" y="5004"/>
                    <a:pt x="0" y="5004"/>
                  </a:cubicBezTo>
                  <a:lnTo>
                    <a:pt x="29554" y="5004"/>
                  </a:lnTo>
                  <a:cubicBezTo>
                    <a:pt x="29821" y="5004"/>
                    <a:pt x="30055" y="4871"/>
                    <a:pt x="30188" y="4671"/>
                  </a:cubicBezTo>
                  <a:cubicBezTo>
                    <a:pt x="30288" y="4537"/>
                    <a:pt x="30355" y="4371"/>
                    <a:pt x="30355" y="4204"/>
                  </a:cubicBezTo>
                  <a:lnTo>
                    <a:pt x="30355" y="1001"/>
                  </a:lnTo>
                  <a:cubicBezTo>
                    <a:pt x="30355" y="434"/>
                    <a:pt x="29921" y="1"/>
                    <a:pt x="29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43"/>
            <p:cNvSpPr/>
            <p:nvPr/>
          </p:nvSpPr>
          <p:spPr>
            <a:xfrm>
              <a:off x="1961575" y="2023550"/>
              <a:ext cx="778900" cy="143475"/>
            </a:xfrm>
            <a:custGeom>
              <a:avLst/>
              <a:gdLst/>
              <a:ahLst/>
              <a:cxnLst/>
              <a:rect l="l" t="t" r="r" b="b"/>
              <a:pathLst>
                <a:path w="31156" h="5739" extrusionOk="0">
                  <a:moveTo>
                    <a:pt x="29788" y="768"/>
                  </a:moveTo>
                  <a:cubicBezTo>
                    <a:pt x="30122" y="768"/>
                    <a:pt x="30389" y="1035"/>
                    <a:pt x="30389" y="1368"/>
                  </a:cubicBezTo>
                  <a:lnTo>
                    <a:pt x="30389" y="4571"/>
                  </a:lnTo>
                  <a:cubicBezTo>
                    <a:pt x="30389" y="4671"/>
                    <a:pt x="30355" y="4738"/>
                    <a:pt x="30322" y="4804"/>
                  </a:cubicBezTo>
                  <a:cubicBezTo>
                    <a:pt x="30255" y="4904"/>
                    <a:pt x="30122" y="4971"/>
                    <a:pt x="29988" y="4971"/>
                  </a:cubicBezTo>
                  <a:lnTo>
                    <a:pt x="968" y="4971"/>
                  </a:lnTo>
                  <a:cubicBezTo>
                    <a:pt x="1135" y="4471"/>
                    <a:pt x="1335" y="3670"/>
                    <a:pt x="1335" y="2703"/>
                  </a:cubicBezTo>
                  <a:cubicBezTo>
                    <a:pt x="1335" y="2169"/>
                    <a:pt x="1268" y="1669"/>
                    <a:pt x="1135" y="1202"/>
                  </a:cubicBezTo>
                  <a:cubicBezTo>
                    <a:pt x="1101" y="1035"/>
                    <a:pt x="1034" y="901"/>
                    <a:pt x="1001" y="768"/>
                  </a:cubicBezTo>
                  <a:close/>
                  <a:moveTo>
                    <a:pt x="434" y="1"/>
                  </a:moveTo>
                  <a:cubicBezTo>
                    <a:pt x="267" y="1"/>
                    <a:pt x="167" y="68"/>
                    <a:pt x="100" y="168"/>
                  </a:cubicBezTo>
                  <a:cubicBezTo>
                    <a:pt x="0" y="301"/>
                    <a:pt x="0" y="434"/>
                    <a:pt x="100" y="568"/>
                  </a:cubicBezTo>
                  <a:cubicBezTo>
                    <a:pt x="100" y="568"/>
                    <a:pt x="267" y="868"/>
                    <a:pt x="401" y="1402"/>
                  </a:cubicBezTo>
                  <a:cubicBezTo>
                    <a:pt x="501" y="1802"/>
                    <a:pt x="567" y="2236"/>
                    <a:pt x="567" y="2703"/>
                  </a:cubicBezTo>
                  <a:cubicBezTo>
                    <a:pt x="567" y="4137"/>
                    <a:pt x="67" y="5171"/>
                    <a:pt x="67" y="5205"/>
                  </a:cubicBezTo>
                  <a:cubicBezTo>
                    <a:pt x="0" y="5305"/>
                    <a:pt x="34" y="5471"/>
                    <a:pt x="100" y="5571"/>
                  </a:cubicBezTo>
                  <a:cubicBezTo>
                    <a:pt x="167" y="5672"/>
                    <a:pt x="301" y="5738"/>
                    <a:pt x="434" y="5738"/>
                  </a:cubicBezTo>
                  <a:lnTo>
                    <a:pt x="29988" y="5738"/>
                  </a:lnTo>
                  <a:cubicBezTo>
                    <a:pt x="30389" y="5738"/>
                    <a:pt x="30756" y="5571"/>
                    <a:pt x="30956" y="5238"/>
                  </a:cubicBezTo>
                  <a:cubicBezTo>
                    <a:pt x="31089" y="5071"/>
                    <a:pt x="31156" y="4838"/>
                    <a:pt x="31156" y="4571"/>
                  </a:cubicBezTo>
                  <a:lnTo>
                    <a:pt x="31156" y="1368"/>
                  </a:lnTo>
                  <a:cubicBezTo>
                    <a:pt x="31156" y="601"/>
                    <a:pt x="30556" y="1"/>
                    <a:pt x="29788" y="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43"/>
            <p:cNvSpPr/>
            <p:nvPr/>
          </p:nvSpPr>
          <p:spPr>
            <a:xfrm>
              <a:off x="2292650" y="2088600"/>
              <a:ext cx="394475" cy="11700"/>
            </a:xfrm>
            <a:custGeom>
              <a:avLst/>
              <a:gdLst/>
              <a:ahLst/>
              <a:cxnLst/>
              <a:rect l="l" t="t" r="r" b="b"/>
              <a:pathLst>
                <a:path w="15779" h="468" extrusionOk="0">
                  <a:moveTo>
                    <a:pt x="0" y="234"/>
                  </a:moveTo>
                  <a:cubicBezTo>
                    <a:pt x="0" y="167"/>
                    <a:pt x="5704" y="34"/>
                    <a:pt x="9273" y="1"/>
                  </a:cubicBezTo>
                  <a:cubicBezTo>
                    <a:pt x="12909" y="1"/>
                    <a:pt x="15778" y="101"/>
                    <a:pt x="15778" y="234"/>
                  </a:cubicBezTo>
                  <a:cubicBezTo>
                    <a:pt x="15778" y="368"/>
                    <a:pt x="12976" y="434"/>
                    <a:pt x="9307" y="434"/>
                  </a:cubicBezTo>
                  <a:cubicBezTo>
                    <a:pt x="5738" y="468"/>
                    <a:pt x="0" y="334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43"/>
            <p:cNvSpPr/>
            <p:nvPr/>
          </p:nvSpPr>
          <p:spPr>
            <a:xfrm>
              <a:off x="1989925" y="2112800"/>
              <a:ext cx="394475" cy="10850"/>
            </a:xfrm>
            <a:custGeom>
              <a:avLst/>
              <a:gdLst/>
              <a:ahLst/>
              <a:cxnLst/>
              <a:rect l="l" t="t" r="r" b="b"/>
              <a:pathLst>
                <a:path w="15779" h="434" extrusionOk="0">
                  <a:moveTo>
                    <a:pt x="1" y="234"/>
                  </a:moveTo>
                  <a:cubicBezTo>
                    <a:pt x="1" y="133"/>
                    <a:pt x="5705" y="33"/>
                    <a:pt x="9274" y="0"/>
                  </a:cubicBezTo>
                  <a:cubicBezTo>
                    <a:pt x="12910" y="0"/>
                    <a:pt x="15778" y="100"/>
                    <a:pt x="15778" y="234"/>
                  </a:cubicBezTo>
                  <a:cubicBezTo>
                    <a:pt x="15778" y="367"/>
                    <a:pt x="12976" y="434"/>
                    <a:pt x="9307" y="434"/>
                  </a:cubicBezTo>
                  <a:cubicBezTo>
                    <a:pt x="5738" y="434"/>
                    <a:pt x="1" y="334"/>
                    <a:pt x="1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43"/>
            <p:cNvSpPr/>
            <p:nvPr/>
          </p:nvSpPr>
          <p:spPr>
            <a:xfrm>
              <a:off x="2411900" y="2112800"/>
              <a:ext cx="271050" cy="10850"/>
            </a:xfrm>
            <a:custGeom>
              <a:avLst/>
              <a:gdLst/>
              <a:ahLst/>
              <a:cxnLst/>
              <a:rect l="l" t="t" r="r" b="b"/>
              <a:pathLst>
                <a:path w="10842" h="434" extrusionOk="0">
                  <a:moveTo>
                    <a:pt x="0" y="234"/>
                  </a:moveTo>
                  <a:cubicBezTo>
                    <a:pt x="0" y="133"/>
                    <a:pt x="3936" y="33"/>
                    <a:pt x="6371" y="0"/>
                  </a:cubicBezTo>
                  <a:cubicBezTo>
                    <a:pt x="8873" y="0"/>
                    <a:pt x="10841" y="100"/>
                    <a:pt x="10841" y="234"/>
                  </a:cubicBezTo>
                  <a:cubicBezTo>
                    <a:pt x="10841" y="367"/>
                    <a:pt x="8907" y="434"/>
                    <a:pt x="6405" y="434"/>
                  </a:cubicBezTo>
                  <a:cubicBezTo>
                    <a:pt x="3936" y="434"/>
                    <a:pt x="0" y="334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43"/>
            <p:cNvSpPr/>
            <p:nvPr/>
          </p:nvSpPr>
          <p:spPr>
            <a:xfrm>
              <a:off x="2093325" y="2060250"/>
              <a:ext cx="585450" cy="11700"/>
            </a:xfrm>
            <a:custGeom>
              <a:avLst/>
              <a:gdLst/>
              <a:ahLst/>
              <a:cxnLst/>
              <a:rect l="l" t="t" r="r" b="b"/>
              <a:pathLst>
                <a:path w="23418" h="468" extrusionOk="0">
                  <a:moveTo>
                    <a:pt x="23418" y="201"/>
                  </a:moveTo>
                  <a:cubicBezTo>
                    <a:pt x="23418" y="301"/>
                    <a:pt x="14945" y="401"/>
                    <a:pt x="9674" y="434"/>
                  </a:cubicBezTo>
                  <a:cubicBezTo>
                    <a:pt x="4271" y="468"/>
                    <a:pt x="1" y="334"/>
                    <a:pt x="1" y="201"/>
                  </a:cubicBezTo>
                  <a:cubicBezTo>
                    <a:pt x="1" y="67"/>
                    <a:pt x="4204" y="1"/>
                    <a:pt x="9608" y="1"/>
                  </a:cubicBezTo>
                  <a:cubicBezTo>
                    <a:pt x="14878" y="1"/>
                    <a:pt x="23418" y="134"/>
                    <a:pt x="23418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43"/>
            <p:cNvSpPr/>
            <p:nvPr/>
          </p:nvSpPr>
          <p:spPr>
            <a:xfrm>
              <a:off x="2009100" y="2069425"/>
              <a:ext cx="529575" cy="11700"/>
            </a:xfrm>
            <a:custGeom>
              <a:avLst/>
              <a:gdLst/>
              <a:ahLst/>
              <a:cxnLst/>
              <a:rect l="l" t="t" r="r" b="b"/>
              <a:pathLst>
                <a:path w="21183" h="468" extrusionOk="0">
                  <a:moveTo>
                    <a:pt x="21183" y="201"/>
                  </a:moveTo>
                  <a:cubicBezTo>
                    <a:pt x="21183" y="301"/>
                    <a:pt x="13510" y="401"/>
                    <a:pt x="8740" y="434"/>
                  </a:cubicBezTo>
                  <a:cubicBezTo>
                    <a:pt x="3870" y="467"/>
                    <a:pt x="1" y="334"/>
                    <a:pt x="1" y="201"/>
                  </a:cubicBezTo>
                  <a:cubicBezTo>
                    <a:pt x="1" y="67"/>
                    <a:pt x="3770" y="0"/>
                    <a:pt x="8674" y="0"/>
                  </a:cubicBezTo>
                  <a:cubicBezTo>
                    <a:pt x="13444" y="0"/>
                    <a:pt x="21183" y="134"/>
                    <a:pt x="21183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43"/>
            <p:cNvSpPr/>
            <p:nvPr/>
          </p:nvSpPr>
          <p:spPr>
            <a:xfrm>
              <a:off x="1972425" y="2032725"/>
              <a:ext cx="758900" cy="125125"/>
            </a:xfrm>
            <a:custGeom>
              <a:avLst/>
              <a:gdLst/>
              <a:ahLst/>
              <a:cxnLst/>
              <a:rect l="l" t="t" r="r" b="b"/>
              <a:pathLst>
                <a:path w="30356" h="5005" extrusionOk="0">
                  <a:moveTo>
                    <a:pt x="0" y="1"/>
                  </a:moveTo>
                  <a:cubicBezTo>
                    <a:pt x="0" y="1"/>
                    <a:pt x="167" y="334"/>
                    <a:pt x="334" y="935"/>
                  </a:cubicBezTo>
                  <a:cubicBezTo>
                    <a:pt x="6426" y="716"/>
                    <a:pt x="12535" y="498"/>
                    <a:pt x="18637" y="498"/>
                  </a:cubicBezTo>
                  <a:cubicBezTo>
                    <a:pt x="20921" y="498"/>
                    <a:pt x="23204" y="528"/>
                    <a:pt x="25485" y="601"/>
                  </a:cubicBezTo>
                  <a:cubicBezTo>
                    <a:pt x="26352" y="635"/>
                    <a:pt x="27320" y="735"/>
                    <a:pt x="27787" y="1468"/>
                  </a:cubicBezTo>
                  <a:cubicBezTo>
                    <a:pt x="28153" y="2069"/>
                    <a:pt x="27987" y="2903"/>
                    <a:pt x="27520" y="3470"/>
                  </a:cubicBezTo>
                  <a:cubicBezTo>
                    <a:pt x="27086" y="4037"/>
                    <a:pt x="26452" y="4371"/>
                    <a:pt x="25818" y="4737"/>
                  </a:cubicBezTo>
                  <a:cubicBezTo>
                    <a:pt x="26019" y="4838"/>
                    <a:pt x="26219" y="4904"/>
                    <a:pt x="26452" y="5004"/>
                  </a:cubicBezTo>
                  <a:lnTo>
                    <a:pt x="29521" y="5004"/>
                  </a:lnTo>
                  <a:cubicBezTo>
                    <a:pt x="29755" y="4904"/>
                    <a:pt x="29988" y="4804"/>
                    <a:pt x="30188" y="4671"/>
                  </a:cubicBezTo>
                  <a:cubicBezTo>
                    <a:pt x="30288" y="4537"/>
                    <a:pt x="30355" y="4371"/>
                    <a:pt x="30355" y="4204"/>
                  </a:cubicBezTo>
                  <a:lnTo>
                    <a:pt x="30355" y="1001"/>
                  </a:lnTo>
                  <a:cubicBezTo>
                    <a:pt x="30355" y="434"/>
                    <a:pt x="29921" y="1"/>
                    <a:pt x="29354" y="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43"/>
            <p:cNvSpPr/>
            <p:nvPr/>
          </p:nvSpPr>
          <p:spPr>
            <a:xfrm>
              <a:off x="1954075" y="2011875"/>
              <a:ext cx="794750" cy="164325"/>
            </a:xfrm>
            <a:custGeom>
              <a:avLst/>
              <a:gdLst/>
              <a:ahLst/>
              <a:cxnLst/>
              <a:rect l="l" t="t" r="r" b="b"/>
              <a:pathLst>
                <a:path w="31790" h="6573" extrusionOk="0">
                  <a:moveTo>
                    <a:pt x="29555" y="1"/>
                  </a:moveTo>
                  <a:cubicBezTo>
                    <a:pt x="29288" y="1"/>
                    <a:pt x="29021" y="68"/>
                    <a:pt x="28787" y="201"/>
                  </a:cubicBezTo>
                  <a:lnTo>
                    <a:pt x="0" y="201"/>
                  </a:lnTo>
                  <a:lnTo>
                    <a:pt x="0" y="1168"/>
                  </a:lnTo>
                  <a:lnTo>
                    <a:pt x="28921" y="1168"/>
                  </a:lnTo>
                  <a:cubicBezTo>
                    <a:pt x="29088" y="1035"/>
                    <a:pt x="29254" y="935"/>
                    <a:pt x="29421" y="901"/>
                  </a:cubicBezTo>
                  <a:cubicBezTo>
                    <a:pt x="29455" y="868"/>
                    <a:pt x="29521" y="868"/>
                    <a:pt x="29555" y="868"/>
                  </a:cubicBezTo>
                  <a:cubicBezTo>
                    <a:pt x="30288" y="868"/>
                    <a:pt x="30922" y="1969"/>
                    <a:pt x="30922" y="3303"/>
                  </a:cubicBezTo>
                  <a:cubicBezTo>
                    <a:pt x="30922" y="4604"/>
                    <a:pt x="30288" y="5705"/>
                    <a:pt x="29555" y="5705"/>
                  </a:cubicBezTo>
                  <a:lnTo>
                    <a:pt x="29421" y="5705"/>
                  </a:lnTo>
                  <a:cubicBezTo>
                    <a:pt x="29254" y="5672"/>
                    <a:pt x="29088" y="5571"/>
                    <a:pt x="28921" y="5438"/>
                  </a:cubicBezTo>
                  <a:lnTo>
                    <a:pt x="0" y="5438"/>
                  </a:lnTo>
                  <a:lnTo>
                    <a:pt x="0" y="6405"/>
                  </a:lnTo>
                  <a:lnTo>
                    <a:pt x="28787" y="6405"/>
                  </a:lnTo>
                  <a:cubicBezTo>
                    <a:pt x="29021" y="6505"/>
                    <a:pt x="29288" y="6572"/>
                    <a:pt x="29555" y="6572"/>
                  </a:cubicBezTo>
                  <a:cubicBezTo>
                    <a:pt x="30789" y="6572"/>
                    <a:pt x="31790" y="5138"/>
                    <a:pt x="31790" y="3303"/>
                  </a:cubicBezTo>
                  <a:cubicBezTo>
                    <a:pt x="31790" y="1469"/>
                    <a:pt x="30789" y="1"/>
                    <a:pt x="29555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43"/>
            <p:cNvSpPr/>
            <p:nvPr/>
          </p:nvSpPr>
          <p:spPr>
            <a:xfrm>
              <a:off x="2487775" y="1860100"/>
              <a:ext cx="229350" cy="143475"/>
            </a:xfrm>
            <a:custGeom>
              <a:avLst/>
              <a:gdLst/>
              <a:ahLst/>
              <a:cxnLst/>
              <a:rect l="l" t="t" r="r" b="b"/>
              <a:pathLst>
                <a:path w="9174" h="5739" extrusionOk="0">
                  <a:moveTo>
                    <a:pt x="1" y="1"/>
                  </a:moveTo>
                  <a:lnTo>
                    <a:pt x="1" y="5738"/>
                  </a:lnTo>
                  <a:lnTo>
                    <a:pt x="7940" y="5738"/>
                  </a:lnTo>
                  <a:cubicBezTo>
                    <a:pt x="8173" y="5505"/>
                    <a:pt x="8774" y="4771"/>
                    <a:pt x="9041" y="3737"/>
                  </a:cubicBezTo>
                  <a:cubicBezTo>
                    <a:pt x="9141" y="3403"/>
                    <a:pt x="9174" y="3070"/>
                    <a:pt x="9174" y="2769"/>
                  </a:cubicBezTo>
                  <a:cubicBezTo>
                    <a:pt x="9174" y="1268"/>
                    <a:pt x="8273" y="301"/>
                    <a:pt x="7973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43"/>
            <p:cNvSpPr/>
            <p:nvPr/>
          </p:nvSpPr>
          <p:spPr>
            <a:xfrm>
              <a:off x="2477775" y="1850925"/>
              <a:ext cx="248525" cy="162650"/>
            </a:xfrm>
            <a:custGeom>
              <a:avLst/>
              <a:gdLst/>
              <a:ahLst/>
              <a:cxnLst/>
              <a:rect l="l" t="t" r="r" b="b"/>
              <a:pathLst>
                <a:path w="9941" h="6506" extrusionOk="0">
                  <a:moveTo>
                    <a:pt x="8206" y="768"/>
                  </a:moveTo>
                  <a:cubicBezTo>
                    <a:pt x="8540" y="1102"/>
                    <a:pt x="9174" y="1902"/>
                    <a:pt x="9174" y="3136"/>
                  </a:cubicBezTo>
                  <a:cubicBezTo>
                    <a:pt x="9174" y="3403"/>
                    <a:pt x="9140" y="3704"/>
                    <a:pt x="9074" y="4004"/>
                  </a:cubicBezTo>
                  <a:cubicBezTo>
                    <a:pt x="8873" y="4838"/>
                    <a:pt x="8440" y="5438"/>
                    <a:pt x="8173" y="5738"/>
                  </a:cubicBezTo>
                  <a:lnTo>
                    <a:pt x="768" y="5738"/>
                  </a:lnTo>
                  <a:lnTo>
                    <a:pt x="768" y="768"/>
                  </a:lnTo>
                  <a:close/>
                  <a:moveTo>
                    <a:pt x="0" y="1"/>
                  </a:moveTo>
                  <a:lnTo>
                    <a:pt x="0" y="6506"/>
                  </a:lnTo>
                  <a:lnTo>
                    <a:pt x="8507" y="6506"/>
                  </a:lnTo>
                  <a:cubicBezTo>
                    <a:pt x="8507" y="6506"/>
                    <a:pt x="9474" y="5638"/>
                    <a:pt x="9807" y="4204"/>
                  </a:cubicBezTo>
                  <a:cubicBezTo>
                    <a:pt x="9908" y="3870"/>
                    <a:pt x="9941" y="3503"/>
                    <a:pt x="9941" y="3136"/>
                  </a:cubicBezTo>
                  <a:cubicBezTo>
                    <a:pt x="9941" y="1135"/>
                    <a:pt x="8507" y="1"/>
                    <a:pt x="8507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43"/>
            <p:cNvSpPr/>
            <p:nvPr/>
          </p:nvSpPr>
          <p:spPr>
            <a:xfrm>
              <a:off x="2477775" y="1850925"/>
              <a:ext cx="245200" cy="162650"/>
            </a:xfrm>
            <a:custGeom>
              <a:avLst/>
              <a:gdLst/>
              <a:ahLst/>
              <a:cxnLst/>
              <a:rect l="l" t="t" r="r" b="b"/>
              <a:pathLst>
                <a:path w="9808" h="6506" extrusionOk="0">
                  <a:moveTo>
                    <a:pt x="568" y="1"/>
                  </a:moveTo>
                  <a:cubicBezTo>
                    <a:pt x="367" y="334"/>
                    <a:pt x="167" y="701"/>
                    <a:pt x="0" y="1068"/>
                  </a:cubicBezTo>
                  <a:lnTo>
                    <a:pt x="0" y="6506"/>
                  </a:lnTo>
                  <a:lnTo>
                    <a:pt x="8507" y="6506"/>
                  </a:lnTo>
                  <a:cubicBezTo>
                    <a:pt x="8507" y="6506"/>
                    <a:pt x="9474" y="5638"/>
                    <a:pt x="9807" y="4204"/>
                  </a:cubicBezTo>
                  <a:lnTo>
                    <a:pt x="9807" y="4204"/>
                  </a:lnTo>
                  <a:cubicBezTo>
                    <a:pt x="9541" y="4504"/>
                    <a:pt x="9074" y="4638"/>
                    <a:pt x="8807" y="4938"/>
                  </a:cubicBezTo>
                  <a:cubicBezTo>
                    <a:pt x="8343" y="5438"/>
                    <a:pt x="7550" y="5743"/>
                    <a:pt x="6672" y="5743"/>
                  </a:cubicBezTo>
                  <a:cubicBezTo>
                    <a:pt x="5972" y="5743"/>
                    <a:pt x="5218" y="5549"/>
                    <a:pt x="4537" y="5105"/>
                  </a:cubicBezTo>
                  <a:cubicBezTo>
                    <a:pt x="3703" y="4571"/>
                    <a:pt x="3403" y="3437"/>
                    <a:pt x="3470" y="2436"/>
                  </a:cubicBezTo>
                  <a:cubicBezTo>
                    <a:pt x="3536" y="1602"/>
                    <a:pt x="3837" y="768"/>
                    <a:pt x="4170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43"/>
            <p:cNvSpPr/>
            <p:nvPr/>
          </p:nvSpPr>
          <p:spPr>
            <a:xfrm>
              <a:off x="2003275" y="1870950"/>
              <a:ext cx="517900" cy="124275"/>
            </a:xfrm>
            <a:custGeom>
              <a:avLst/>
              <a:gdLst/>
              <a:ahLst/>
              <a:cxnLst/>
              <a:rect l="l" t="t" r="r" b="b"/>
              <a:pathLst>
                <a:path w="20716" h="4971" extrusionOk="0">
                  <a:moveTo>
                    <a:pt x="0" y="0"/>
                  </a:moveTo>
                  <a:cubicBezTo>
                    <a:pt x="0" y="0"/>
                    <a:pt x="34" y="0"/>
                    <a:pt x="34" y="34"/>
                  </a:cubicBezTo>
                  <a:cubicBezTo>
                    <a:pt x="100" y="134"/>
                    <a:pt x="234" y="434"/>
                    <a:pt x="334" y="834"/>
                  </a:cubicBezTo>
                  <a:cubicBezTo>
                    <a:pt x="434" y="1235"/>
                    <a:pt x="534" y="1735"/>
                    <a:pt x="534" y="2335"/>
                  </a:cubicBezTo>
                  <a:cubicBezTo>
                    <a:pt x="534" y="3837"/>
                    <a:pt x="0" y="4971"/>
                    <a:pt x="0" y="4971"/>
                  </a:cubicBezTo>
                  <a:lnTo>
                    <a:pt x="19948" y="4971"/>
                  </a:lnTo>
                  <a:cubicBezTo>
                    <a:pt x="20081" y="4971"/>
                    <a:pt x="20215" y="4937"/>
                    <a:pt x="20348" y="4871"/>
                  </a:cubicBezTo>
                  <a:cubicBezTo>
                    <a:pt x="20582" y="4737"/>
                    <a:pt x="20715" y="4470"/>
                    <a:pt x="20715" y="4203"/>
                  </a:cubicBezTo>
                  <a:lnTo>
                    <a:pt x="20715" y="968"/>
                  </a:lnTo>
                  <a:cubicBezTo>
                    <a:pt x="20715" y="434"/>
                    <a:pt x="20281" y="0"/>
                    <a:pt x="19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43"/>
            <p:cNvSpPr/>
            <p:nvPr/>
          </p:nvSpPr>
          <p:spPr>
            <a:xfrm>
              <a:off x="1993250" y="1860950"/>
              <a:ext cx="537925" cy="144275"/>
            </a:xfrm>
            <a:custGeom>
              <a:avLst/>
              <a:gdLst/>
              <a:ahLst/>
              <a:cxnLst/>
              <a:rect l="l" t="t" r="r" b="b"/>
              <a:pathLst>
                <a:path w="21517" h="5771" extrusionOk="0">
                  <a:moveTo>
                    <a:pt x="20149" y="767"/>
                  </a:moveTo>
                  <a:cubicBezTo>
                    <a:pt x="20482" y="767"/>
                    <a:pt x="20749" y="1034"/>
                    <a:pt x="20749" y="1368"/>
                  </a:cubicBezTo>
                  <a:lnTo>
                    <a:pt x="20749" y="4603"/>
                  </a:lnTo>
                  <a:cubicBezTo>
                    <a:pt x="20749" y="4737"/>
                    <a:pt x="20682" y="4870"/>
                    <a:pt x="20549" y="4937"/>
                  </a:cubicBezTo>
                  <a:lnTo>
                    <a:pt x="20516" y="4937"/>
                  </a:lnTo>
                  <a:cubicBezTo>
                    <a:pt x="20482" y="4970"/>
                    <a:pt x="20416" y="5004"/>
                    <a:pt x="20349" y="5004"/>
                  </a:cubicBezTo>
                  <a:lnTo>
                    <a:pt x="968" y="5004"/>
                  </a:lnTo>
                  <a:cubicBezTo>
                    <a:pt x="1135" y="4503"/>
                    <a:pt x="1335" y="3669"/>
                    <a:pt x="1335" y="2735"/>
                  </a:cubicBezTo>
                  <a:cubicBezTo>
                    <a:pt x="1335" y="2168"/>
                    <a:pt x="1269" y="1635"/>
                    <a:pt x="1102" y="1134"/>
                  </a:cubicBezTo>
                  <a:cubicBezTo>
                    <a:pt x="1068" y="1034"/>
                    <a:pt x="1035" y="901"/>
                    <a:pt x="1002" y="767"/>
                  </a:cubicBezTo>
                  <a:close/>
                  <a:moveTo>
                    <a:pt x="401" y="0"/>
                  </a:moveTo>
                  <a:cubicBezTo>
                    <a:pt x="268" y="0"/>
                    <a:pt x="134" y="100"/>
                    <a:pt x="68" y="234"/>
                  </a:cubicBezTo>
                  <a:cubicBezTo>
                    <a:pt x="34" y="334"/>
                    <a:pt x="34" y="467"/>
                    <a:pt x="101" y="601"/>
                  </a:cubicBezTo>
                  <a:cubicBezTo>
                    <a:pt x="201" y="834"/>
                    <a:pt x="301" y="1068"/>
                    <a:pt x="368" y="1368"/>
                  </a:cubicBezTo>
                  <a:cubicBezTo>
                    <a:pt x="501" y="1768"/>
                    <a:pt x="535" y="2235"/>
                    <a:pt x="535" y="2735"/>
                  </a:cubicBezTo>
                  <a:cubicBezTo>
                    <a:pt x="535" y="4136"/>
                    <a:pt x="68" y="5204"/>
                    <a:pt x="68" y="5204"/>
                  </a:cubicBezTo>
                  <a:cubicBezTo>
                    <a:pt x="1" y="5337"/>
                    <a:pt x="34" y="5471"/>
                    <a:pt x="101" y="5571"/>
                  </a:cubicBezTo>
                  <a:cubicBezTo>
                    <a:pt x="168" y="5704"/>
                    <a:pt x="268" y="5771"/>
                    <a:pt x="401" y="5771"/>
                  </a:cubicBezTo>
                  <a:lnTo>
                    <a:pt x="20349" y="5771"/>
                  </a:lnTo>
                  <a:cubicBezTo>
                    <a:pt x="20549" y="5771"/>
                    <a:pt x="20749" y="5704"/>
                    <a:pt x="20949" y="5604"/>
                  </a:cubicBezTo>
                  <a:cubicBezTo>
                    <a:pt x="20949" y="5604"/>
                    <a:pt x="20949" y="5604"/>
                    <a:pt x="20949" y="5571"/>
                  </a:cubicBezTo>
                  <a:cubicBezTo>
                    <a:pt x="21283" y="5371"/>
                    <a:pt x="21516" y="5004"/>
                    <a:pt x="21516" y="4603"/>
                  </a:cubicBezTo>
                  <a:lnTo>
                    <a:pt x="21516" y="1368"/>
                  </a:lnTo>
                  <a:cubicBezTo>
                    <a:pt x="21516" y="634"/>
                    <a:pt x="20916" y="0"/>
                    <a:pt x="20149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43"/>
            <p:cNvSpPr/>
            <p:nvPr/>
          </p:nvSpPr>
          <p:spPr>
            <a:xfrm>
              <a:off x="2004100" y="1870950"/>
              <a:ext cx="517075" cy="134000"/>
            </a:xfrm>
            <a:custGeom>
              <a:avLst/>
              <a:gdLst/>
              <a:ahLst/>
              <a:cxnLst/>
              <a:rect l="l" t="t" r="r" b="b"/>
              <a:pathLst>
                <a:path w="20683" h="5360" extrusionOk="0">
                  <a:moveTo>
                    <a:pt x="134" y="0"/>
                  </a:moveTo>
                  <a:cubicBezTo>
                    <a:pt x="101" y="0"/>
                    <a:pt x="67" y="0"/>
                    <a:pt x="1" y="34"/>
                  </a:cubicBezTo>
                  <a:cubicBezTo>
                    <a:pt x="67" y="134"/>
                    <a:pt x="201" y="434"/>
                    <a:pt x="301" y="834"/>
                  </a:cubicBezTo>
                  <a:cubicBezTo>
                    <a:pt x="734" y="834"/>
                    <a:pt x="1201" y="768"/>
                    <a:pt x="1368" y="768"/>
                  </a:cubicBezTo>
                  <a:cubicBezTo>
                    <a:pt x="2736" y="768"/>
                    <a:pt x="4104" y="768"/>
                    <a:pt x="5438" y="801"/>
                  </a:cubicBezTo>
                  <a:cubicBezTo>
                    <a:pt x="8206" y="801"/>
                    <a:pt x="10975" y="834"/>
                    <a:pt x="13744" y="834"/>
                  </a:cubicBezTo>
                  <a:cubicBezTo>
                    <a:pt x="14578" y="868"/>
                    <a:pt x="15412" y="868"/>
                    <a:pt x="16212" y="1135"/>
                  </a:cubicBezTo>
                  <a:cubicBezTo>
                    <a:pt x="17013" y="1368"/>
                    <a:pt x="17747" y="1935"/>
                    <a:pt x="18013" y="2736"/>
                  </a:cubicBezTo>
                  <a:cubicBezTo>
                    <a:pt x="18147" y="3203"/>
                    <a:pt x="18147" y="3703"/>
                    <a:pt x="18214" y="4170"/>
                  </a:cubicBezTo>
                  <a:cubicBezTo>
                    <a:pt x="18280" y="4437"/>
                    <a:pt x="18380" y="4737"/>
                    <a:pt x="18547" y="4971"/>
                  </a:cubicBezTo>
                  <a:cubicBezTo>
                    <a:pt x="18681" y="5104"/>
                    <a:pt x="18814" y="5238"/>
                    <a:pt x="18981" y="5304"/>
                  </a:cubicBezTo>
                  <a:cubicBezTo>
                    <a:pt x="19086" y="5342"/>
                    <a:pt x="19195" y="5359"/>
                    <a:pt x="19303" y="5359"/>
                  </a:cubicBezTo>
                  <a:cubicBezTo>
                    <a:pt x="19678" y="5359"/>
                    <a:pt x="20057" y="5155"/>
                    <a:pt x="20315" y="4871"/>
                  </a:cubicBezTo>
                  <a:cubicBezTo>
                    <a:pt x="20482" y="4670"/>
                    <a:pt x="20615" y="4437"/>
                    <a:pt x="20682" y="4203"/>
                  </a:cubicBezTo>
                  <a:lnTo>
                    <a:pt x="20682" y="968"/>
                  </a:lnTo>
                  <a:cubicBezTo>
                    <a:pt x="20682" y="434"/>
                    <a:pt x="20248" y="0"/>
                    <a:pt x="1971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43"/>
            <p:cNvSpPr/>
            <p:nvPr/>
          </p:nvSpPr>
          <p:spPr>
            <a:xfrm>
              <a:off x="1985750" y="1850100"/>
              <a:ext cx="552925" cy="164300"/>
            </a:xfrm>
            <a:custGeom>
              <a:avLst/>
              <a:gdLst/>
              <a:ahLst/>
              <a:cxnLst/>
              <a:rect l="l" t="t" r="r" b="b"/>
              <a:pathLst>
                <a:path w="22117" h="6572" extrusionOk="0">
                  <a:moveTo>
                    <a:pt x="19915" y="0"/>
                  </a:moveTo>
                  <a:cubicBezTo>
                    <a:pt x="19648" y="0"/>
                    <a:pt x="19381" y="67"/>
                    <a:pt x="19148" y="167"/>
                  </a:cubicBezTo>
                  <a:lnTo>
                    <a:pt x="1" y="167"/>
                  </a:lnTo>
                  <a:lnTo>
                    <a:pt x="1" y="1135"/>
                  </a:lnTo>
                  <a:lnTo>
                    <a:pt x="19281" y="1135"/>
                  </a:lnTo>
                  <a:cubicBezTo>
                    <a:pt x="19415" y="1001"/>
                    <a:pt x="19581" y="901"/>
                    <a:pt x="19782" y="868"/>
                  </a:cubicBezTo>
                  <a:lnTo>
                    <a:pt x="19915" y="868"/>
                  </a:lnTo>
                  <a:cubicBezTo>
                    <a:pt x="20649" y="868"/>
                    <a:pt x="21249" y="1969"/>
                    <a:pt x="21249" y="3269"/>
                  </a:cubicBezTo>
                  <a:cubicBezTo>
                    <a:pt x="21249" y="4570"/>
                    <a:pt x="20649" y="5705"/>
                    <a:pt x="19915" y="5705"/>
                  </a:cubicBezTo>
                  <a:cubicBezTo>
                    <a:pt x="19848" y="5705"/>
                    <a:pt x="19815" y="5705"/>
                    <a:pt x="19782" y="5671"/>
                  </a:cubicBezTo>
                  <a:cubicBezTo>
                    <a:pt x="19581" y="5638"/>
                    <a:pt x="19415" y="5538"/>
                    <a:pt x="19281" y="5404"/>
                  </a:cubicBezTo>
                  <a:lnTo>
                    <a:pt x="1" y="5404"/>
                  </a:lnTo>
                  <a:lnTo>
                    <a:pt x="1" y="6372"/>
                  </a:lnTo>
                  <a:lnTo>
                    <a:pt x="19148" y="6372"/>
                  </a:lnTo>
                  <a:cubicBezTo>
                    <a:pt x="19381" y="6505"/>
                    <a:pt x="19648" y="6572"/>
                    <a:pt x="19915" y="6572"/>
                  </a:cubicBezTo>
                  <a:cubicBezTo>
                    <a:pt x="21149" y="6572"/>
                    <a:pt x="22117" y="5104"/>
                    <a:pt x="22117" y="3269"/>
                  </a:cubicBezTo>
                  <a:cubicBezTo>
                    <a:pt x="22117" y="1435"/>
                    <a:pt x="21149" y="0"/>
                    <a:pt x="19915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43"/>
            <p:cNvSpPr/>
            <p:nvPr/>
          </p:nvSpPr>
          <p:spPr>
            <a:xfrm>
              <a:off x="1975750" y="1840100"/>
              <a:ext cx="572925" cy="183475"/>
            </a:xfrm>
            <a:custGeom>
              <a:avLst/>
              <a:gdLst/>
              <a:ahLst/>
              <a:cxnLst/>
              <a:rect l="l" t="t" r="r" b="b"/>
              <a:pathLst>
                <a:path w="22917" h="7339" extrusionOk="0">
                  <a:moveTo>
                    <a:pt x="20315" y="767"/>
                  </a:moveTo>
                  <a:cubicBezTo>
                    <a:pt x="21316" y="767"/>
                    <a:pt x="22150" y="2068"/>
                    <a:pt x="22150" y="3669"/>
                  </a:cubicBezTo>
                  <a:cubicBezTo>
                    <a:pt x="22150" y="5271"/>
                    <a:pt x="21316" y="6572"/>
                    <a:pt x="20315" y="6572"/>
                  </a:cubicBezTo>
                  <a:cubicBezTo>
                    <a:pt x="20115" y="6572"/>
                    <a:pt x="19915" y="6538"/>
                    <a:pt x="19715" y="6438"/>
                  </a:cubicBezTo>
                  <a:cubicBezTo>
                    <a:pt x="19681" y="6405"/>
                    <a:pt x="19614" y="6371"/>
                    <a:pt x="19548" y="6371"/>
                  </a:cubicBezTo>
                  <a:lnTo>
                    <a:pt x="768" y="6371"/>
                  </a:lnTo>
                  <a:lnTo>
                    <a:pt x="768" y="6205"/>
                  </a:lnTo>
                  <a:lnTo>
                    <a:pt x="19514" y="6205"/>
                  </a:lnTo>
                  <a:cubicBezTo>
                    <a:pt x="19715" y="6338"/>
                    <a:pt x="19881" y="6438"/>
                    <a:pt x="20081" y="6472"/>
                  </a:cubicBezTo>
                  <a:lnTo>
                    <a:pt x="20315" y="6472"/>
                  </a:lnTo>
                  <a:cubicBezTo>
                    <a:pt x="21282" y="6472"/>
                    <a:pt x="22050" y="5237"/>
                    <a:pt x="22050" y="3669"/>
                  </a:cubicBezTo>
                  <a:cubicBezTo>
                    <a:pt x="22050" y="2135"/>
                    <a:pt x="21282" y="867"/>
                    <a:pt x="20315" y="867"/>
                  </a:cubicBezTo>
                  <a:cubicBezTo>
                    <a:pt x="20215" y="867"/>
                    <a:pt x="20148" y="867"/>
                    <a:pt x="20081" y="901"/>
                  </a:cubicBezTo>
                  <a:cubicBezTo>
                    <a:pt x="19915" y="934"/>
                    <a:pt x="19715" y="1001"/>
                    <a:pt x="19514" y="1168"/>
                  </a:cubicBezTo>
                  <a:lnTo>
                    <a:pt x="768" y="1168"/>
                  </a:lnTo>
                  <a:lnTo>
                    <a:pt x="768" y="968"/>
                  </a:lnTo>
                  <a:lnTo>
                    <a:pt x="19548" y="968"/>
                  </a:lnTo>
                  <a:cubicBezTo>
                    <a:pt x="19614" y="968"/>
                    <a:pt x="19681" y="934"/>
                    <a:pt x="19715" y="934"/>
                  </a:cubicBezTo>
                  <a:cubicBezTo>
                    <a:pt x="19915" y="834"/>
                    <a:pt x="20115" y="767"/>
                    <a:pt x="20315" y="767"/>
                  </a:cubicBezTo>
                  <a:close/>
                  <a:moveTo>
                    <a:pt x="20315" y="0"/>
                  </a:moveTo>
                  <a:cubicBezTo>
                    <a:pt x="20015" y="0"/>
                    <a:pt x="19715" y="67"/>
                    <a:pt x="19448" y="200"/>
                  </a:cubicBezTo>
                  <a:lnTo>
                    <a:pt x="401" y="200"/>
                  </a:lnTo>
                  <a:cubicBezTo>
                    <a:pt x="167" y="200"/>
                    <a:pt x="0" y="367"/>
                    <a:pt x="0" y="567"/>
                  </a:cubicBezTo>
                  <a:lnTo>
                    <a:pt x="0" y="1535"/>
                  </a:lnTo>
                  <a:cubicBezTo>
                    <a:pt x="0" y="1768"/>
                    <a:pt x="167" y="1935"/>
                    <a:pt x="401" y="1935"/>
                  </a:cubicBezTo>
                  <a:lnTo>
                    <a:pt x="19681" y="1935"/>
                  </a:lnTo>
                  <a:cubicBezTo>
                    <a:pt x="19781" y="1935"/>
                    <a:pt x="19848" y="1902"/>
                    <a:pt x="19948" y="1835"/>
                  </a:cubicBezTo>
                  <a:cubicBezTo>
                    <a:pt x="20048" y="1735"/>
                    <a:pt x="20148" y="1668"/>
                    <a:pt x="20248" y="1635"/>
                  </a:cubicBezTo>
                  <a:lnTo>
                    <a:pt x="20315" y="1635"/>
                  </a:lnTo>
                  <a:cubicBezTo>
                    <a:pt x="20749" y="1635"/>
                    <a:pt x="21282" y="2535"/>
                    <a:pt x="21282" y="3669"/>
                  </a:cubicBezTo>
                  <a:cubicBezTo>
                    <a:pt x="21282" y="4837"/>
                    <a:pt x="20749" y="5704"/>
                    <a:pt x="20315" y="5704"/>
                  </a:cubicBezTo>
                  <a:lnTo>
                    <a:pt x="20248" y="5704"/>
                  </a:lnTo>
                  <a:cubicBezTo>
                    <a:pt x="20148" y="5671"/>
                    <a:pt x="20048" y="5638"/>
                    <a:pt x="19948" y="5538"/>
                  </a:cubicBezTo>
                  <a:cubicBezTo>
                    <a:pt x="19848" y="5471"/>
                    <a:pt x="19781" y="5437"/>
                    <a:pt x="19681" y="5437"/>
                  </a:cubicBezTo>
                  <a:lnTo>
                    <a:pt x="401" y="5437"/>
                  </a:lnTo>
                  <a:cubicBezTo>
                    <a:pt x="167" y="5437"/>
                    <a:pt x="0" y="5604"/>
                    <a:pt x="0" y="5804"/>
                  </a:cubicBezTo>
                  <a:lnTo>
                    <a:pt x="0" y="6772"/>
                  </a:lnTo>
                  <a:cubicBezTo>
                    <a:pt x="0" y="6972"/>
                    <a:pt x="167" y="7172"/>
                    <a:pt x="401" y="7172"/>
                  </a:cubicBezTo>
                  <a:lnTo>
                    <a:pt x="19448" y="7172"/>
                  </a:lnTo>
                  <a:cubicBezTo>
                    <a:pt x="19715" y="7272"/>
                    <a:pt x="20015" y="7339"/>
                    <a:pt x="20315" y="7339"/>
                  </a:cubicBezTo>
                  <a:cubicBezTo>
                    <a:pt x="21783" y="7339"/>
                    <a:pt x="22917" y="5738"/>
                    <a:pt x="22917" y="3669"/>
                  </a:cubicBezTo>
                  <a:cubicBezTo>
                    <a:pt x="22917" y="1601"/>
                    <a:pt x="21783" y="0"/>
                    <a:pt x="20315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43"/>
            <p:cNvSpPr/>
            <p:nvPr/>
          </p:nvSpPr>
          <p:spPr>
            <a:xfrm>
              <a:off x="2126700" y="1924325"/>
              <a:ext cx="354425" cy="11700"/>
            </a:xfrm>
            <a:custGeom>
              <a:avLst/>
              <a:gdLst/>
              <a:ahLst/>
              <a:cxnLst/>
              <a:rect l="l" t="t" r="r" b="b"/>
              <a:pathLst>
                <a:path w="14177" h="468" extrusionOk="0">
                  <a:moveTo>
                    <a:pt x="0" y="267"/>
                  </a:moveTo>
                  <a:cubicBezTo>
                    <a:pt x="0" y="167"/>
                    <a:pt x="5137" y="67"/>
                    <a:pt x="8339" y="34"/>
                  </a:cubicBezTo>
                  <a:cubicBezTo>
                    <a:pt x="11575" y="0"/>
                    <a:pt x="14177" y="134"/>
                    <a:pt x="14177" y="267"/>
                  </a:cubicBezTo>
                  <a:cubicBezTo>
                    <a:pt x="14177" y="401"/>
                    <a:pt x="11642" y="434"/>
                    <a:pt x="8373" y="467"/>
                  </a:cubicBezTo>
                  <a:cubicBezTo>
                    <a:pt x="5170" y="467"/>
                    <a:pt x="0" y="334"/>
                    <a:pt x="0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43"/>
            <p:cNvSpPr/>
            <p:nvPr/>
          </p:nvSpPr>
          <p:spPr>
            <a:xfrm>
              <a:off x="2152550" y="1962675"/>
              <a:ext cx="354425" cy="11700"/>
            </a:xfrm>
            <a:custGeom>
              <a:avLst/>
              <a:gdLst/>
              <a:ahLst/>
              <a:cxnLst/>
              <a:rect l="l" t="t" r="r" b="b"/>
              <a:pathLst>
                <a:path w="14177" h="468" extrusionOk="0">
                  <a:moveTo>
                    <a:pt x="14177" y="201"/>
                  </a:moveTo>
                  <a:cubicBezTo>
                    <a:pt x="14177" y="301"/>
                    <a:pt x="9040" y="401"/>
                    <a:pt x="5838" y="434"/>
                  </a:cubicBezTo>
                  <a:cubicBezTo>
                    <a:pt x="2569" y="468"/>
                    <a:pt x="0" y="334"/>
                    <a:pt x="0" y="201"/>
                  </a:cubicBezTo>
                  <a:cubicBezTo>
                    <a:pt x="0" y="67"/>
                    <a:pt x="2535" y="1"/>
                    <a:pt x="5804" y="1"/>
                  </a:cubicBezTo>
                  <a:cubicBezTo>
                    <a:pt x="9007" y="1"/>
                    <a:pt x="14177" y="134"/>
                    <a:pt x="14177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43"/>
            <p:cNvSpPr/>
            <p:nvPr/>
          </p:nvSpPr>
          <p:spPr>
            <a:xfrm>
              <a:off x="2049975" y="1944325"/>
              <a:ext cx="354450" cy="11700"/>
            </a:xfrm>
            <a:custGeom>
              <a:avLst/>
              <a:gdLst/>
              <a:ahLst/>
              <a:cxnLst/>
              <a:rect l="l" t="t" r="r" b="b"/>
              <a:pathLst>
                <a:path w="14178" h="468" extrusionOk="0">
                  <a:moveTo>
                    <a:pt x="0" y="234"/>
                  </a:moveTo>
                  <a:cubicBezTo>
                    <a:pt x="0" y="134"/>
                    <a:pt x="5137" y="34"/>
                    <a:pt x="8306" y="1"/>
                  </a:cubicBezTo>
                  <a:cubicBezTo>
                    <a:pt x="11575" y="1"/>
                    <a:pt x="14177" y="101"/>
                    <a:pt x="14177" y="234"/>
                  </a:cubicBezTo>
                  <a:cubicBezTo>
                    <a:pt x="14177" y="368"/>
                    <a:pt x="11642" y="435"/>
                    <a:pt x="8340" y="435"/>
                  </a:cubicBezTo>
                  <a:cubicBezTo>
                    <a:pt x="5171" y="468"/>
                    <a:pt x="0" y="334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43"/>
            <p:cNvSpPr/>
            <p:nvPr/>
          </p:nvSpPr>
          <p:spPr>
            <a:xfrm>
              <a:off x="2059150" y="1912650"/>
              <a:ext cx="50875" cy="64225"/>
            </a:xfrm>
            <a:custGeom>
              <a:avLst/>
              <a:gdLst/>
              <a:ahLst/>
              <a:cxnLst/>
              <a:rect l="l" t="t" r="r" b="b"/>
              <a:pathLst>
                <a:path w="2035" h="2569" extrusionOk="0">
                  <a:moveTo>
                    <a:pt x="2035" y="0"/>
                  </a:moveTo>
                  <a:lnTo>
                    <a:pt x="0" y="167"/>
                  </a:lnTo>
                  <a:lnTo>
                    <a:pt x="0" y="300"/>
                  </a:lnTo>
                  <a:lnTo>
                    <a:pt x="0" y="2469"/>
                  </a:lnTo>
                  <a:lnTo>
                    <a:pt x="1001" y="1768"/>
                  </a:lnTo>
                  <a:lnTo>
                    <a:pt x="1968" y="2569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43"/>
            <p:cNvSpPr/>
            <p:nvPr/>
          </p:nvSpPr>
          <p:spPr>
            <a:xfrm>
              <a:off x="2055800" y="1912650"/>
              <a:ext cx="49225" cy="56725"/>
            </a:xfrm>
            <a:custGeom>
              <a:avLst/>
              <a:gdLst/>
              <a:ahLst/>
              <a:cxnLst/>
              <a:rect l="l" t="t" r="r" b="b"/>
              <a:pathLst>
                <a:path w="1969" h="2269" extrusionOk="0">
                  <a:moveTo>
                    <a:pt x="1" y="0"/>
                  </a:moveTo>
                  <a:lnTo>
                    <a:pt x="1" y="2269"/>
                  </a:lnTo>
                  <a:lnTo>
                    <a:pt x="1035" y="1568"/>
                  </a:lnTo>
                  <a:lnTo>
                    <a:pt x="1802" y="2169"/>
                  </a:lnTo>
                  <a:lnTo>
                    <a:pt x="1969" y="2269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43"/>
            <p:cNvSpPr/>
            <p:nvPr/>
          </p:nvSpPr>
          <p:spPr>
            <a:xfrm>
              <a:off x="2055800" y="1912650"/>
              <a:ext cx="49225" cy="56725"/>
            </a:xfrm>
            <a:custGeom>
              <a:avLst/>
              <a:gdLst/>
              <a:ahLst/>
              <a:cxnLst/>
              <a:rect l="l" t="t" r="r" b="b"/>
              <a:pathLst>
                <a:path w="1969" h="2269" extrusionOk="0">
                  <a:moveTo>
                    <a:pt x="1" y="0"/>
                  </a:moveTo>
                  <a:lnTo>
                    <a:pt x="1" y="134"/>
                  </a:lnTo>
                  <a:cubicBezTo>
                    <a:pt x="101" y="200"/>
                    <a:pt x="234" y="234"/>
                    <a:pt x="334" y="267"/>
                  </a:cubicBezTo>
                  <a:cubicBezTo>
                    <a:pt x="501" y="267"/>
                    <a:pt x="668" y="267"/>
                    <a:pt x="835" y="300"/>
                  </a:cubicBezTo>
                  <a:cubicBezTo>
                    <a:pt x="1402" y="367"/>
                    <a:pt x="1869" y="968"/>
                    <a:pt x="1835" y="1535"/>
                  </a:cubicBezTo>
                  <a:cubicBezTo>
                    <a:pt x="1835" y="1668"/>
                    <a:pt x="1802" y="1802"/>
                    <a:pt x="1769" y="1935"/>
                  </a:cubicBezTo>
                  <a:cubicBezTo>
                    <a:pt x="1769" y="2035"/>
                    <a:pt x="1802" y="2102"/>
                    <a:pt x="1802" y="2169"/>
                  </a:cubicBezTo>
                  <a:lnTo>
                    <a:pt x="1969" y="2269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43"/>
            <p:cNvSpPr/>
            <p:nvPr/>
          </p:nvSpPr>
          <p:spPr>
            <a:xfrm>
              <a:off x="2040800" y="1906800"/>
              <a:ext cx="354450" cy="10875"/>
            </a:xfrm>
            <a:custGeom>
              <a:avLst/>
              <a:gdLst/>
              <a:ahLst/>
              <a:cxnLst/>
              <a:rect l="l" t="t" r="r" b="b"/>
              <a:pathLst>
                <a:path w="14178" h="435" extrusionOk="0">
                  <a:moveTo>
                    <a:pt x="0" y="234"/>
                  </a:moveTo>
                  <a:cubicBezTo>
                    <a:pt x="0" y="134"/>
                    <a:pt x="5137" y="34"/>
                    <a:pt x="8340" y="1"/>
                  </a:cubicBezTo>
                  <a:cubicBezTo>
                    <a:pt x="11575" y="1"/>
                    <a:pt x="14177" y="101"/>
                    <a:pt x="14177" y="234"/>
                  </a:cubicBezTo>
                  <a:cubicBezTo>
                    <a:pt x="14177" y="368"/>
                    <a:pt x="11642" y="434"/>
                    <a:pt x="8373" y="434"/>
                  </a:cubicBezTo>
                  <a:cubicBezTo>
                    <a:pt x="5171" y="434"/>
                    <a:pt x="0" y="301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43"/>
            <p:cNvSpPr/>
            <p:nvPr/>
          </p:nvSpPr>
          <p:spPr>
            <a:xfrm>
              <a:off x="1972425" y="1706675"/>
              <a:ext cx="758900" cy="125100"/>
            </a:xfrm>
            <a:custGeom>
              <a:avLst/>
              <a:gdLst/>
              <a:ahLst/>
              <a:cxnLst/>
              <a:rect l="l" t="t" r="r" b="b"/>
              <a:pathLst>
                <a:path w="30356" h="5004" extrusionOk="0">
                  <a:moveTo>
                    <a:pt x="0" y="0"/>
                  </a:moveTo>
                  <a:cubicBezTo>
                    <a:pt x="0" y="0"/>
                    <a:pt x="167" y="334"/>
                    <a:pt x="334" y="934"/>
                  </a:cubicBezTo>
                  <a:cubicBezTo>
                    <a:pt x="434" y="1301"/>
                    <a:pt x="500" y="1768"/>
                    <a:pt x="500" y="2335"/>
                  </a:cubicBezTo>
                  <a:cubicBezTo>
                    <a:pt x="500" y="3869"/>
                    <a:pt x="0" y="5004"/>
                    <a:pt x="0" y="5004"/>
                  </a:cubicBezTo>
                  <a:lnTo>
                    <a:pt x="29554" y="5004"/>
                  </a:lnTo>
                  <a:cubicBezTo>
                    <a:pt x="29821" y="5004"/>
                    <a:pt x="30055" y="4870"/>
                    <a:pt x="30188" y="4670"/>
                  </a:cubicBezTo>
                  <a:cubicBezTo>
                    <a:pt x="30288" y="4537"/>
                    <a:pt x="30355" y="4370"/>
                    <a:pt x="30355" y="4203"/>
                  </a:cubicBezTo>
                  <a:lnTo>
                    <a:pt x="30355" y="1001"/>
                  </a:lnTo>
                  <a:cubicBezTo>
                    <a:pt x="30355" y="467"/>
                    <a:pt x="29921" y="0"/>
                    <a:pt x="293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43"/>
            <p:cNvSpPr/>
            <p:nvPr/>
          </p:nvSpPr>
          <p:spPr>
            <a:xfrm>
              <a:off x="1961575" y="1697500"/>
              <a:ext cx="778900" cy="143450"/>
            </a:xfrm>
            <a:custGeom>
              <a:avLst/>
              <a:gdLst/>
              <a:ahLst/>
              <a:cxnLst/>
              <a:rect l="l" t="t" r="r" b="b"/>
              <a:pathLst>
                <a:path w="31156" h="5738" extrusionOk="0">
                  <a:moveTo>
                    <a:pt x="29788" y="767"/>
                  </a:moveTo>
                  <a:cubicBezTo>
                    <a:pt x="30122" y="767"/>
                    <a:pt x="30389" y="1034"/>
                    <a:pt x="30389" y="1368"/>
                  </a:cubicBezTo>
                  <a:lnTo>
                    <a:pt x="30389" y="4570"/>
                  </a:lnTo>
                  <a:cubicBezTo>
                    <a:pt x="30389" y="4670"/>
                    <a:pt x="30355" y="4737"/>
                    <a:pt x="30322" y="4804"/>
                  </a:cubicBezTo>
                  <a:cubicBezTo>
                    <a:pt x="30255" y="4904"/>
                    <a:pt x="30122" y="4970"/>
                    <a:pt x="29988" y="4970"/>
                  </a:cubicBezTo>
                  <a:lnTo>
                    <a:pt x="968" y="4970"/>
                  </a:lnTo>
                  <a:cubicBezTo>
                    <a:pt x="1135" y="4470"/>
                    <a:pt x="1335" y="3669"/>
                    <a:pt x="1335" y="2702"/>
                  </a:cubicBezTo>
                  <a:cubicBezTo>
                    <a:pt x="1335" y="2168"/>
                    <a:pt x="1268" y="1668"/>
                    <a:pt x="1135" y="1201"/>
                  </a:cubicBezTo>
                  <a:cubicBezTo>
                    <a:pt x="1101" y="1034"/>
                    <a:pt x="1034" y="901"/>
                    <a:pt x="1001" y="767"/>
                  </a:cubicBezTo>
                  <a:close/>
                  <a:moveTo>
                    <a:pt x="434" y="0"/>
                  </a:moveTo>
                  <a:cubicBezTo>
                    <a:pt x="267" y="0"/>
                    <a:pt x="167" y="67"/>
                    <a:pt x="100" y="200"/>
                  </a:cubicBezTo>
                  <a:cubicBezTo>
                    <a:pt x="0" y="300"/>
                    <a:pt x="0" y="467"/>
                    <a:pt x="100" y="567"/>
                  </a:cubicBezTo>
                  <a:cubicBezTo>
                    <a:pt x="100" y="567"/>
                    <a:pt x="267" y="867"/>
                    <a:pt x="401" y="1401"/>
                  </a:cubicBezTo>
                  <a:cubicBezTo>
                    <a:pt x="501" y="1801"/>
                    <a:pt x="567" y="2235"/>
                    <a:pt x="567" y="2702"/>
                  </a:cubicBezTo>
                  <a:cubicBezTo>
                    <a:pt x="567" y="4136"/>
                    <a:pt x="67" y="5204"/>
                    <a:pt x="67" y="5204"/>
                  </a:cubicBezTo>
                  <a:cubicBezTo>
                    <a:pt x="0" y="5304"/>
                    <a:pt x="34" y="5471"/>
                    <a:pt x="100" y="5571"/>
                  </a:cubicBezTo>
                  <a:cubicBezTo>
                    <a:pt x="167" y="5671"/>
                    <a:pt x="301" y="5738"/>
                    <a:pt x="434" y="5738"/>
                  </a:cubicBezTo>
                  <a:lnTo>
                    <a:pt x="29988" y="5738"/>
                  </a:lnTo>
                  <a:cubicBezTo>
                    <a:pt x="30389" y="5738"/>
                    <a:pt x="30756" y="5571"/>
                    <a:pt x="30956" y="5271"/>
                  </a:cubicBezTo>
                  <a:cubicBezTo>
                    <a:pt x="31089" y="5070"/>
                    <a:pt x="31156" y="4837"/>
                    <a:pt x="31156" y="4570"/>
                  </a:cubicBezTo>
                  <a:lnTo>
                    <a:pt x="31156" y="1368"/>
                  </a:lnTo>
                  <a:cubicBezTo>
                    <a:pt x="31156" y="601"/>
                    <a:pt x="30556" y="0"/>
                    <a:pt x="29788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43"/>
            <p:cNvSpPr/>
            <p:nvPr/>
          </p:nvSpPr>
          <p:spPr>
            <a:xfrm>
              <a:off x="2292650" y="1772550"/>
              <a:ext cx="394475" cy="11700"/>
            </a:xfrm>
            <a:custGeom>
              <a:avLst/>
              <a:gdLst/>
              <a:ahLst/>
              <a:cxnLst/>
              <a:rect l="l" t="t" r="r" b="b"/>
              <a:pathLst>
                <a:path w="15779" h="468" extrusionOk="0">
                  <a:moveTo>
                    <a:pt x="0" y="267"/>
                  </a:moveTo>
                  <a:cubicBezTo>
                    <a:pt x="0" y="167"/>
                    <a:pt x="5704" y="67"/>
                    <a:pt x="9273" y="34"/>
                  </a:cubicBezTo>
                  <a:cubicBezTo>
                    <a:pt x="12909" y="0"/>
                    <a:pt x="15778" y="134"/>
                    <a:pt x="15778" y="267"/>
                  </a:cubicBezTo>
                  <a:cubicBezTo>
                    <a:pt x="15778" y="401"/>
                    <a:pt x="12976" y="467"/>
                    <a:pt x="9307" y="467"/>
                  </a:cubicBezTo>
                  <a:cubicBezTo>
                    <a:pt x="5738" y="467"/>
                    <a:pt x="0" y="334"/>
                    <a:pt x="0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43"/>
            <p:cNvSpPr/>
            <p:nvPr/>
          </p:nvSpPr>
          <p:spPr>
            <a:xfrm>
              <a:off x="1989925" y="1796725"/>
              <a:ext cx="394475" cy="11700"/>
            </a:xfrm>
            <a:custGeom>
              <a:avLst/>
              <a:gdLst/>
              <a:ahLst/>
              <a:cxnLst/>
              <a:rect l="l" t="t" r="r" b="b"/>
              <a:pathLst>
                <a:path w="15779" h="468" extrusionOk="0">
                  <a:moveTo>
                    <a:pt x="1" y="267"/>
                  </a:moveTo>
                  <a:cubicBezTo>
                    <a:pt x="1" y="167"/>
                    <a:pt x="5705" y="67"/>
                    <a:pt x="9274" y="34"/>
                  </a:cubicBezTo>
                  <a:cubicBezTo>
                    <a:pt x="12910" y="1"/>
                    <a:pt x="15778" y="134"/>
                    <a:pt x="15778" y="267"/>
                  </a:cubicBezTo>
                  <a:cubicBezTo>
                    <a:pt x="15778" y="401"/>
                    <a:pt x="12976" y="468"/>
                    <a:pt x="9307" y="468"/>
                  </a:cubicBezTo>
                  <a:cubicBezTo>
                    <a:pt x="5738" y="468"/>
                    <a:pt x="1" y="334"/>
                    <a:pt x="1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43"/>
            <p:cNvSpPr/>
            <p:nvPr/>
          </p:nvSpPr>
          <p:spPr>
            <a:xfrm>
              <a:off x="2411900" y="1796725"/>
              <a:ext cx="271050" cy="11700"/>
            </a:xfrm>
            <a:custGeom>
              <a:avLst/>
              <a:gdLst/>
              <a:ahLst/>
              <a:cxnLst/>
              <a:rect l="l" t="t" r="r" b="b"/>
              <a:pathLst>
                <a:path w="10842" h="468" extrusionOk="0">
                  <a:moveTo>
                    <a:pt x="0" y="267"/>
                  </a:moveTo>
                  <a:cubicBezTo>
                    <a:pt x="0" y="167"/>
                    <a:pt x="3936" y="67"/>
                    <a:pt x="6371" y="34"/>
                  </a:cubicBezTo>
                  <a:cubicBezTo>
                    <a:pt x="8873" y="1"/>
                    <a:pt x="10841" y="134"/>
                    <a:pt x="10841" y="267"/>
                  </a:cubicBezTo>
                  <a:cubicBezTo>
                    <a:pt x="10841" y="401"/>
                    <a:pt x="8907" y="468"/>
                    <a:pt x="6405" y="468"/>
                  </a:cubicBezTo>
                  <a:cubicBezTo>
                    <a:pt x="3936" y="468"/>
                    <a:pt x="0" y="334"/>
                    <a:pt x="0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43"/>
            <p:cNvSpPr/>
            <p:nvPr/>
          </p:nvSpPr>
          <p:spPr>
            <a:xfrm>
              <a:off x="2093325" y="1734175"/>
              <a:ext cx="585450" cy="11700"/>
            </a:xfrm>
            <a:custGeom>
              <a:avLst/>
              <a:gdLst/>
              <a:ahLst/>
              <a:cxnLst/>
              <a:rect l="l" t="t" r="r" b="b"/>
              <a:pathLst>
                <a:path w="23418" h="468" extrusionOk="0">
                  <a:moveTo>
                    <a:pt x="23418" y="201"/>
                  </a:moveTo>
                  <a:cubicBezTo>
                    <a:pt x="23418" y="301"/>
                    <a:pt x="14945" y="401"/>
                    <a:pt x="9674" y="434"/>
                  </a:cubicBezTo>
                  <a:cubicBezTo>
                    <a:pt x="4271" y="468"/>
                    <a:pt x="1" y="334"/>
                    <a:pt x="1" y="201"/>
                  </a:cubicBezTo>
                  <a:cubicBezTo>
                    <a:pt x="1" y="68"/>
                    <a:pt x="4204" y="1"/>
                    <a:pt x="9608" y="1"/>
                  </a:cubicBezTo>
                  <a:cubicBezTo>
                    <a:pt x="14878" y="1"/>
                    <a:pt x="23418" y="134"/>
                    <a:pt x="23418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43"/>
            <p:cNvSpPr/>
            <p:nvPr/>
          </p:nvSpPr>
          <p:spPr>
            <a:xfrm>
              <a:off x="2009100" y="1753375"/>
              <a:ext cx="529575" cy="11700"/>
            </a:xfrm>
            <a:custGeom>
              <a:avLst/>
              <a:gdLst/>
              <a:ahLst/>
              <a:cxnLst/>
              <a:rect l="l" t="t" r="r" b="b"/>
              <a:pathLst>
                <a:path w="21183" h="468" extrusionOk="0">
                  <a:moveTo>
                    <a:pt x="21183" y="234"/>
                  </a:moveTo>
                  <a:cubicBezTo>
                    <a:pt x="21183" y="300"/>
                    <a:pt x="13510" y="434"/>
                    <a:pt x="8740" y="434"/>
                  </a:cubicBezTo>
                  <a:cubicBezTo>
                    <a:pt x="3870" y="467"/>
                    <a:pt x="1" y="367"/>
                    <a:pt x="1" y="234"/>
                  </a:cubicBezTo>
                  <a:cubicBezTo>
                    <a:pt x="1" y="100"/>
                    <a:pt x="3770" y="33"/>
                    <a:pt x="8674" y="33"/>
                  </a:cubicBezTo>
                  <a:cubicBezTo>
                    <a:pt x="13444" y="0"/>
                    <a:pt x="21183" y="133"/>
                    <a:pt x="21183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43"/>
            <p:cNvSpPr/>
            <p:nvPr/>
          </p:nvSpPr>
          <p:spPr>
            <a:xfrm>
              <a:off x="1972425" y="1706675"/>
              <a:ext cx="758900" cy="125100"/>
            </a:xfrm>
            <a:custGeom>
              <a:avLst/>
              <a:gdLst/>
              <a:ahLst/>
              <a:cxnLst/>
              <a:rect l="l" t="t" r="r" b="b"/>
              <a:pathLst>
                <a:path w="30356" h="5004" extrusionOk="0">
                  <a:moveTo>
                    <a:pt x="0" y="0"/>
                  </a:moveTo>
                  <a:cubicBezTo>
                    <a:pt x="0" y="0"/>
                    <a:pt x="167" y="334"/>
                    <a:pt x="334" y="934"/>
                  </a:cubicBezTo>
                  <a:cubicBezTo>
                    <a:pt x="6426" y="716"/>
                    <a:pt x="12535" y="497"/>
                    <a:pt x="18637" y="497"/>
                  </a:cubicBezTo>
                  <a:cubicBezTo>
                    <a:pt x="20921" y="497"/>
                    <a:pt x="23204" y="528"/>
                    <a:pt x="25485" y="600"/>
                  </a:cubicBezTo>
                  <a:cubicBezTo>
                    <a:pt x="26352" y="634"/>
                    <a:pt x="27320" y="734"/>
                    <a:pt x="27787" y="1468"/>
                  </a:cubicBezTo>
                  <a:cubicBezTo>
                    <a:pt x="28153" y="2068"/>
                    <a:pt x="27987" y="2902"/>
                    <a:pt x="27520" y="3469"/>
                  </a:cubicBezTo>
                  <a:cubicBezTo>
                    <a:pt x="27086" y="4036"/>
                    <a:pt x="26452" y="4370"/>
                    <a:pt x="25818" y="4737"/>
                  </a:cubicBezTo>
                  <a:cubicBezTo>
                    <a:pt x="26019" y="4837"/>
                    <a:pt x="26219" y="4937"/>
                    <a:pt x="26452" y="5004"/>
                  </a:cubicBezTo>
                  <a:lnTo>
                    <a:pt x="29521" y="5004"/>
                  </a:lnTo>
                  <a:cubicBezTo>
                    <a:pt x="29755" y="4904"/>
                    <a:pt x="29988" y="4803"/>
                    <a:pt x="30188" y="4670"/>
                  </a:cubicBezTo>
                  <a:cubicBezTo>
                    <a:pt x="30288" y="4537"/>
                    <a:pt x="30355" y="4370"/>
                    <a:pt x="30355" y="4203"/>
                  </a:cubicBezTo>
                  <a:lnTo>
                    <a:pt x="30355" y="1001"/>
                  </a:lnTo>
                  <a:cubicBezTo>
                    <a:pt x="30355" y="467"/>
                    <a:pt x="29921" y="0"/>
                    <a:pt x="29354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43"/>
            <p:cNvSpPr/>
            <p:nvPr/>
          </p:nvSpPr>
          <p:spPr>
            <a:xfrm>
              <a:off x="1954075" y="1685825"/>
              <a:ext cx="794750" cy="164300"/>
            </a:xfrm>
            <a:custGeom>
              <a:avLst/>
              <a:gdLst/>
              <a:ahLst/>
              <a:cxnLst/>
              <a:rect l="l" t="t" r="r" b="b"/>
              <a:pathLst>
                <a:path w="31790" h="6572" extrusionOk="0">
                  <a:moveTo>
                    <a:pt x="29555" y="0"/>
                  </a:moveTo>
                  <a:cubicBezTo>
                    <a:pt x="29288" y="0"/>
                    <a:pt x="29021" y="67"/>
                    <a:pt x="28787" y="200"/>
                  </a:cubicBezTo>
                  <a:lnTo>
                    <a:pt x="0" y="200"/>
                  </a:lnTo>
                  <a:lnTo>
                    <a:pt x="0" y="1168"/>
                  </a:lnTo>
                  <a:lnTo>
                    <a:pt x="28921" y="1168"/>
                  </a:lnTo>
                  <a:cubicBezTo>
                    <a:pt x="29088" y="1034"/>
                    <a:pt x="29254" y="934"/>
                    <a:pt x="29421" y="901"/>
                  </a:cubicBezTo>
                  <a:cubicBezTo>
                    <a:pt x="29455" y="867"/>
                    <a:pt x="29521" y="867"/>
                    <a:pt x="29555" y="867"/>
                  </a:cubicBezTo>
                  <a:cubicBezTo>
                    <a:pt x="30288" y="867"/>
                    <a:pt x="30922" y="2002"/>
                    <a:pt x="30922" y="3302"/>
                  </a:cubicBezTo>
                  <a:cubicBezTo>
                    <a:pt x="30922" y="4603"/>
                    <a:pt x="30288" y="5704"/>
                    <a:pt x="29555" y="5704"/>
                  </a:cubicBezTo>
                  <a:lnTo>
                    <a:pt x="29421" y="5704"/>
                  </a:lnTo>
                  <a:cubicBezTo>
                    <a:pt x="29254" y="5671"/>
                    <a:pt x="29088" y="5571"/>
                    <a:pt x="28921" y="5437"/>
                  </a:cubicBezTo>
                  <a:lnTo>
                    <a:pt x="0" y="5437"/>
                  </a:lnTo>
                  <a:lnTo>
                    <a:pt x="0" y="6405"/>
                  </a:lnTo>
                  <a:lnTo>
                    <a:pt x="28787" y="6405"/>
                  </a:lnTo>
                  <a:cubicBezTo>
                    <a:pt x="29021" y="6505"/>
                    <a:pt x="29288" y="6571"/>
                    <a:pt x="29555" y="6571"/>
                  </a:cubicBezTo>
                  <a:cubicBezTo>
                    <a:pt x="30789" y="6571"/>
                    <a:pt x="31790" y="5137"/>
                    <a:pt x="31790" y="3302"/>
                  </a:cubicBezTo>
                  <a:cubicBezTo>
                    <a:pt x="31790" y="1468"/>
                    <a:pt x="30789" y="0"/>
                    <a:pt x="29555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43"/>
            <p:cNvSpPr/>
            <p:nvPr/>
          </p:nvSpPr>
          <p:spPr>
            <a:xfrm>
              <a:off x="1616325" y="2169500"/>
              <a:ext cx="1470250" cy="81750"/>
            </a:xfrm>
            <a:custGeom>
              <a:avLst/>
              <a:gdLst/>
              <a:ahLst/>
              <a:cxnLst/>
              <a:rect l="l" t="t" r="r" b="b"/>
              <a:pathLst>
                <a:path w="58810" h="3270" extrusionOk="0">
                  <a:moveTo>
                    <a:pt x="1635" y="0"/>
                  </a:moveTo>
                  <a:cubicBezTo>
                    <a:pt x="734" y="0"/>
                    <a:pt x="1" y="734"/>
                    <a:pt x="1" y="1635"/>
                  </a:cubicBezTo>
                  <a:cubicBezTo>
                    <a:pt x="1" y="2535"/>
                    <a:pt x="734" y="3269"/>
                    <a:pt x="1635" y="3269"/>
                  </a:cubicBezTo>
                  <a:lnTo>
                    <a:pt x="57175" y="3269"/>
                  </a:lnTo>
                  <a:cubicBezTo>
                    <a:pt x="58075" y="3269"/>
                    <a:pt x="58809" y="2535"/>
                    <a:pt x="58809" y="1635"/>
                  </a:cubicBezTo>
                  <a:cubicBezTo>
                    <a:pt x="58809" y="734"/>
                    <a:pt x="58075" y="0"/>
                    <a:pt x="5717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19" name="Google Shape;2119;p43"/>
          <p:cNvSpPr/>
          <p:nvPr/>
        </p:nvSpPr>
        <p:spPr>
          <a:xfrm>
            <a:off x="769634" y="3791050"/>
            <a:ext cx="393055" cy="412799"/>
          </a:xfrm>
          <a:custGeom>
            <a:avLst/>
            <a:gdLst/>
            <a:ahLst/>
            <a:cxnLst/>
            <a:rect l="l" t="t" r="r" b="b"/>
            <a:pathLst>
              <a:path w="8640" h="9074" fill="none" extrusionOk="0">
                <a:moveTo>
                  <a:pt x="5738" y="567"/>
                </a:moveTo>
                <a:lnTo>
                  <a:pt x="6038" y="2736"/>
                </a:lnTo>
                <a:cubicBezTo>
                  <a:pt x="6071" y="2902"/>
                  <a:pt x="6171" y="3036"/>
                  <a:pt x="6305" y="3136"/>
                </a:cubicBezTo>
                <a:lnTo>
                  <a:pt x="8273" y="4103"/>
                </a:lnTo>
                <a:cubicBezTo>
                  <a:pt x="8640" y="4270"/>
                  <a:pt x="8640" y="4804"/>
                  <a:pt x="8273" y="5004"/>
                </a:cubicBezTo>
                <a:lnTo>
                  <a:pt x="6305" y="5971"/>
                </a:lnTo>
                <a:cubicBezTo>
                  <a:pt x="6171" y="6038"/>
                  <a:pt x="6071" y="6171"/>
                  <a:pt x="6038" y="6338"/>
                </a:cubicBezTo>
                <a:lnTo>
                  <a:pt x="5738" y="8506"/>
                </a:lnTo>
                <a:cubicBezTo>
                  <a:pt x="5671" y="8907"/>
                  <a:pt x="5171" y="9074"/>
                  <a:pt x="4870" y="8773"/>
                </a:cubicBezTo>
                <a:lnTo>
                  <a:pt x="3336" y="7206"/>
                </a:lnTo>
                <a:cubicBezTo>
                  <a:pt x="3236" y="7105"/>
                  <a:pt x="3069" y="7039"/>
                  <a:pt x="2902" y="7072"/>
                </a:cubicBezTo>
                <a:lnTo>
                  <a:pt x="734" y="7439"/>
                </a:lnTo>
                <a:cubicBezTo>
                  <a:pt x="334" y="7506"/>
                  <a:pt x="0" y="7072"/>
                  <a:pt x="200" y="6705"/>
                </a:cubicBezTo>
                <a:lnTo>
                  <a:pt x="1234" y="4770"/>
                </a:lnTo>
                <a:cubicBezTo>
                  <a:pt x="1301" y="4637"/>
                  <a:pt x="1301" y="4437"/>
                  <a:pt x="1234" y="4303"/>
                </a:cubicBezTo>
                <a:lnTo>
                  <a:pt x="200" y="2369"/>
                </a:lnTo>
                <a:cubicBezTo>
                  <a:pt x="34" y="2002"/>
                  <a:pt x="334" y="1568"/>
                  <a:pt x="734" y="1635"/>
                </a:cubicBezTo>
                <a:lnTo>
                  <a:pt x="2902" y="2002"/>
                </a:lnTo>
                <a:cubicBezTo>
                  <a:pt x="3069" y="2035"/>
                  <a:pt x="3236" y="2002"/>
                  <a:pt x="3336" y="1868"/>
                </a:cubicBezTo>
                <a:lnTo>
                  <a:pt x="4870" y="301"/>
                </a:lnTo>
                <a:cubicBezTo>
                  <a:pt x="5171" y="0"/>
                  <a:pt x="5671" y="167"/>
                  <a:pt x="5738" y="567"/>
                </a:cubicBezTo>
                <a:close/>
              </a:path>
            </a:pathLst>
          </a:custGeom>
          <a:noFill/>
          <a:ln w="10850" cap="flat" cmpd="sng">
            <a:solidFill>
              <a:schemeClr val="l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F73692-DFFB-474A-AA94-DDBFA3C53215}"/>
              </a:ext>
            </a:extLst>
          </p:cNvPr>
          <p:cNvSpPr/>
          <p:nvPr/>
        </p:nvSpPr>
        <p:spPr>
          <a:xfrm>
            <a:off x="1665381" y="1520532"/>
            <a:ext cx="2423009" cy="16380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MY" sz="1200" b="1" dirty="0" err="1">
                <a:solidFill>
                  <a:schemeClr val="tx1"/>
                </a:solidFill>
              </a:rPr>
              <a:t>Merancang</a:t>
            </a:r>
            <a:r>
              <a:rPr lang="en-MY" sz="1200" b="1" dirty="0">
                <a:solidFill>
                  <a:schemeClr val="tx1"/>
                </a:solidFill>
              </a:rPr>
              <a:t> </a:t>
            </a:r>
            <a:r>
              <a:rPr lang="en-MY" sz="1200" b="1" dirty="0" err="1">
                <a:solidFill>
                  <a:schemeClr val="tx1"/>
                </a:solidFill>
              </a:rPr>
              <a:t>eksperimen</a:t>
            </a:r>
            <a:endParaRPr lang="en-MY" sz="1200" b="1" dirty="0">
              <a:solidFill>
                <a:schemeClr val="tx1"/>
              </a:solidFill>
            </a:endParaRPr>
          </a:p>
          <a:p>
            <a:endParaRPr lang="en-MY" sz="1200" b="1" dirty="0">
              <a:solidFill>
                <a:schemeClr val="tx1"/>
              </a:solidFill>
            </a:endParaRPr>
          </a:p>
          <a:p>
            <a:r>
              <a:rPr lang="en-MY" sz="1200" dirty="0">
                <a:solidFill>
                  <a:schemeClr val="tx1"/>
                </a:solidFill>
              </a:rPr>
              <a:t>a. </a:t>
            </a:r>
            <a:r>
              <a:rPr lang="en-MY" sz="1200" dirty="0" err="1">
                <a:solidFill>
                  <a:schemeClr val="tx1"/>
                </a:solidFill>
              </a:rPr>
              <a:t>Pernyataan</a:t>
            </a:r>
            <a:r>
              <a:rPr lang="en-MY" sz="1200" dirty="0">
                <a:solidFill>
                  <a:schemeClr val="tx1"/>
                </a:solidFill>
              </a:rPr>
              <a:t> </a:t>
            </a:r>
            <a:r>
              <a:rPr lang="en-MY" sz="1200" dirty="0" err="1">
                <a:solidFill>
                  <a:schemeClr val="tx1"/>
                </a:solidFill>
              </a:rPr>
              <a:t>masalah</a:t>
            </a:r>
            <a:r>
              <a:rPr lang="en-MY" sz="1200" dirty="0">
                <a:solidFill>
                  <a:schemeClr val="tx1"/>
                </a:solidFill>
              </a:rPr>
              <a:t>.</a:t>
            </a:r>
          </a:p>
          <a:p>
            <a:r>
              <a:rPr lang="en-MY" sz="1200" dirty="0">
                <a:solidFill>
                  <a:schemeClr val="tx1"/>
                </a:solidFill>
              </a:rPr>
              <a:t>b. </a:t>
            </a:r>
            <a:r>
              <a:rPr lang="en-MY" sz="1200" dirty="0" err="1">
                <a:solidFill>
                  <a:schemeClr val="tx1"/>
                </a:solidFill>
              </a:rPr>
              <a:t>Merangkan</a:t>
            </a:r>
            <a:r>
              <a:rPr lang="en-MY" sz="1200" dirty="0">
                <a:solidFill>
                  <a:schemeClr val="tx1"/>
                </a:solidFill>
              </a:rPr>
              <a:t> </a:t>
            </a:r>
            <a:r>
              <a:rPr lang="en-MY" sz="1200" dirty="0" err="1">
                <a:solidFill>
                  <a:schemeClr val="tx1"/>
                </a:solidFill>
              </a:rPr>
              <a:t>hipotesis</a:t>
            </a:r>
            <a:r>
              <a:rPr lang="en-MY" sz="1200" dirty="0">
                <a:solidFill>
                  <a:schemeClr val="tx1"/>
                </a:solidFill>
              </a:rPr>
              <a:t>.</a:t>
            </a:r>
          </a:p>
          <a:p>
            <a:r>
              <a:rPr lang="en-MY" sz="1200" dirty="0">
                <a:solidFill>
                  <a:schemeClr val="tx1"/>
                </a:solidFill>
              </a:rPr>
              <a:t>c. </a:t>
            </a:r>
            <a:r>
              <a:rPr lang="en-MY" sz="1200" dirty="0" err="1">
                <a:solidFill>
                  <a:schemeClr val="tx1"/>
                </a:solidFill>
              </a:rPr>
              <a:t>Menyenaraikan</a:t>
            </a:r>
            <a:r>
              <a:rPr lang="en-MY" sz="1200" dirty="0">
                <a:solidFill>
                  <a:schemeClr val="tx1"/>
                </a:solidFill>
              </a:rPr>
              <a:t> </a:t>
            </a:r>
            <a:r>
              <a:rPr lang="en-MY" sz="1200" dirty="0" err="1">
                <a:solidFill>
                  <a:schemeClr val="tx1"/>
                </a:solidFill>
              </a:rPr>
              <a:t>langkah</a:t>
            </a:r>
            <a:r>
              <a:rPr lang="en-MY" sz="1200" dirty="0">
                <a:solidFill>
                  <a:schemeClr val="tx1"/>
                </a:solidFill>
              </a:rPr>
              <a:t>. </a:t>
            </a:r>
            <a:r>
              <a:rPr lang="en-MY" sz="1200" dirty="0" err="1">
                <a:solidFill>
                  <a:schemeClr val="tx1"/>
                </a:solidFill>
              </a:rPr>
              <a:t>eksperimen</a:t>
            </a:r>
            <a:r>
              <a:rPr lang="en-MY" sz="1200" dirty="0">
                <a:solidFill>
                  <a:schemeClr val="tx1"/>
                </a:solidFill>
              </a:rPr>
              <a:t>.</a:t>
            </a:r>
          </a:p>
          <a:p>
            <a:r>
              <a:rPr lang="en-MY" sz="1200" dirty="0">
                <a:solidFill>
                  <a:schemeClr val="tx1"/>
                </a:solidFill>
              </a:rPr>
              <a:t>d. </a:t>
            </a:r>
            <a:r>
              <a:rPr lang="en-MY" sz="1200" dirty="0" err="1">
                <a:solidFill>
                  <a:schemeClr val="tx1"/>
                </a:solidFill>
              </a:rPr>
              <a:t>Menyediakan</a:t>
            </a:r>
            <a:r>
              <a:rPr lang="en-MY" sz="1200" dirty="0">
                <a:solidFill>
                  <a:schemeClr val="tx1"/>
                </a:solidFill>
              </a:rPr>
              <a:t> </a:t>
            </a:r>
            <a:r>
              <a:rPr lang="en-MY" sz="1200" dirty="0" err="1">
                <a:solidFill>
                  <a:schemeClr val="tx1"/>
                </a:solidFill>
              </a:rPr>
              <a:t>radas</a:t>
            </a:r>
            <a:r>
              <a:rPr lang="en-MY" sz="1200" dirty="0">
                <a:solidFill>
                  <a:schemeClr val="tx1"/>
                </a:solidFill>
              </a:rPr>
              <a:t> dan </a:t>
            </a:r>
            <a:r>
              <a:rPr lang="en-MY" sz="1200" dirty="0" err="1">
                <a:solidFill>
                  <a:schemeClr val="tx1"/>
                </a:solidFill>
              </a:rPr>
              <a:t>bahan</a:t>
            </a:r>
            <a:r>
              <a:rPr lang="en-MY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FD6A005-6E0B-468E-8A08-E1C9976778BC}"/>
              </a:ext>
            </a:extLst>
          </p:cNvPr>
          <p:cNvSpPr/>
          <p:nvPr/>
        </p:nvSpPr>
        <p:spPr>
          <a:xfrm>
            <a:off x="1665381" y="3338872"/>
            <a:ext cx="2423009" cy="8880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sz="1200" b="1" dirty="0">
                <a:solidFill>
                  <a:schemeClr val="tx1"/>
                </a:solidFill>
              </a:rPr>
              <a:t>2. Menjalankan eksperimen</a:t>
            </a:r>
          </a:p>
          <a:p>
            <a:endParaRPr lang="nn-NO" sz="1200" b="1" dirty="0">
              <a:solidFill>
                <a:schemeClr val="tx1"/>
              </a:solidFill>
            </a:endParaRPr>
          </a:p>
          <a:p>
            <a:r>
              <a:rPr lang="nn-NO" sz="1200" dirty="0">
                <a:solidFill>
                  <a:schemeClr val="tx1"/>
                </a:solidFill>
              </a:rPr>
              <a:t>a. Mengikut berdasarkan langkah eksperimen.</a:t>
            </a:r>
            <a:endParaRPr lang="en-MY" sz="1200" dirty="0">
              <a:solidFill>
                <a:schemeClr val="tx1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030337D-72D1-472B-A982-FF4E72E4F04A}"/>
              </a:ext>
            </a:extLst>
          </p:cNvPr>
          <p:cNvSpPr/>
          <p:nvPr/>
        </p:nvSpPr>
        <p:spPr>
          <a:xfrm>
            <a:off x="4572000" y="1539345"/>
            <a:ext cx="2423009" cy="8880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sz="1200" b="1" dirty="0">
                <a:solidFill>
                  <a:schemeClr val="tx1"/>
                </a:solidFill>
              </a:rPr>
              <a:t>3. </a:t>
            </a:r>
            <a:r>
              <a:rPr lang="pt-BR" sz="1200" b="1" dirty="0">
                <a:solidFill>
                  <a:schemeClr val="tx1"/>
                </a:solidFill>
              </a:rPr>
              <a:t>Mengumpul data</a:t>
            </a:r>
          </a:p>
          <a:p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200" dirty="0">
                <a:solidFill>
                  <a:schemeClr val="tx1"/>
                </a:solidFill>
              </a:rPr>
              <a:t>a. Dalam bentuk jadual, graf.</a:t>
            </a:r>
            <a:endParaRPr lang="en-MY" sz="1200" dirty="0">
              <a:solidFill>
                <a:schemeClr val="tx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E141153-988B-40D1-81F2-D3BCD764AC10}"/>
              </a:ext>
            </a:extLst>
          </p:cNvPr>
          <p:cNvSpPr/>
          <p:nvPr/>
        </p:nvSpPr>
        <p:spPr>
          <a:xfrm>
            <a:off x="4572000" y="2687953"/>
            <a:ext cx="2423009" cy="8880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sz="1200" b="1" dirty="0">
                <a:solidFill>
                  <a:schemeClr val="tx1"/>
                </a:solidFill>
              </a:rPr>
              <a:t>4. </a:t>
            </a:r>
            <a:r>
              <a:rPr lang="pt-BR" sz="1200" b="1" dirty="0">
                <a:solidFill>
                  <a:schemeClr val="tx1"/>
                </a:solidFill>
              </a:rPr>
              <a:t>Membuat kesimpulan</a:t>
            </a:r>
          </a:p>
          <a:p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200" dirty="0">
                <a:solidFill>
                  <a:schemeClr val="tx1"/>
                </a:solidFill>
              </a:rPr>
              <a:t>a. Menguji hipotesis.</a:t>
            </a:r>
            <a:endParaRPr lang="en-MY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02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p47"/>
          <p:cNvSpPr txBox="1">
            <a:spLocks noGrp="1"/>
          </p:cNvSpPr>
          <p:nvPr>
            <p:ph type="title"/>
          </p:nvPr>
        </p:nvSpPr>
        <p:spPr>
          <a:xfrm>
            <a:off x="1557575" y="1482300"/>
            <a:ext cx="6028800" cy="21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lt2"/>
                </a:solidFill>
              </a:rPr>
              <a:t>Sekian </a:t>
            </a:r>
            <a:br>
              <a:rPr lang="en" sz="7200" b="1" dirty="0">
                <a:solidFill>
                  <a:schemeClr val="lt2"/>
                </a:solidFill>
              </a:rPr>
            </a:br>
            <a:r>
              <a:rPr lang="en" sz="7200" b="1" dirty="0">
                <a:solidFill>
                  <a:schemeClr val="accent4"/>
                </a:solidFill>
              </a:rPr>
              <a:t>Terima Kasih</a:t>
            </a:r>
            <a:endParaRPr sz="7200" b="1" dirty="0">
              <a:solidFill>
                <a:schemeClr val="accent4"/>
              </a:solidFill>
            </a:endParaRPr>
          </a:p>
        </p:txBody>
      </p:sp>
      <p:grpSp>
        <p:nvGrpSpPr>
          <p:cNvPr id="2458" name="Google Shape;2458;p47"/>
          <p:cNvGrpSpPr/>
          <p:nvPr/>
        </p:nvGrpSpPr>
        <p:grpSpPr>
          <a:xfrm flipH="1">
            <a:off x="160410" y="1434541"/>
            <a:ext cx="1431405" cy="3731562"/>
            <a:chOff x="5375750" y="1796075"/>
            <a:chExt cx="1161100" cy="3026900"/>
          </a:xfrm>
        </p:grpSpPr>
        <p:sp>
          <p:nvSpPr>
            <p:cNvPr id="2459" name="Google Shape;2459;p47"/>
            <p:cNvSpPr/>
            <p:nvPr/>
          </p:nvSpPr>
          <p:spPr>
            <a:xfrm>
              <a:off x="5494300" y="3050200"/>
              <a:ext cx="182400" cy="405475"/>
            </a:xfrm>
            <a:custGeom>
              <a:avLst/>
              <a:gdLst/>
              <a:ahLst/>
              <a:cxnLst/>
              <a:rect l="l" t="t" r="r" b="b"/>
              <a:pathLst>
                <a:path w="7296" h="16219" extrusionOk="0">
                  <a:moveTo>
                    <a:pt x="3547" y="1"/>
                  </a:moveTo>
                  <a:cubicBezTo>
                    <a:pt x="3335" y="1"/>
                    <a:pt x="3125" y="32"/>
                    <a:pt x="2918" y="103"/>
                  </a:cubicBezTo>
                  <a:cubicBezTo>
                    <a:pt x="2371" y="255"/>
                    <a:pt x="1976" y="681"/>
                    <a:pt x="1641" y="1106"/>
                  </a:cubicBezTo>
                  <a:cubicBezTo>
                    <a:pt x="669" y="2474"/>
                    <a:pt x="486" y="4267"/>
                    <a:pt x="365" y="5939"/>
                  </a:cubicBezTo>
                  <a:cubicBezTo>
                    <a:pt x="182" y="8158"/>
                    <a:pt x="61" y="10407"/>
                    <a:pt x="30" y="12657"/>
                  </a:cubicBezTo>
                  <a:cubicBezTo>
                    <a:pt x="0" y="14419"/>
                    <a:pt x="669" y="15818"/>
                    <a:pt x="2614" y="16182"/>
                  </a:cubicBezTo>
                  <a:cubicBezTo>
                    <a:pt x="2792" y="16205"/>
                    <a:pt x="2970" y="16219"/>
                    <a:pt x="3147" y="16219"/>
                  </a:cubicBezTo>
                  <a:cubicBezTo>
                    <a:pt x="3452" y="16219"/>
                    <a:pt x="3754" y="16176"/>
                    <a:pt x="4043" y="16061"/>
                  </a:cubicBezTo>
                  <a:cubicBezTo>
                    <a:pt x="4863" y="15726"/>
                    <a:pt x="5289" y="14784"/>
                    <a:pt x="5593" y="13933"/>
                  </a:cubicBezTo>
                  <a:cubicBezTo>
                    <a:pt x="6718" y="10711"/>
                    <a:pt x="7295" y="7277"/>
                    <a:pt x="7265" y="3872"/>
                  </a:cubicBezTo>
                  <a:cubicBezTo>
                    <a:pt x="7265" y="3143"/>
                    <a:pt x="7234" y="2413"/>
                    <a:pt x="6870" y="1805"/>
                  </a:cubicBezTo>
                  <a:cubicBezTo>
                    <a:pt x="6535" y="1319"/>
                    <a:pt x="6049" y="985"/>
                    <a:pt x="5562" y="681"/>
                  </a:cubicBezTo>
                  <a:cubicBezTo>
                    <a:pt x="4934" y="332"/>
                    <a:pt x="4235" y="1"/>
                    <a:pt x="3547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7"/>
            <p:cNvSpPr/>
            <p:nvPr/>
          </p:nvSpPr>
          <p:spPr>
            <a:xfrm>
              <a:off x="5558875" y="3059600"/>
              <a:ext cx="117825" cy="396075"/>
            </a:xfrm>
            <a:custGeom>
              <a:avLst/>
              <a:gdLst/>
              <a:ahLst/>
              <a:cxnLst/>
              <a:rect l="l" t="t" r="r" b="b"/>
              <a:pathLst>
                <a:path w="4713" h="15843" extrusionOk="0">
                  <a:moveTo>
                    <a:pt x="2341" y="1"/>
                  </a:moveTo>
                  <a:lnTo>
                    <a:pt x="2341" y="1"/>
                  </a:lnTo>
                  <a:cubicBezTo>
                    <a:pt x="3192" y="3709"/>
                    <a:pt x="2493" y="7691"/>
                    <a:pt x="1764" y="11490"/>
                  </a:cubicBezTo>
                  <a:cubicBezTo>
                    <a:pt x="1551" y="12584"/>
                    <a:pt x="1338" y="13679"/>
                    <a:pt x="821" y="14621"/>
                  </a:cubicBezTo>
                  <a:cubicBezTo>
                    <a:pt x="609" y="15047"/>
                    <a:pt x="305" y="15442"/>
                    <a:pt x="1" y="15776"/>
                  </a:cubicBezTo>
                  <a:cubicBezTo>
                    <a:pt x="31" y="15776"/>
                    <a:pt x="31" y="15776"/>
                    <a:pt x="31" y="15806"/>
                  </a:cubicBezTo>
                  <a:cubicBezTo>
                    <a:pt x="209" y="15829"/>
                    <a:pt x="387" y="15843"/>
                    <a:pt x="564" y="15843"/>
                  </a:cubicBezTo>
                  <a:cubicBezTo>
                    <a:pt x="869" y="15843"/>
                    <a:pt x="1171" y="15800"/>
                    <a:pt x="1460" y="15685"/>
                  </a:cubicBezTo>
                  <a:cubicBezTo>
                    <a:pt x="2280" y="15350"/>
                    <a:pt x="2706" y="14408"/>
                    <a:pt x="3010" y="13557"/>
                  </a:cubicBezTo>
                  <a:cubicBezTo>
                    <a:pt x="4135" y="10335"/>
                    <a:pt x="4712" y="6901"/>
                    <a:pt x="4682" y="3496"/>
                  </a:cubicBezTo>
                  <a:cubicBezTo>
                    <a:pt x="4682" y="2767"/>
                    <a:pt x="4651" y="2037"/>
                    <a:pt x="4287" y="1429"/>
                  </a:cubicBezTo>
                  <a:cubicBezTo>
                    <a:pt x="3952" y="943"/>
                    <a:pt x="3466" y="609"/>
                    <a:pt x="2979" y="335"/>
                  </a:cubicBezTo>
                  <a:cubicBezTo>
                    <a:pt x="2767" y="213"/>
                    <a:pt x="2554" y="92"/>
                    <a:pt x="2341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7"/>
            <p:cNvSpPr/>
            <p:nvPr/>
          </p:nvSpPr>
          <p:spPr>
            <a:xfrm>
              <a:off x="5592325" y="3917675"/>
              <a:ext cx="304725" cy="552300"/>
            </a:xfrm>
            <a:custGeom>
              <a:avLst/>
              <a:gdLst/>
              <a:ahLst/>
              <a:cxnLst/>
              <a:rect l="l" t="t" r="r" b="b"/>
              <a:pathLst>
                <a:path w="12189" h="22092" extrusionOk="0">
                  <a:moveTo>
                    <a:pt x="6458" y="0"/>
                  </a:moveTo>
                  <a:cubicBezTo>
                    <a:pt x="4124" y="0"/>
                    <a:pt x="1772" y="840"/>
                    <a:pt x="0" y="2335"/>
                  </a:cubicBezTo>
                  <a:cubicBezTo>
                    <a:pt x="426" y="8900"/>
                    <a:pt x="821" y="15466"/>
                    <a:pt x="1155" y="22031"/>
                  </a:cubicBezTo>
                  <a:cubicBezTo>
                    <a:pt x="4347" y="22062"/>
                    <a:pt x="7569" y="22092"/>
                    <a:pt x="10760" y="22092"/>
                  </a:cubicBezTo>
                  <a:cubicBezTo>
                    <a:pt x="11672" y="15435"/>
                    <a:pt x="12158" y="8657"/>
                    <a:pt x="12189" y="1879"/>
                  </a:cubicBezTo>
                  <a:cubicBezTo>
                    <a:pt x="10730" y="815"/>
                    <a:pt x="8967" y="177"/>
                    <a:pt x="7143" y="25"/>
                  </a:cubicBezTo>
                  <a:cubicBezTo>
                    <a:pt x="6915" y="8"/>
                    <a:pt x="6687" y="0"/>
                    <a:pt x="6458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7"/>
            <p:cNvSpPr/>
            <p:nvPr/>
          </p:nvSpPr>
          <p:spPr>
            <a:xfrm>
              <a:off x="5629550" y="4456925"/>
              <a:ext cx="224950" cy="220100"/>
            </a:xfrm>
            <a:custGeom>
              <a:avLst/>
              <a:gdLst/>
              <a:ahLst/>
              <a:cxnLst/>
              <a:rect l="l" t="t" r="r" b="b"/>
              <a:pathLst>
                <a:path w="8998" h="8804" extrusionOk="0">
                  <a:moveTo>
                    <a:pt x="2649" y="0"/>
                  </a:moveTo>
                  <a:cubicBezTo>
                    <a:pt x="2526" y="0"/>
                    <a:pt x="2403" y="2"/>
                    <a:pt x="2280" y="5"/>
                  </a:cubicBezTo>
                  <a:cubicBezTo>
                    <a:pt x="1817" y="5"/>
                    <a:pt x="1354" y="136"/>
                    <a:pt x="901" y="136"/>
                  </a:cubicBezTo>
                  <a:cubicBezTo>
                    <a:pt x="700" y="136"/>
                    <a:pt x="501" y="110"/>
                    <a:pt x="304" y="36"/>
                  </a:cubicBezTo>
                  <a:cubicBezTo>
                    <a:pt x="183" y="1920"/>
                    <a:pt x="92" y="3805"/>
                    <a:pt x="1" y="5689"/>
                  </a:cubicBezTo>
                  <a:cubicBezTo>
                    <a:pt x="1064" y="7270"/>
                    <a:pt x="2919" y="8516"/>
                    <a:pt x="4833" y="8759"/>
                  </a:cubicBezTo>
                  <a:cubicBezTo>
                    <a:pt x="5112" y="8787"/>
                    <a:pt x="5398" y="8804"/>
                    <a:pt x="5683" y="8804"/>
                  </a:cubicBezTo>
                  <a:cubicBezTo>
                    <a:pt x="6642" y="8804"/>
                    <a:pt x="7603" y="8615"/>
                    <a:pt x="8329" y="8030"/>
                  </a:cubicBezTo>
                  <a:cubicBezTo>
                    <a:pt x="8481" y="7908"/>
                    <a:pt x="8633" y="7786"/>
                    <a:pt x="8694" y="7604"/>
                  </a:cubicBezTo>
                  <a:cubicBezTo>
                    <a:pt x="8754" y="7483"/>
                    <a:pt x="8754" y="7331"/>
                    <a:pt x="8754" y="7179"/>
                  </a:cubicBezTo>
                  <a:cubicBezTo>
                    <a:pt x="8846" y="5142"/>
                    <a:pt x="8937" y="3075"/>
                    <a:pt x="8998" y="1008"/>
                  </a:cubicBezTo>
                  <a:cubicBezTo>
                    <a:pt x="6927" y="491"/>
                    <a:pt x="4803" y="0"/>
                    <a:pt x="2649" y="0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7"/>
            <p:cNvSpPr/>
            <p:nvPr/>
          </p:nvSpPr>
          <p:spPr>
            <a:xfrm>
              <a:off x="5632600" y="4456925"/>
              <a:ext cx="221900" cy="220100"/>
            </a:xfrm>
            <a:custGeom>
              <a:avLst/>
              <a:gdLst/>
              <a:ahLst/>
              <a:cxnLst/>
              <a:rect l="l" t="t" r="r" b="b"/>
              <a:pathLst>
                <a:path w="8876" h="8804" extrusionOk="0">
                  <a:moveTo>
                    <a:pt x="2527" y="0"/>
                  </a:moveTo>
                  <a:cubicBezTo>
                    <a:pt x="2404" y="0"/>
                    <a:pt x="2281" y="2"/>
                    <a:pt x="2158" y="5"/>
                  </a:cubicBezTo>
                  <a:cubicBezTo>
                    <a:pt x="1695" y="5"/>
                    <a:pt x="1232" y="136"/>
                    <a:pt x="779" y="136"/>
                  </a:cubicBezTo>
                  <a:cubicBezTo>
                    <a:pt x="578" y="136"/>
                    <a:pt x="379" y="110"/>
                    <a:pt x="182" y="36"/>
                  </a:cubicBezTo>
                  <a:cubicBezTo>
                    <a:pt x="122" y="1008"/>
                    <a:pt x="61" y="2011"/>
                    <a:pt x="0" y="2984"/>
                  </a:cubicBezTo>
                  <a:cubicBezTo>
                    <a:pt x="1186" y="3166"/>
                    <a:pt x="2432" y="3136"/>
                    <a:pt x="3617" y="3349"/>
                  </a:cubicBezTo>
                  <a:cubicBezTo>
                    <a:pt x="4255" y="3470"/>
                    <a:pt x="4894" y="3653"/>
                    <a:pt x="5380" y="4078"/>
                  </a:cubicBezTo>
                  <a:cubicBezTo>
                    <a:pt x="5866" y="4504"/>
                    <a:pt x="6201" y="5172"/>
                    <a:pt x="6049" y="5811"/>
                  </a:cubicBezTo>
                  <a:cubicBezTo>
                    <a:pt x="5927" y="6388"/>
                    <a:pt x="5411" y="6875"/>
                    <a:pt x="4833" y="7087"/>
                  </a:cubicBezTo>
                  <a:cubicBezTo>
                    <a:pt x="4544" y="7179"/>
                    <a:pt x="4240" y="7217"/>
                    <a:pt x="3933" y="7217"/>
                  </a:cubicBezTo>
                  <a:cubicBezTo>
                    <a:pt x="3625" y="7217"/>
                    <a:pt x="3313" y="7179"/>
                    <a:pt x="3009" y="7118"/>
                  </a:cubicBezTo>
                  <a:cubicBezTo>
                    <a:pt x="1976" y="6935"/>
                    <a:pt x="1034" y="6540"/>
                    <a:pt x="122" y="6024"/>
                  </a:cubicBezTo>
                  <a:lnTo>
                    <a:pt x="122" y="6024"/>
                  </a:lnTo>
                  <a:cubicBezTo>
                    <a:pt x="1216" y="7452"/>
                    <a:pt x="2918" y="8546"/>
                    <a:pt x="4711" y="8759"/>
                  </a:cubicBezTo>
                  <a:cubicBezTo>
                    <a:pt x="4990" y="8787"/>
                    <a:pt x="5276" y="8804"/>
                    <a:pt x="5561" y="8804"/>
                  </a:cubicBezTo>
                  <a:cubicBezTo>
                    <a:pt x="6520" y="8804"/>
                    <a:pt x="7481" y="8615"/>
                    <a:pt x="8207" y="8030"/>
                  </a:cubicBezTo>
                  <a:cubicBezTo>
                    <a:pt x="8359" y="7908"/>
                    <a:pt x="8511" y="7786"/>
                    <a:pt x="8572" y="7604"/>
                  </a:cubicBezTo>
                  <a:cubicBezTo>
                    <a:pt x="8632" y="7483"/>
                    <a:pt x="8632" y="7331"/>
                    <a:pt x="8632" y="7179"/>
                  </a:cubicBezTo>
                  <a:cubicBezTo>
                    <a:pt x="8724" y="5142"/>
                    <a:pt x="8815" y="3075"/>
                    <a:pt x="8876" y="1008"/>
                  </a:cubicBezTo>
                  <a:cubicBezTo>
                    <a:pt x="6805" y="491"/>
                    <a:pt x="4681" y="0"/>
                    <a:pt x="2527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7"/>
            <p:cNvSpPr/>
            <p:nvPr/>
          </p:nvSpPr>
          <p:spPr>
            <a:xfrm>
              <a:off x="5375750" y="4567500"/>
              <a:ext cx="487875" cy="255475"/>
            </a:xfrm>
            <a:custGeom>
              <a:avLst/>
              <a:gdLst/>
              <a:ahLst/>
              <a:cxnLst/>
              <a:rect l="l" t="t" r="r" b="b"/>
              <a:pathLst>
                <a:path w="19515" h="10219" extrusionOk="0">
                  <a:moveTo>
                    <a:pt x="8837" y="0"/>
                  </a:moveTo>
                  <a:cubicBezTo>
                    <a:pt x="7835" y="0"/>
                    <a:pt x="7299" y="448"/>
                    <a:pt x="6566" y="1327"/>
                  </a:cubicBezTo>
                  <a:cubicBezTo>
                    <a:pt x="5502" y="2634"/>
                    <a:pt x="3982" y="3667"/>
                    <a:pt x="2493" y="4458"/>
                  </a:cubicBezTo>
                  <a:cubicBezTo>
                    <a:pt x="1551" y="4974"/>
                    <a:pt x="456" y="5522"/>
                    <a:pt x="152" y="6555"/>
                  </a:cubicBezTo>
                  <a:cubicBezTo>
                    <a:pt x="0" y="7102"/>
                    <a:pt x="92" y="7649"/>
                    <a:pt x="213" y="8196"/>
                  </a:cubicBezTo>
                  <a:cubicBezTo>
                    <a:pt x="335" y="8956"/>
                    <a:pt x="578" y="9777"/>
                    <a:pt x="1247" y="10081"/>
                  </a:cubicBezTo>
                  <a:cubicBezTo>
                    <a:pt x="1499" y="10186"/>
                    <a:pt x="1765" y="10218"/>
                    <a:pt x="2026" y="10218"/>
                  </a:cubicBezTo>
                  <a:cubicBezTo>
                    <a:pt x="2143" y="10218"/>
                    <a:pt x="2259" y="10212"/>
                    <a:pt x="2371" y="10202"/>
                  </a:cubicBezTo>
                  <a:cubicBezTo>
                    <a:pt x="7447" y="9959"/>
                    <a:pt x="12493" y="9260"/>
                    <a:pt x="17417" y="8075"/>
                  </a:cubicBezTo>
                  <a:cubicBezTo>
                    <a:pt x="17721" y="8014"/>
                    <a:pt x="18025" y="7923"/>
                    <a:pt x="18238" y="7710"/>
                  </a:cubicBezTo>
                  <a:cubicBezTo>
                    <a:pt x="18420" y="7528"/>
                    <a:pt x="18511" y="7254"/>
                    <a:pt x="18572" y="7011"/>
                  </a:cubicBezTo>
                  <a:cubicBezTo>
                    <a:pt x="19058" y="5309"/>
                    <a:pt x="19514" y="3455"/>
                    <a:pt x="18967" y="1783"/>
                  </a:cubicBezTo>
                  <a:lnTo>
                    <a:pt x="18967" y="1783"/>
                  </a:lnTo>
                  <a:cubicBezTo>
                    <a:pt x="17113" y="2239"/>
                    <a:pt x="15198" y="2543"/>
                    <a:pt x="13283" y="2695"/>
                  </a:cubicBezTo>
                  <a:cubicBezTo>
                    <a:pt x="13181" y="2701"/>
                    <a:pt x="13073" y="2706"/>
                    <a:pt x="12964" y="2706"/>
                  </a:cubicBezTo>
                  <a:cubicBezTo>
                    <a:pt x="12555" y="2706"/>
                    <a:pt x="12131" y="2635"/>
                    <a:pt x="11915" y="2300"/>
                  </a:cubicBezTo>
                  <a:cubicBezTo>
                    <a:pt x="11794" y="2117"/>
                    <a:pt x="11763" y="1874"/>
                    <a:pt x="11703" y="1661"/>
                  </a:cubicBezTo>
                  <a:cubicBezTo>
                    <a:pt x="11460" y="780"/>
                    <a:pt x="10578" y="233"/>
                    <a:pt x="9666" y="81"/>
                  </a:cubicBezTo>
                  <a:cubicBezTo>
                    <a:pt x="9356" y="27"/>
                    <a:pt x="9083" y="0"/>
                    <a:pt x="8837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7"/>
            <p:cNvSpPr/>
            <p:nvPr/>
          </p:nvSpPr>
          <p:spPr>
            <a:xfrm>
              <a:off x="5375750" y="4669800"/>
              <a:ext cx="197600" cy="153175"/>
            </a:xfrm>
            <a:custGeom>
              <a:avLst/>
              <a:gdLst/>
              <a:ahLst/>
              <a:cxnLst/>
              <a:rect l="l" t="t" r="r" b="b"/>
              <a:pathLst>
                <a:path w="7904" h="6127" extrusionOk="0">
                  <a:moveTo>
                    <a:pt x="3192" y="1"/>
                  </a:moveTo>
                  <a:cubicBezTo>
                    <a:pt x="2949" y="123"/>
                    <a:pt x="2736" y="244"/>
                    <a:pt x="2493" y="366"/>
                  </a:cubicBezTo>
                  <a:cubicBezTo>
                    <a:pt x="1551" y="882"/>
                    <a:pt x="456" y="1430"/>
                    <a:pt x="152" y="2463"/>
                  </a:cubicBezTo>
                  <a:cubicBezTo>
                    <a:pt x="0" y="3010"/>
                    <a:pt x="92" y="3588"/>
                    <a:pt x="213" y="4135"/>
                  </a:cubicBezTo>
                  <a:cubicBezTo>
                    <a:pt x="335" y="4864"/>
                    <a:pt x="578" y="5685"/>
                    <a:pt x="1247" y="5989"/>
                  </a:cubicBezTo>
                  <a:cubicBezTo>
                    <a:pt x="1499" y="6094"/>
                    <a:pt x="1765" y="6126"/>
                    <a:pt x="2026" y="6126"/>
                  </a:cubicBezTo>
                  <a:cubicBezTo>
                    <a:pt x="2143" y="6126"/>
                    <a:pt x="2259" y="6120"/>
                    <a:pt x="2371" y="6110"/>
                  </a:cubicBezTo>
                  <a:cubicBezTo>
                    <a:pt x="4225" y="6019"/>
                    <a:pt x="6079" y="5867"/>
                    <a:pt x="7903" y="5655"/>
                  </a:cubicBezTo>
                  <a:cubicBezTo>
                    <a:pt x="7569" y="4560"/>
                    <a:pt x="7174" y="3527"/>
                    <a:pt x="6535" y="2554"/>
                  </a:cubicBezTo>
                  <a:cubicBezTo>
                    <a:pt x="5745" y="1369"/>
                    <a:pt x="4560" y="366"/>
                    <a:pt x="3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7"/>
            <p:cNvSpPr/>
            <p:nvPr/>
          </p:nvSpPr>
          <p:spPr>
            <a:xfrm>
              <a:off x="5482125" y="4645500"/>
              <a:ext cx="62350" cy="41825"/>
            </a:xfrm>
            <a:custGeom>
              <a:avLst/>
              <a:gdLst/>
              <a:ahLst/>
              <a:cxnLst/>
              <a:rect l="l" t="t" r="r" b="b"/>
              <a:pathLst>
                <a:path w="2494" h="1673" fill="none" extrusionOk="0">
                  <a:moveTo>
                    <a:pt x="1" y="0"/>
                  </a:moveTo>
                  <a:cubicBezTo>
                    <a:pt x="1004" y="243"/>
                    <a:pt x="1885" y="851"/>
                    <a:pt x="2493" y="1672"/>
                  </a:cubicBez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7"/>
            <p:cNvSpPr/>
            <p:nvPr/>
          </p:nvSpPr>
          <p:spPr>
            <a:xfrm>
              <a:off x="5524675" y="4611300"/>
              <a:ext cx="62350" cy="41825"/>
            </a:xfrm>
            <a:custGeom>
              <a:avLst/>
              <a:gdLst/>
              <a:ahLst/>
              <a:cxnLst/>
              <a:rect l="l" t="t" r="r" b="b"/>
              <a:pathLst>
                <a:path w="2494" h="1673" fill="none" extrusionOk="0">
                  <a:moveTo>
                    <a:pt x="1" y="0"/>
                  </a:moveTo>
                  <a:cubicBezTo>
                    <a:pt x="1004" y="244"/>
                    <a:pt x="1885" y="852"/>
                    <a:pt x="2493" y="1672"/>
                  </a:cubicBez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7"/>
            <p:cNvSpPr/>
            <p:nvPr/>
          </p:nvSpPr>
          <p:spPr>
            <a:xfrm>
              <a:off x="5378775" y="4699450"/>
              <a:ext cx="471925" cy="123525"/>
            </a:xfrm>
            <a:custGeom>
              <a:avLst/>
              <a:gdLst/>
              <a:ahLst/>
              <a:cxnLst/>
              <a:rect l="l" t="t" r="r" b="b"/>
              <a:pathLst>
                <a:path w="18877" h="4941" extrusionOk="0">
                  <a:moveTo>
                    <a:pt x="18877" y="0"/>
                  </a:moveTo>
                  <a:lnTo>
                    <a:pt x="18877" y="0"/>
                  </a:lnTo>
                  <a:cubicBezTo>
                    <a:pt x="14986" y="1277"/>
                    <a:pt x="10943" y="2158"/>
                    <a:pt x="6840" y="2614"/>
                  </a:cubicBezTo>
                  <a:cubicBezTo>
                    <a:pt x="5744" y="2746"/>
                    <a:pt x="4635" y="2835"/>
                    <a:pt x="3531" y="2835"/>
                  </a:cubicBezTo>
                  <a:cubicBezTo>
                    <a:pt x="2339" y="2835"/>
                    <a:pt x="1154" y="2731"/>
                    <a:pt x="1" y="2462"/>
                  </a:cubicBezTo>
                  <a:lnTo>
                    <a:pt x="1" y="2462"/>
                  </a:lnTo>
                  <a:cubicBezTo>
                    <a:pt x="31" y="2614"/>
                    <a:pt x="62" y="2766"/>
                    <a:pt x="92" y="2949"/>
                  </a:cubicBezTo>
                  <a:cubicBezTo>
                    <a:pt x="214" y="3678"/>
                    <a:pt x="457" y="4499"/>
                    <a:pt x="1126" y="4803"/>
                  </a:cubicBezTo>
                  <a:cubicBezTo>
                    <a:pt x="1378" y="4908"/>
                    <a:pt x="1644" y="4940"/>
                    <a:pt x="1905" y="4940"/>
                  </a:cubicBezTo>
                  <a:cubicBezTo>
                    <a:pt x="2022" y="4940"/>
                    <a:pt x="2138" y="4934"/>
                    <a:pt x="2250" y="4924"/>
                  </a:cubicBezTo>
                  <a:cubicBezTo>
                    <a:pt x="7326" y="4681"/>
                    <a:pt x="12372" y="3982"/>
                    <a:pt x="17296" y="2797"/>
                  </a:cubicBezTo>
                  <a:cubicBezTo>
                    <a:pt x="17600" y="2736"/>
                    <a:pt x="17904" y="2645"/>
                    <a:pt x="18117" y="2432"/>
                  </a:cubicBezTo>
                  <a:cubicBezTo>
                    <a:pt x="18299" y="2250"/>
                    <a:pt x="18390" y="1976"/>
                    <a:pt x="18451" y="1733"/>
                  </a:cubicBezTo>
                  <a:cubicBezTo>
                    <a:pt x="18603" y="1155"/>
                    <a:pt x="18755" y="578"/>
                    <a:pt x="18877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7"/>
            <p:cNvSpPr/>
            <p:nvPr/>
          </p:nvSpPr>
          <p:spPr>
            <a:xfrm>
              <a:off x="5598400" y="4379875"/>
              <a:ext cx="281950" cy="139750"/>
            </a:xfrm>
            <a:custGeom>
              <a:avLst/>
              <a:gdLst/>
              <a:ahLst/>
              <a:cxnLst/>
              <a:rect l="l" t="t" r="r" b="b"/>
              <a:pathLst>
                <a:path w="11278" h="5590" extrusionOk="0">
                  <a:moveTo>
                    <a:pt x="854" y="0"/>
                  </a:moveTo>
                  <a:cubicBezTo>
                    <a:pt x="716" y="0"/>
                    <a:pt x="588" y="27"/>
                    <a:pt x="487" y="108"/>
                  </a:cubicBezTo>
                  <a:cubicBezTo>
                    <a:pt x="274" y="291"/>
                    <a:pt x="213" y="625"/>
                    <a:pt x="213" y="929"/>
                  </a:cubicBezTo>
                  <a:cubicBezTo>
                    <a:pt x="152" y="2023"/>
                    <a:pt x="91" y="3087"/>
                    <a:pt x="31" y="4151"/>
                  </a:cubicBezTo>
                  <a:cubicBezTo>
                    <a:pt x="0" y="4303"/>
                    <a:pt x="0" y="4455"/>
                    <a:pt x="91" y="4577"/>
                  </a:cubicBezTo>
                  <a:cubicBezTo>
                    <a:pt x="152" y="4668"/>
                    <a:pt x="274" y="4729"/>
                    <a:pt x="395" y="4729"/>
                  </a:cubicBezTo>
                  <a:cubicBezTo>
                    <a:pt x="3092" y="5303"/>
                    <a:pt x="5809" y="5590"/>
                    <a:pt x="8530" y="5590"/>
                  </a:cubicBezTo>
                  <a:cubicBezTo>
                    <a:pt x="9121" y="5590"/>
                    <a:pt x="9713" y="5576"/>
                    <a:pt x="10304" y="5549"/>
                  </a:cubicBezTo>
                  <a:cubicBezTo>
                    <a:pt x="10517" y="5549"/>
                    <a:pt x="10791" y="5519"/>
                    <a:pt x="10943" y="5336"/>
                  </a:cubicBezTo>
                  <a:cubicBezTo>
                    <a:pt x="11095" y="5124"/>
                    <a:pt x="11095" y="4820"/>
                    <a:pt x="11095" y="4516"/>
                  </a:cubicBezTo>
                  <a:cubicBezTo>
                    <a:pt x="11064" y="3756"/>
                    <a:pt x="11277" y="1841"/>
                    <a:pt x="10821" y="1233"/>
                  </a:cubicBezTo>
                  <a:cubicBezTo>
                    <a:pt x="10469" y="726"/>
                    <a:pt x="9525" y="699"/>
                    <a:pt x="8755" y="699"/>
                  </a:cubicBezTo>
                  <a:cubicBezTo>
                    <a:pt x="8661" y="699"/>
                    <a:pt x="8569" y="699"/>
                    <a:pt x="8481" y="699"/>
                  </a:cubicBezTo>
                  <a:cubicBezTo>
                    <a:pt x="8297" y="699"/>
                    <a:pt x="8130" y="697"/>
                    <a:pt x="7994" y="686"/>
                  </a:cubicBezTo>
                  <a:cubicBezTo>
                    <a:pt x="5684" y="473"/>
                    <a:pt x="3374" y="230"/>
                    <a:pt x="1064" y="17"/>
                  </a:cubicBezTo>
                  <a:cubicBezTo>
                    <a:pt x="993" y="7"/>
                    <a:pt x="922" y="0"/>
                    <a:pt x="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7"/>
            <p:cNvSpPr/>
            <p:nvPr/>
          </p:nvSpPr>
          <p:spPr>
            <a:xfrm>
              <a:off x="5598400" y="4446400"/>
              <a:ext cx="278150" cy="73225"/>
            </a:xfrm>
            <a:custGeom>
              <a:avLst/>
              <a:gdLst/>
              <a:ahLst/>
              <a:cxnLst/>
              <a:rect l="l" t="t" r="r" b="b"/>
              <a:pathLst>
                <a:path w="11126" h="2929" extrusionOk="0">
                  <a:moveTo>
                    <a:pt x="91" y="1"/>
                  </a:moveTo>
                  <a:lnTo>
                    <a:pt x="31" y="1490"/>
                  </a:lnTo>
                  <a:cubicBezTo>
                    <a:pt x="0" y="1642"/>
                    <a:pt x="0" y="1794"/>
                    <a:pt x="91" y="1916"/>
                  </a:cubicBezTo>
                  <a:cubicBezTo>
                    <a:pt x="152" y="2007"/>
                    <a:pt x="274" y="2068"/>
                    <a:pt x="395" y="2068"/>
                  </a:cubicBezTo>
                  <a:cubicBezTo>
                    <a:pt x="3092" y="2642"/>
                    <a:pt x="5809" y="2929"/>
                    <a:pt x="8530" y="2929"/>
                  </a:cubicBezTo>
                  <a:cubicBezTo>
                    <a:pt x="9121" y="2929"/>
                    <a:pt x="9713" y="2915"/>
                    <a:pt x="10304" y="2888"/>
                  </a:cubicBezTo>
                  <a:cubicBezTo>
                    <a:pt x="10517" y="2888"/>
                    <a:pt x="10791" y="2858"/>
                    <a:pt x="10943" y="2675"/>
                  </a:cubicBezTo>
                  <a:cubicBezTo>
                    <a:pt x="11095" y="2463"/>
                    <a:pt x="11095" y="2159"/>
                    <a:pt x="11095" y="1855"/>
                  </a:cubicBezTo>
                  <a:cubicBezTo>
                    <a:pt x="11064" y="1520"/>
                    <a:pt x="11125" y="913"/>
                    <a:pt x="11125" y="305"/>
                  </a:cubicBezTo>
                  <a:lnTo>
                    <a:pt x="11125" y="305"/>
                  </a:lnTo>
                  <a:cubicBezTo>
                    <a:pt x="9593" y="507"/>
                    <a:pt x="8056" y="610"/>
                    <a:pt x="6521" y="610"/>
                  </a:cubicBezTo>
                  <a:cubicBezTo>
                    <a:pt x="4369" y="610"/>
                    <a:pt x="2220" y="409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7"/>
            <p:cNvSpPr/>
            <p:nvPr/>
          </p:nvSpPr>
          <p:spPr>
            <a:xfrm>
              <a:off x="5586225" y="3218425"/>
              <a:ext cx="321475" cy="875500"/>
            </a:xfrm>
            <a:custGeom>
              <a:avLst/>
              <a:gdLst/>
              <a:ahLst/>
              <a:cxnLst/>
              <a:rect l="l" t="t" r="r" b="b"/>
              <a:pathLst>
                <a:path w="12859" h="35020" extrusionOk="0">
                  <a:moveTo>
                    <a:pt x="3010" y="0"/>
                  </a:moveTo>
                  <a:cubicBezTo>
                    <a:pt x="2098" y="1034"/>
                    <a:pt x="1673" y="2554"/>
                    <a:pt x="1308" y="4013"/>
                  </a:cubicBezTo>
                  <a:cubicBezTo>
                    <a:pt x="275" y="8146"/>
                    <a:pt x="123" y="13101"/>
                    <a:pt x="1" y="18086"/>
                  </a:cubicBezTo>
                  <a:cubicBezTo>
                    <a:pt x="31" y="18025"/>
                    <a:pt x="31" y="17995"/>
                    <a:pt x="31" y="17934"/>
                  </a:cubicBezTo>
                  <a:cubicBezTo>
                    <a:pt x="92" y="22402"/>
                    <a:pt x="153" y="26840"/>
                    <a:pt x="153" y="31277"/>
                  </a:cubicBezTo>
                  <a:cubicBezTo>
                    <a:pt x="457" y="31825"/>
                    <a:pt x="822" y="32341"/>
                    <a:pt x="1247" y="32797"/>
                  </a:cubicBezTo>
                  <a:cubicBezTo>
                    <a:pt x="2509" y="34160"/>
                    <a:pt x="4383" y="35020"/>
                    <a:pt x="6204" y="35020"/>
                  </a:cubicBezTo>
                  <a:cubicBezTo>
                    <a:pt x="7104" y="35020"/>
                    <a:pt x="7991" y="34810"/>
                    <a:pt x="8785" y="34347"/>
                  </a:cubicBezTo>
                  <a:cubicBezTo>
                    <a:pt x="9940" y="33648"/>
                    <a:pt x="10761" y="32524"/>
                    <a:pt x="11460" y="31369"/>
                  </a:cubicBezTo>
                  <a:cubicBezTo>
                    <a:pt x="11764" y="30882"/>
                    <a:pt x="12038" y="30366"/>
                    <a:pt x="12281" y="29849"/>
                  </a:cubicBezTo>
                  <a:cubicBezTo>
                    <a:pt x="12858" y="22037"/>
                    <a:pt x="12858" y="14165"/>
                    <a:pt x="12311" y="6414"/>
                  </a:cubicBezTo>
                  <a:cubicBezTo>
                    <a:pt x="12250" y="5441"/>
                    <a:pt x="12159" y="4408"/>
                    <a:pt x="11703" y="3648"/>
                  </a:cubicBezTo>
                  <a:cubicBezTo>
                    <a:pt x="11278" y="2918"/>
                    <a:pt x="10609" y="2554"/>
                    <a:pt x="9940" y="2219"/>
                  </a:cubicBezTo>
                  <a:cubicBezTo>
                    <a:pt x="8056" y="1338"/>
                    <a:pt x="5624" y="517"/>
                    <a:pt x="3010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7"/>
            <p:cNvSpPr/>
            <p:nvPr/>
          </p:nvSpPr>
          <p:spPr>
            <a:xfrm>
              <a:off x="5929700" y="3917675"/>
              <a:ext cx="304750" cy="552300"/>
            </a:xfrm>
            <a:custGeom>
              <a:avLst/>
              <a:gdLst/>
              <a:ahLst/>
              <a:cxnLst/>
              <a:rect l="l" t="t" r="r" b="b"/>
              <a:pathLst>
                <a:path w="12190" h="22092" extrusionOk="0">
                  <a:moveTo>
                    <a:pt x="6459" y="0"/>
                  </a:moveTo>
                  <a:cubicBezTo>
                    <a:pt x="4125" y="0"/>
                    <a:pt x="1773" y="840"/>
                    <a:pt x="1" y="2335"/>
                  </a:cubicBezTo>
                  <a:cubicBezTo>
                    <a:pt x="426" y="8900"/>
                    <a:pt x="791" y="15466"/>
                    <a:pt x="1156" y="22031"/>
                  </a:cubicBezTo>
                  <a:cubicBezTo>
                    <a:pt x="4347" y="22062"/>
                    <a:pt x="7539" y="22092"/>
                    <a:pt x="10761" y="22092"/>
                  </a:cubicBezTo>
                  <a:cubicBezTo>
                    <a:pt x="11673" y="15435"/>
                    <a:pt x="12129" y="8657"/>
                    <a:pt x="12189" y="1879"/>
                  </a:cubicBezTo>
                  <a:cubicBezTo>
                    <a:pt x="10731" y="815"/>
                    <a:pt x="8937" y="177"/>
                    <a:pt x="7144" y="25"/>
                  </a:cubicBezTo>
                  <a:cubicBezTo>
                    <a:pt x="6916" y="8"/>
                    <a:pt x="6688" y="0"/>
                    <a:pt x="6459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7"/>
            <p:cNvSpPr/>
            <p:nvPr/>
          </p:nvSpPr>
          <p:spPr>
            <a:xfrm>
              <a:off x="5966950" y="4456925"/>
              <a:ext cx="224950" cy="220100"/>
            </a:xfrm>
            <a:custGeom>
              <a:avLst/>
              <a:gdLst/>
              <a:ahLst/>
              <a:cxnLst/>
              <a:rect l="l" t="t" r="r" b="b"/>
              <a:pathLst>
                <a:path w="8998" h="8804" extrusionOk="0">
                  <a:moveTo>
                    <a:pt x="2645" y="0"/>
                  </a:moveTo>
                  <a:cubicBezTo>
                    <a:pt x="2523" y="0"/>
                    <a:pt x="2401" y="2"/>
                    <a:pt x="2280" y="5"/>
                  </a:cubicBezTo>
                  <a:cubicBezTo>
                    <a:pt x="1817" y="5"/>
                    <a:pt x="1354" y="136"/>
                    <a:pt x="901" y="136"/>
                  </a:cubicBezTo>
                  <a:cubicBezTo>
                    <a:pt x="700" y="136"/>
                    <a:pt x="501" y="110"/>
                    <a:pt x="304" y="36"/>
                  </a:cubicBezTo>
                  <a:cubicBezTo>
                    <a:pt x="183" y="1920"/>
                    <a:pt x="61" y="3805"/>
                    <a:pt x="0" y="5689"/>
                  </a:cubicBezTo>
                  <a:cubicBezTo>
                    <a:pt x="1064" y="7270"/>
                    <a:pt x="2918" y="8516"/>
                    <a:pt x="4833" y="8759"/>
                  </a:cubicBezTo>
                  <a:cubicBezTo>
                    <a:pt x="5112" y="8787"/>
                    <a:pt x="5397" y="8804"/>
                    <a:pt x="5683" y="8804"/>
                  </a:cubicBezTo>
                  <a:cubicBezTo>
                    <a:pt x="6642" y="8804"/>
                    <a:pt x="7602" y="8615"/>
                    <a:pt x="8329" y="8030"/>
                  </a:cubicBezTo>
                  <a:cubicBezTo>
                    <a:pt x="8481" y="7908"/>
                    <a:pt x="8633" y="7786"/>
                    <a:pt x="8693" y="7604"/>
                  </a:cubicBezTo>
                  <a:cubicBezTo>
                    <a:pt x="8724" y="7483"/>
                    <a:pt x="8754" y="7331"/>
                    <a:pt x="8754" y="7179"/>
                  </a:cubicBezTo>
                  <a:cubicBezTo>
                    <a:pt x="8845" y="5142"/>
                    <a:pt x="8906" y="3075"/>
                    <a:pt x="8997" y="1008"/>
                  </a:cubicBezTo>
                  <a:cubicBezTo>
                    <a:pt x="6927" y="491"/>
                    <a:pt x="4775" y="0"/>
                    <a:pt x="2645" y="0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7"/>
            <p:cNvSpPr/>
            <p:nvPr/>
          </p:nvSpPr>
          <p:spPr>
            <a:xfrm>
              <a:off x="5969975" y="4456925"/>
              <a:ext cx="221925" cy="220100"/>
            </a:xfrm>
            <a:custGeom>
              <a:avLst/>
              <a:gdLst/>
              <a:ahLst/>
              <a:cxnLst/>
              <a:rect l="l" t="t" r="r" b="b"/>
              <a:pathLst>
                <a:path w="8877" h="8804" extrusionOk="0">
                  <a:moveTo>
                    <a:pt x="2524" y="0"/>
                  </a:moveTo>
                  <a:cubicBezTo>
                    <a:pt x="2402" y="0"/>
                    <a:pt x="2280" y="2"/>
                    <a:pt x="2159" y="5"/>
                  </a:cubicBezTo>
                  <a:cubicBezTo>
                    <a:pt x="1696" y="5"/>
                    <a:pt x="1233" y="136"/>
                    <a:pt x="780" y="136"/>
                  </a:cubicBezTo>
                  <a:cubicBezTo>
                    <a:pt x="579" y="136"/>
                    <a:pt x="380" y="110"/>
                    <a:pt x="183" y="36"/>
                  </a:cubicBezTo>
                  <a:cubicBezTo>
                    <a:pt x="122" y="1008"/>
                    <a:pt x="62" y="2011"/>
                    <a:pt x="1" y="2984"/>
                  </a:cubicBezTo>
                  <a:cubicBezTo>
                    <a:pt x="1186" y="3166"/>
                    <a:pt x="2432" y="3136"/>
                    <a:pt x="3618" y="3349"/>
                  </a:cubicBezTo>
                  <a:cubicBezTo>
                    <a:pt x="4256" y="3470"/>
                    <a:pt x="4895" y="3653"/>
                    <a:pt x="5381" y="4078"/>
                  </a:cubicBezTo>
                  <a:cubicBezTo>
                    <a:pt x="5867" y="4504"/>
                    <a:pt x="6171" y="5172"/>
                    <a:pt x="6050" y="5811"/>
                  </a:cubicBezTo>
                  <a:cubicBezTo>
                    <a:pt x="5928" y="6388"/>
                    <a:pt x="5411" y="6875"/>
                    <a:pt x="4834" y="7087"/>
                  </a:cubicBezTo>
                  <a:cubicBezTo>
                    <a:pt x="4530" y="7179"/>
                    <a:pt x="4218" y="7217"/>
                    <a:pt x="3907" y="7217"/>
                  </a:cubicBezTo>
                  <a:cubicBezTo>
                    <a:pt x="3595" y="7217"/>
                    <a:pt x="3284" y="7179"/>
                    <a:pt x="2980" y="7118"/>
                  </a:cubicBezTo>
                  <a:cubicBezTo>
                    <a:pt x="1977" y="6935"/>
                    <a:pt x="1004" y="6540"/>
                    <a:pt x="122" y="6024"/>
                  </a:cubicBezTo>
                  <a:lnTo>
                    <a:pt x="122" y="6024"/>
                  </a:lnTo>
                  <a:cubicBezTo>
                    <a:pt x="1217" y="7452"/>
                    <a:pt x="2919" y="8546"/>
                    <a:pt x="4712" y="8759"/>
                  </a:cubicBezTo>
                  <a:cubicBezTo>
                    <a:pt x="4991" y="8787"/>
                    <a:pt x="5276" y="8804"/>
                    <a:pt x="5562" y="8804"/>
                  </a:cubicBezTo>
                  <a:cubicBezTo>
                    <a:pt x="6521" y="8804"/>
                    <a:pt x="7481" y="8615"/>
                    <a:pt x="8208" y="8030"/>
                  </a:cubicBezTo>
                  <a:cubicBezTo>
                    <a:pt x="8360" y="7908"/>
                    <a:pt x="8512" y="7786"/>
                    <a:pt x="8572" y="7604"/>
                  </a:cubicBezTo>
                  <a:cubicBezTo>
                    <a:pt x="8633" y="7483"/>
                    <a:pt x="8633" y="7331"/>
                    <a:pt x="8633" y="7179"/>
                  </a:cubicBezTo>
                  <a:cubicBezTo>
                    <a:pt x="8724" y="5142"/>
                    <a:pt x="8785" y="3075"/>
                    <a:pt x="8876" y="1008"/>
                  </a:cubicBezTo>
                  <a:cubicBezTo>
                    <a:pt x="6806" y="491"/>
                    <a:pt x="4654" y="0"/>
                    <a:pt x="2524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7"/>
            <p:cNvSpPr/>
            <p:nvPr/>
          </p:nvSpPr>
          <p:spPr>
            <a:xfrm>
              <a:off x="5713150" y="4567500"/>
              <a:ext cx="487875" cy="255475"/>
            </a:xfrm>
            <a:custGeom>
              <a:avLst/>
              <a:gdLst/>
              <a:ahLst/>
              <a:cxnLst/>
              <a:rect l="l" t="t" r="r" b="b"/>
              <a:pathLst>
                <a:path w="19515" h="10219" extrusionOk="0">
                  <a:moveTo>
                    <a:pt x="8837" y="0"/>
                  </a:moveTo>
                  <a:cubicBezTo>
                    <a:pt x="7835" y="0"/>
                    <a:pt x="7298" y="448"/>
                    <a:pt x="6566" y="1327"/>
                  </a:cubicBezTo>
                  <a:cubicBezTo>
                    <a:pt x="5502" y="2634"/>
                    <a:pt x="3951" y="3667"/>
                    <a:pt x="2492" y="4458"/>
                  </a:cubicBezTo>
                  <a:cubicBezTo>
                    <a:pt x="1550" y="4974"/>
                    <a:pt x="456" y="5522"/>
                    <a:pt x="152" y="6555"/>
                  </a:cubicBezTo>
                  <a:cubicBezTo>
                    <a:pt x="0" y="7102"/>
                    <a:pt x="91" y="7649"/>
                    <a:pt x="182" y="8196"/>
                  </a:cubicBezTo>
                  <a:cubicBezTo>
                    <a:pt x="334" y="8956"/>
                    <a:pt x="578" y="9777"/>
                    <a:pt x="1246" y="10081"/>
                  </a:cubicBezTo>
                  <a:cubicBezTo>
                    <a:pt x="1477" y="10186"/>
                    <a:pt x="1752" y="10218"/>
                    <a:pt x="2020" y="10218"/>
                  </a:cubicBezTo>
                  <a:cubicBezTo>
                    <a:pt x="2140" y="10218"/>
                    <a:pt x="2258" y="10212"/>
                    <a:pt x="2371" y="10202"/>
                  </a:cubicBezTo>
                  <a:cubicBezTo>
                    <a:pt x="7447" y="9959"/>
                    <a:pt x="12493" y="9260"/>
                    <a:pt x="17417" y="8075"/>
                  </a:cubicBezTo>
                  <a:cubicBezTo>
                    <a:pt x="17721" y="8014"/>
                    <a:pt x="18025" y="7923"/>
                    <a:pt x="18237" y="7710"/>
                  </a:cubicBezTo>
                  <a:cubicBezTo>
                    <a:pt x="18420" y="7528"/>
                    <a:pt x="18481" y="7254"/>
                    <a:pt x="18572" y="7011"/>
                  </a:cubicBezTo>
                  <a:cubicBezTo>
                    <a:pt x="19028" y="5309"/>
                    <a:pt x="19514" y="3455"/>
                    <a:pt x="18967" y="1783"/>
                  </a:cubicBezTo>
                  <a:lnTo>
                    <a:pt x="18967" y="1783"/>
                  </a:lnTo>
                  <a:cubicBezTo>
                    <a:pt x="17113" y="2239"/>
                    <a:pt x="15198" y="2543"/>
                    <a:pt x="13283" y="2695"/>
                  </a:cubicBezTo>
                  <a:cubicBezTo>
                    <a:pt x="13180" y="2701"/>
                    <a:pt x="13072" y="2706"/>
                    <a:pt x="12963" y="2706"/>
                  </a:cubicBezTo>
                  <a:cubicBezTo>
                    <a:pt x="12555" y="2706"/>
                    <a:pt x="12131" y="2635"/>
                    <a:pt x="11915" y="2300"/>
                  </a:cubicBezTo>
                  <a:cubicBezTo>
                    <a:pt x="11794" y="2117"/>
                    <a:pt x="11763" y="1874"/>
                    <a:pt x="11702" y="1661"/>
                  </a:cubicBezTo>
                  <a:cubicBezTo>
                    <a:pt x="11459" y="780"/>
                    <a:pt x="10578" y="233"/>
                    <a:pt x="9666" y="81"/>
                  </a:cubicBezTo>
                  <a:cubicBezTo>
                    <a:pt x="9355" y="27"/>
                    <a:pt x="9082" y="0"/>
                    <a:pt x="8837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7"/>
            <p:cNvSpPr/>
            <p:nvPr/>
          </p:nvSpPr>
          <p:spPr>
            <a:xfrm>
              <a:off x="5713150" y="4669800"/>
              <a:ext cx="197575" cy="153175"/>
            </a:xfrm>
            <a:custGeom>
              <a:avLst/>
              <a:gdLst/>
              <a:ahLst/>
              <a:cxnLst/>
              <a:rect l="l" t="t" r="r" b="b"/>
              <a:pathLst>
                <a:path w="7903" h="6127" extrusionOk="0">
                  <a:moveTo>
                    <a:pt x="3192" y="1"/>
                  </a:moveTo>
                  <a:cubicBezTo>
                    <a:pt x="2948" y="123"/>
                    <a:pt x="2736" y="244"/>
                    <a:pt x="2492" y="366"/>
                  </a:cubicBezTo>
                  <a:cubicBezTo>
                    <a:pt x="1550" y="882"/>
                    <a:pt x="456" y="1430"/>
                    <a:pt x="152" y="2463"/>
                  </a:cubicBezTo>
                  <a:cubicBezTo>
                    <a:pt x="0" y="3010"/>
                    <a:pt x="91" y="3588"/>
                    <a:pt x="182" y="4135"/>
                  </a:cubicBezTo>
                  <a:cubicBezTo>
                    <a:pt x="334" y="4864"/>
                    <a:pt x="578" y="5685"/>
                    <a:pt x="1246" y="5989"/>
                  </a:cubicBezTo>
                  <a:cubicBezTo>
                    <a:pt x="1477" y="6094"/>
                    <a:pt x="1752" y="6126"/>
                    <a:pt x="2020" y="6126"/>
                  </a:cubicBezTo>
                  <a:cubicBezTo>
                    <a:pt x="2140" y="6126"/>
                    <a:pt x="2258" y="6120"/>
                    <a:pt x="2371" y="6110"/>
                  </a:cubicBezTo>
                  <a:cubicBezTo>
                    <a:pt x="4225" y="6019"/>
                    <a:pt x="6079" y="5867"/>
                    <a:pt x="7903" y="5655"/>
                  </a:cubicBezTo>
                  <a:cubicBezTo>
                    <a:pt x="7569" y="4560"/>
                    <a:pt x="7143" y="3527"/>
                    <a:pt x="6535" y="2554"/>
                  </a:cubicBezTo>
                  <a:cubicBezTo>
                    <a:pt x="5745" y="1369"/>
                    <a:pt x="4559" y="366"/>
                    <a:pt x="3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7"/>
            <p:cNvSpPr/>
            <p:nvPr/>
          </p:nvSpPr>
          <p:spPr>
            <a:xfrm>
              <a:off x="5819525" y="4645500"/>
              <a:ext cx="62325" cy="41825"/>
            </a:xfrm>
            <a:custGeom>
              <a:avLst/>
              <a:gdLst/>
              <a:ahLst/>
              <a:cxnLst/>
              <a:rect l="l" t="t" r="r" b="b"/>
              <a:pathLst>
                <a:path w="2493" h="1673" fill="none" extrusionOk="0">
                  <a:moveTo>
                    <a:pt x="0" y="0"/>
                  </a:moveTo>
                  <a:cubicBezTo>
                    <a:pt x="973" y="243"/>
                    <a:pt x="1885" y="851"/>
                    <a:pt x="2493" y="1672"/>
                  </a:cubicBez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7"/>
            <p:cNvSpPr/>
            <p:nvPr/>
          </p:nvSpPr>
          <p:spPr>
            <a:xfrm>
              <a:off x="5862075" y="4611300"/>
              <a:ext cx="62350" cy="41825"/>
            </a:xfrm>
            <a:custGeom>
              <a:avLst/>
              <a:gdLst/>
              <a:ahLst/>
              <a:cxnLst/>
              <a:rect l="l" t="t" r="r" b="b"/>
              <a:pathLst>
                <a:path w="2494" h="1673" fill="none" extrusionOk="0">
                  <a:moveTo>
                    <a:pt x="1" y="0"/>
                  </a:moveTo>
                  <a:cubicBezTo>
                    <a:pt x="1004" y="244"/>
                    <a:pt x="1885" y="852"/>
                    <a:pt x="2493" y="1672"/>
                  </a:cubicBez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7"/>
            <p:cNvSpPr/>
            <p:nvPr/>
          </p:nvSpPr>
          <p:spPr>
            <a:xfrm>
              <a:off x="5716175" y="4699450"/>
              <a:ext cx="471925" cy="123525"/>
            </a:xfrm>
            <a:custGeom>
              <a:avLst/>
              <a:gdLst/>
              <a:ahLst/>
              <a:cxnLst/>
              <a:rect l="l" t="t" r="r" b="b"/>
              <a:pathLst>
                <a:path w="18877" h="4941" extrusionOk="0">
                  <a:moveTo>
                    <a:pt x="18876" y="0"/>
                  </a:moveTo>
                  <a:cubicBezTo>
                    <a:pt x="14955" y="1277"/>
                    <a:pt x="10943" y="2158"/>
                    <a:pt x="6840" y="2614"/>
                  </a:cubicBezTo>
                  <a:cubicBezTo>
                    <a:pt x="5744" y="2746"/>
                    <a:pt x="4635" y="2835"/>
                    <a:pt x="3531" y="2835"/>
                  </a:cubicBezTo>
                  <a:cubicBezTo>
                    <a:pt x="2339" y="2835"/>
                    <a:pt x="1153" y="2731"/>
                    <a:pt x="1" y="2462"/>
                  </a:cubicBezTo>
                  <a:lnTo>
                    <a:pt x="1" y="2462"/>
                  </a:lnTo>
                  <a:cubicBezTo>
                    <a:pt x="31" y="2614"/>
                    <a:pt x="31" y="2766"/>
                    <a:pt x="61" y="2949"/>
                  </a:cubicBezTo>
                  <a:cubicBezTo>
                    <a:pt x="213" y="3678"/>
                    <a:pt x="457" y="4499"/>
                    <a:pt x="1125" y="4803"/>
                  </a:cubicBezTo>
                  <a:cubicBezTo>
                    <a:pt x="1356" y="4908"/>
                    <a:pt x="1631" y="4940"/>
                    <a:pt x="1899" y="4940"/>
                  </a:cubicBezTo>
                  <a:cubicBezTo>
                    <a:pt x="2019" y="4940"/>
                    <a:pt x="2137" y="4934"/>
                    <a:pt x="2250" y="4924"/>
                  </a:cubicBezTo>
                  <a:cubicBezTo>
                    <a:pt x="7326" y="4681"/>
                    <a:pt x="12372" y="3982"/>
                    <a:pt x="17296" y="2797"/>
                  </a:cubicBezTo>
                  <a:cubicBezTo>
                    <a:pt x="17600" y="2736"/>
                    <a:pt x="17904" y="2645"/>
                    <a:pt x="18116" y="2432"/>
                  </a:cubicBezTo>
                  <a:cubicBezTo>
                    <a:pt x="18299" y="2250"/>
                    <a:pt x="18360" y="1976"/>
                    <a:pt x="18451" y="1733"/>
                  </a:cubicBezTo>
                  <a:cubicBezTo>
                    <a:pt x="18603" y="1155"/>
                    <a:pt x="18755" y="578"/>
                    <a:pt x="18876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7"/>
            <p:cNvSpPr/>
            <p:nvPr/>
          </p:nvSpPr>
          <p:spPr>
            <a:xfrm>
              <a:off x="5935775" y="4379875"/>
              <a:ext cx="281950" cy="139750"/>
            </a:xfrm>
            <a:custGeom>
              <a:avLst/>
              <a:gdLst/>
              <a:ahLst/>
              <a:cxnLst/>
              <a:rect l="l" t="t" r="r" b="b"/>
              <a:pathLst>
                <a:path w="11278" h="5590" extrusionOk="0">
                  <a:moveTo>
                    <a:pt x="854" y="0"/>
                  </a:moveTo>
                  <a:cubicBezTo>
                    <a:pt x="717" y="0"/>
                    <a:pt x="589" y="27"/>
                    <a:pt x="487" y="108"/>
                  </a:cubicBezTo>
                  <a:cubicBezTo>
                    <a:pt x="244" y="291"/>
                    <a:pt x="214" y="625"/>
                    <a:pt x="214" y="929"/>
                  </a:cubicBezTo>
                  <a:cubicBezTo>
                    <a:pt x="123" y="2023"/>
                    <a:pt x="62" y="3087"/>
                    <a:pt x="1" y="4151"/>
                  </a:cubicBezTo>
                  <a:cubicBezTo>
                    <a:pt x="1" y="4303"/>
                    <a:pt x="1" y="4455"/>
                    <a:pt x="92" y="4577"/>
                  </a:cubicBezTo>
                  <a:cubicBezTo>
                    <a:pt x="153" y="4668"/>
                    <a:pt x="275" y="4729"/>
                    <a:pt x="396" y="4729"/>
                  </a:cubicBezTo>
                  <a:cubicBezTo>
                    <a:pt x="3068" y="5303"/>
                    <a:pt x="5801" y="5590"/>
                    <a:pt x="8528" y="5590"/>
                  </a:cubicBezTo>
                  <a:cubicBezTo>
                    <a:pt x="9121" y="5590"/>
                    <a:pt x="9713" y="5576"/>
                    <a:pt x="10305" y="5549"/>
                  </a:cubicBezTo>
                  <a:cubicBezTo>
                    <a:pt x="10518" y="5549"/>
                    <a:pt x="10761" y="5519"/>
                    <a:pt x="10943" y="5336"/>
                  </a:cubicBezTo>
                  <a:cubicBezTo>
                    <a:pt x="11095" y="5124"/>
                    <a:pt x="11095" y="4820"/>
                    <a:pt x="11095" y="4516"/>
                  </a:cubicBezTo>
                  <a:cubicBezTo>
                    <a:pt x="11065" y="3756"/>
                    <a:pt x="11278" y="1841"/>
                    <a:pt x="10822" y="1233"/>
                  </a:cubicBezTo>
                  <a:cubicBezTo>
                    <a:pt x="10469" y="726"/>
                    <a:pt x="9526" y="699"/>
                    <a:pt x="8756" y="699"/>
                  </a:cubicBezTo>
                  <a:cubicBezTo>
                    <a:pt x="8661" y="699"/>
                    <a:pt x="8570" y="699"/>
                    <a:pt x="8482" y="699"/>
                  </a:cubicBezTo>
                  <a:cubicBezTo>
                    <a:pt x="8298" y="699"/>
                    <a:pt x="8131" y="697"/>
                    <a:pt x="7995" y="686"/>
                  </a:cubicBezTo>
                  <a:cubicBezTo>
                    <a:pt x="5685" y="473"/>
                    <a:pt x="3375" y="230"/>
                    <a:pt x="1065" y="17"/>
                  </a:cubicBezTo>
                  <a:cubicBezTo>
                    <a:pt x="994" y="7"/>
                    <a:pt x="923" y="0"/>
                    <a:pt x="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7"/>
            <p:cNvSpPr/>
            <p:nvPr/>
          </p:nvSpPr>
          <p:spPr>
            <a:xfrm>
              <a:off x="5935775" y="4446400"/>
              <a:ext cx="278150" cy="73225"/>
            </a:xfrm>
            <a:custGeom>
              <a:avLst/>
              <a:gdLst/>
              <a:ahLst/>
              <a:cxnLst/>
              <a:rect l="l" t="t" r="r" b="b"/>
              <a:pathLst>
                <a:path w="11126" h="2929" extrusionOk="0">
                  <a:moveTo>
                    <a:pt x="92" y="1"/>
                  </a:moveTo>
                  <a:lnTo>
                    <a:pt x="1" y="1490"/>
                  </a:lnTo>
                  <a:cubicBezTo>
                    <a:pt x="1" y="1642"/>
                    <a:pt x="1" y="1794"/>
                    <a:pt x="92" y="1916"/>
                  </a:cubicBezTo>
                  <a:cubicBezTo>
                    <a:pt x="153" y="2007"/>
                    <a:pt x="275" y="2068"/>
                    <a:pt x="396" y="2068"/>
                  </a:cubicBezTo>
                  <a:cubicBezTo>
                    <a:pt x="3093" y="2642"/>
                    <a:pt x="5810" y="2929"/>
                    <a:pt x="8530" y="2929"/>
                  </a:cubicBezTo>
                  <a:cubicBezTo>
                    <a:pt x="9122" y="2929"/>
                    <a:pt x="9713" y="2915"/>
                    <a:pt x="10305" y="2888"/>
                  </a:cubicBezTo>
                  <a:cubicBezTo>
                    <a:pt x="10518" y="2888"/>
                    <a:pt x="10761" y="2858"/>
                    <a:pt x="10943" y="2675"/>
                  </a:cubicBezTo>
                  <a:cubicBezTo>
                    <a:pt x="11095" y="2463"/>
                    <a:pt x="11095" y="2159"/>
                    <a:pt x="11095" y="1855"/>
                  </a:cubicBezTo>
                  <a:cubicBezTo>
                    <a:pt x="11065" y="1520"/>
                    <a:pt x="11126" y="913"/>
                    <a:pt x="11126" y="305"/>
                  </a:cubicBezTo>
                  <a:lnTo>
                    <a:pt x="11126" y="305"/>
                  </a:lnTo>
                  <a:cubicBezTo>
                    <a:pt x="9594" y="507"/>
                    <a:pt x="8057" y="610"/>
                    <a:pt x="6521" y="610"/>
                  </a:cubicBezTo>
                  <a:cubicBezTo>
                    <a:pt x="4370" y="610"/>
                    <a:pt x="2221" y="409"/>
                    <a:pt x="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7"/>
            <p:cNvSpPr/>
            <p:nvPr/>
          </p:nvSpPr>
          <p:spPr>
            <a:xfrm>
              <a:off x="5930475" y="3222975"/>
              <a:ext cx="321450" cy="875500"/>
            </a:xfrm>
            <a:custGeom>
              <a:avLst/>
              <a:gdLst/>
              <a:ahLst/>
              <a:cxnLst/>
              <a:rect l="l" t="t" r="r" b="b"/>
              <a:pathLst>
                <a:path w="12858" h="35020" extrusionOk="0">
                  <a:moveTo>
                    <a:pt x="3040" y="1"/>
                  </a:moveTo>
                  <a:cubicBezTo>
                    <a:pt x="2098" y="1034"/>
                    <a:pt x="1672" y="2554"/>
                    <a:pt x="1307" y="4013"/>
                  </a:cubicBezTo>
                  <a:cubicBezTo>
                    <a:pt x="274" y="8147"/>
                    <a:pt x="122" y="13071"/>
                    <a:pt x="0" y="18056"/>
                  </a:cubicBezTo>
                  <a:cubicBezTo>
                    <a:pt x="31" y="18025"/>
                    <a:pt x="31" y="17995"/>
                    <a:pt x="31" y="17934"/>
                  </a:cubicBezTo>
                  <a:cubicBezTo>
                    <a:pt x="91" y="22372"/>
                    <a:pt x="152" y="26840"/>
                    <a:pt x="152" y="31278"/>
                  </a:cubicBezTo>
                  <a:cubicBezTo>
                    <a:pt x="456" y="31825"/>
                    <a:pt x="821" y="32342"/>
                    <a:pt x="1246" y="32798"/>
                  </a:cubicBezTo>
                  <a:cubicBezTo>
                    <a:pt x="2508" y="34161"/>
                    <a:pt x="4382" y="35020"/>
                    <a:pt x="6203" y="35020"/>
                  </a:cubicBezTo>
                  <a:cubicBezTo>
                    <a:pt x="7103" y="35020"/>
                    <a:pt x="7991" y="34810"/>
                    <a:pt x="8785" y="34348"/>
                  </a:cubicBezTo>
                  <a:cubicBezTo>
                    <a:pt x="9940" y="33649"/>
                    <a:pt x="10760" y="32524"/>
                    <a:pt x="11459" y="31369"/>
                  </a:cubicBezTo>
                  <a:cubicBezTo>
                    <a:pt x="11763" y="30883"/>
                    <a:pt x="12037" y="30366"/>
                    <a:pt x="12280" y="29849"/>
                  </a:cubicBezTo>
                  <a:cubicBezTo>
                    <a:pt x="12858" y="22038"/>
                    <a:pt x="12858" y="14165"/>
                    <a:pt x="12310" y="6414"/>
                  </a:cubicBezTo>
                  <a:cubicBezTo>
                    <a:pt x="12250" y="5442"/>
                    <a:pt x="12158" y="4408"/>
                    <a:pt x="11703" y="3648"/>
                  </a:cubicBezTo>
                  <a:cubicBezTo>
                    <a:pt x="11277" y="2919"/>
                    <a:pt x="10608" y="2524"/>
                    <a:pt x="9940" y="2220"/>
                  </a:cubicBezTo>
                  <a:cubicBezTo>
                    <a:pt x="8085" y="1338"/>
                    <a:pt x="5623" y="487"/>
                    <a:pt x="3040" y="1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7"/>
            <p:cNvSpPr/>
            <p:nvPr/>
          </p:nvSpPr>
          <p:spPr>
            <a:xfrm>
              <a:off x="5514050" y="2817425"/>
              <a:ext cx="383775" cy="397975"/>
            </a:xfrm>
            <a:custGeom>
              <a:avLst/>
              <a:gdLst/>
              <a:ahLst/>
              <a:cxnLst/>
              <a:rect l="l" t="t" r="r" b="b"/>
              <a:pathLst>
                <a:path w="15351" h="15919" extrusionOk="0">
                  <a:moveTo>
                    <a:pt x="10614" y="0"/>
                  </a:moveTo>
                  <a:cubicBezTo>
                    <a:pt x="10276" y="0"/>
                    <a:pt x="9939" y="21"/>
                    <a:pt x="9605" y="52"/>
                  </a:cubicBezTo>
                  <a:cubicBezTo>
                    <a:pt x="8602" y="144"/>
                    <a:pt x="7630" y="326"/>
                    <a:pt x="6748" y="751"/>
                  </a:cubicBezTo>
                  <a:cubicBezTo>
                    <a:pt x="5624" y="1268"/>
                    <a:pt x="4681" y="2119"/>
                    <a:pt x="3891" y="3061"/>
                  </a:cubicBezTo>
                  <a:cubicBezTo>
                    <a:pt x="3070" y="4004"/>
                    <a:pt x="2128" y="5159"/>
                    <a:pt x="1763" y="6131"/>
                  </a:cubicBezTo>
                  <a:cubicBezTo>
                    <a:pt x="1763" y="6131"/>
                    <a:pt x="0" y="11147"/>
                    <a:pt x="183" y="13974"/>
                  </a:cubicBezTo>
                  <a:cubicBezTo>
                    <a:pt x="669" y="14581"/>
                    <a:pt x="4256" y="15129"/>
                    <a:pt x="6262" y="15402"/>
                  </a:cubicBezTo>
                  <a:cubicBezTo>
                    <a:pt x="7539" y="15584"/>
                    <a:pt x="8815" y="15736"/>
                    <a:pt x="10092" y="15919"/>
                  </a:cubicBezTo>
                  <a:cubicBezTo>
                    <a:pt x="11672" y="11724"/>
                    <a:pt x="13314" y="7438"/>
                    <a:pt x="15350" y="3457"/>
                  </a:cubicBezTo>
                  <a:cubicBezTo>
                    <a:pt x="15259" y="3153"/>
                    <a:pt x="15137" y="2849"/>
                    <a:pt x="14955" y="2545"/>
                  </a:cubicBezTo>
                  <a:cubicBezTo>
                    <a:pt x="14438" y="1542"/>
                    <a:pt x="13587" y="691"/>
                    <a:pt x="12523" y="295"/>
                  </a:cubicBezTo>
                  <a:cubicBezTo>
                    <a:pt x="11904" y="76"/>
                    <a:pt x="11259" y="0"/>
                    <a:pt x="10614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7"/>
            <p:cNvSpPr/>
            <p:nvPr/>
          </p:nvSpPr>
          <p:spPr>
            <a:xfrm>
              <a:off x="5517075" y="3079375"/>
              <a:ext cx="273600" cy="136025"/>
            </a:xfrm>
            <a:custGeom>
              <a:avLst/>
              <a:gdLst/>
              <a:ahLst/>
              <a:cxnLst/>
              <a:rect l="l" t="t" r="r" b="b"/>
              <a:pathLst>
                <a:path w="10944" h="5441" extrusionOk="0">
                  <a:moveTo>
                    <a:pt x="426" y="0"/>
                  </a:moveTo>
                  <a:cubicBezTo>
                    <a:pt x="183" y="1216"/>
                    <a:pt x="1" y="2492"/>
                    <a:pt x="62" y="3496"/>
                  </a:cubicBezTo>
                  <a:cubicBezTo>
                    <a:pt x="548" y="4103"/>
                    <a:pt x="4135" y="4651"/>
                    <a:pt x="6141" y="4924"/>
                  </a:cubicBezTo>
                  <a:cubicBezTo>
                    <a:pt x="7418" y="5106"/>
                    <a:pt x="8694" y="5258"/>
                    <a:pt x="9971" y="5441"/>
                  </a:cubicBezTo>
                  <a:cubicBezTo>
                    <a:pt x="10305" y="4590"/>
                    <a:pt x="10609" y="3769"/>
                    <a:pt x="10943" y="2948"/>
                  </a:cubicBezTo>
                  <a:cubicBezTo>
                    <a:pt x="7266" y="2857"/>
                    <a:pt x="3618" y="1854"/>
                    <a:pt x="426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7"/>
            <p:cNvSpPr/>
            <p:nvPr/>
          </p:nvSpPr>
          <p:spPr>
            <a:xfrm>
              <a:off x="5514050" y="2817425"/>
              <a:ext cx="383775" cy="362275"/>
            </a:xfrm>
            <a:custGeom>
              <a:avLst/>
              <a:gdLst/>
              <a:ahLst/>
              <a:cxnLst/>
              <a:rect l="l" t="t" r="r" b="b"/>
              <a:pathLst>
                <a:path w="15351" h="14491" extrusionOk="0">
                  <a:moveTo>
                    <a:pt x="10614" y="0"/>
                  </a:moveTo>
                  <a:cubicBezTo>
                    <a:pt x="10276" y="0"/>
                    <a:pt x="9939" y="21"/>
                    <a:pt x="9605" y="52"/>
                  </a:cubicBezTo>
                  <a:cubicBezTo>
                    <a:pt x="8602" y="144"/>
                    <a:pt x="7630" y="326"/>
                    <a:pt x="6748" y="751"/>
                  </a:cubicBezTo>
                  <a:cubicBezTo>
                    <a:pt x="5624" y="1268"/>
                    <a:pt x="4681" y="2119"/>
                    <a:pt x="3891" y="3061"/>
                  </a:cubicBezTo>
                  <a:cubicBezTo>
                    <a:pt x="3070" y="4004"/>
                    <a:pt x="2128" y="5159"/>
                    <a:pt x="1763" y="6131"/>
                  </a:cubicBezTo>
                  <a:cubicBezTo>
                    <a:pt x="1763" y="6131"/>
                    <a:pt x="0" y="11147"/>
                    <a:pt x="183" y="13974"/>
                  </a:cubicBezTo>
                  <a:cubicBezTo>
                    <a:pt x="335" y="14156"/>
                    <a:pt x="760" y="14338"/>
                    <a:pt x="1368" y="14490"/>
                  </a:cubicBezTo>
                  <a:cubicBezTo>
                    <a:pt x="1915" y="13092"/>
                    <a:pt x="2918" y="11846"/>
                    <a:pt x="4165" y="11025"/>
                  </a:cubicBezTo>
                  <a:cubicBezTo>
                    <a:pt x="5228" y="10326"/>
                    <a:pt x="6444" y="9931"/>
                    <a:pt x="7630" y="9475"/>
                  </a:cubicBezTo>
                  <a:cubicBezTo>
                    <a:pt x="8937" y="9019"/>
                    <a:pt x="10213" y="8472"/>
                    <a:pt x="11399" y="7773"/>
                  </a:cubicBezTo>
                  <a:cubicBezTo>
                    <a:pt x="12493" y="7134"/>
                    <a:pt x="13496" y="6314"/>
                    <a:pt x="14408" y="5432"/>
                  </a:cubicBezTo>
                  <a:cubicBezTo>
                    <a:pt x="14712" y="4764"/>
                    <a:pt x="15016" y="4095"/>
                    <a:pt x="15350" y="3457"/>
                  </a:cubicBezTo>
                  <a:cubicBezTo>
                    <a:pt x="15259" y="3153"/>
                    <a:pt x="15137" y="2849"/>
                    <a:pt x="14955" y="2545"/>
                  </a:cubicBezTo>
                  <a:cubicBezTo>
                    <a:pt x="14438" y="1542"/>
                    <a:pt x="13587" y="691"/>
                    <a:pt x="12523" y="295"/>
                  </a:cubicBezTo>
                  <a:cubicBezTo>
                    <a:pt x="11904" y="76"/>
                    <a:pt x="11259" y="0"/>
                    <a:pt x="10614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7"/>
            <p:cNvSpPr/>
            <p:nvPr/>
          </p:nvSpPr>
          <p:spPr>
            <a:xfrm>
              <a:off x="5583950" y="2787075"/>
              <a:ext cx="674050" cy="821975"/>
            </a:xfrm>
            <a:custGeom>
              <a:avLst/>
              <a:gdLst/>
              <a:ahLst/>
              <a:cxnLst/>
              <a:rect l="l" t="t" r="r" b="b"/>
              <a:pathLst>
                <a:path w="26962" h="32879" extrusionOk="0">
                  <a:moveTo>
                    <a:pt x="9620" y="0"/>
                  </a:moveTo>
                  <a:cubicBezTo>
                    <a:pt x="7608" y="0"/>
                    <a:pt x="5626" y="367"/>
                    <a:pt x="4378" y="1874"/>
                  </a:cubicBezTo>
                  <a:cubicBezTo>
                    <a:pt x="3344" y="3120"/>
                    <a:pt x="2949" y="4731"/>
                    <a:pt x="2584" y="6282"/>
                  </a:cubicBezTo>
                  <a:cubicBezTo>
                    <a:pt x="2189" y="8136"/>
                    <a:pt x="1612" y="11935"/>
                    <a:pt x="1673" y="11996"/>
                  </a:cubicBezTo>
                  <a:cubicBezTo>
                    <a:pt x="1308" y="17802"/>
                    <a:pt x="821" y="23394"/>
                    <a:pt x="1" y="29169"/>
                  </a:cubicBezTo>
                  <a:cubicBezTo>
                    <a:pt x="3874" y="31662"/>
                    <a:pt x="8518" y="32878"/>
                    <a:pt x="13143" y="32878"/>
                  </a:cubicBezTo>
                  <a:cubicBezTo>
                    <a:pt x="13200" y="32878"/>
                    <a:pt x="13257" y="32878"/>
                    <a:pt x="13314" y="32878"/>
                  </a:cubicBezTo>
                  <a:cubicBezTo>
                    <a:pt x="17995" y="32878"/>
                    <a:pt x="22919" y="31814"/>
                    <a:pt x="26840" y="29261"/>
                  </a:cubicBezTo>
                  <a:cubicBezTo>
                    <a:pt x="26506" y="25188"/>
                    <a:pt x="26445" y="21084"/>
                    <a:pt x="26415" y="17011"/>
                  </a:cubicBezTo>
                  <a:cubicBezTo>
                    <a:pt x="26415" y="16525"/>
                    <a:pt x="26415" y="16069"/>
                    <a:pt x="26415" y="15613"/>
                  </a:cubicBezTo>
                  <a:lnTo>
                    <a:pt x="26506" y="15613"/>
                  </a:lnTo>
                  <a:cubicBezTo>
                    <a:pt x="26536" y="14701"/>
                    <a:pt x="26597" y="13729"/>
                    <a:pt x="26658" y="13029"/>
                  </a:cubicBezTo>
                  <a:cubicBezTo>
                    <a:pt x="26810" y="10932"/>
                    <a:pt x="26962" y="8835"/>
                    <a:pt x="26931" y="6738"/>
                  </a:cubicBezTo>
                  <a:cubicBezTo>
                    <a:pt x="26901" y="5400"/>
                    <a:pt x="26749" y="4002"/>
                    <a:pt x="26323" y="2756"/>
                  </a:cubicBezTo>
                  <a:cubicBezTo>
                    <a:pt x="25442" y="2421"/>
                    <a:pt x="24530" y="2087"/>
                    <a:pt x="23466" y="1813"/>
                  </a:cubicBezTo>
                  <a:cubicBezTo>
                    <a:pt x="22129" y="1418"/>
                    <a:pt x="19089" y="993"/>
                    <a:pt x="17721" y="689"/>
                  </a:cubicBezTo>
                  <a:cubicBezTo>
                    <a:pt x="16688" y="446"/>
                    <a:pt x="15594" y="385"/>
                    <a:pt x="14500" y="324"/>
                  </a:cubicBezTo>
                  <a:cubicBezTo>
                    <a:pt x="13166" y="281"/>
                    <a:pt x="11381" y="0"/>
                    <a:pt x="9620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7"/>
            <p:cNvSpPr/>
            <p:nvPr/>
          </p:nvSpPr>
          <p:spPr>
            <a:xfrm>
              <a:off x="5583950" y="3439550"/>
              <a:ext cx="671025" cy="169500"/>
            </a:xfrm>
            <a:custGeom>
              <a:avLst/>
              <a:gdLst/>
              <a:ahLst/>
              <a:cxnLst/>
              <a:rect l="l" t="t" r="r" b="b"/>
              <a:pathLst>
                <a:path w="26841" h="6780" extrusionOk="0">
                  <a:moveTo>
                    <a:pt x="396" y="1"/>
                  </a:moveTo>
                  <a:cubicBezTo>
                    <a:pt x="274" y="1004"/>
                    <a:pt x="153" y="2037"/>
                    <a:pt x="1" y="3070"/>
                  </a:cubicBezTo>
                  <a:cubicBezTo>
                    <a:pt x="3874" y="5563"/>
                    <a:pt x="8518" y="6779"/>
                    <a:pt x="13143" y="6779"/>
                  </a:cubicBezTo>
                  <a:cubicBezTo>
                    <a:pt x="13200" y="6779"/>
                    <a:pt x="13257" y="6779"/>
                    <a:pt x="13314" y="6779"/>
                  </a:cubicBezTo>
                  <a:cubicBezTo>
                    <a:pt x="17995" y="6779"/>
                    <a:pt x="22919" y="5715"/>
                    <a:pt x="26840" y="3162"/>
                  </a:cubicBezTo>
                  <a:cubicBezTo>
                    <a:pt x="26749" y="2219"/>
                    <a:pt x="26688" y="1308"/>
                    <a:pt x="26658" y="396"/>
                  </a:cubicBezTo>
                  <a:cubicBezTo>
                    <a:pt x="25138" y="1308"/>
                    <a:pt x="23557" y="2098"/>
                    <a:pt x="21886" y="2645"/>
                  </a:cubicBezTo>
                  <a:cubicBezTo>
                    <a:pt x="20336" y="3131"/>
                    <a:pt x="18725" y="3405"/>
                    <a:pt x="17114" y="3557"/>
                  </a:cubicBezTo>
                  <a:cubicBezTo>
                    <a:pt x="15758" y="3712"/>
                    <a:pt x="14391" y="3801"/>
                    <a:pt x="13030" y="3801"/>
                  </a:cubicBezTo>
                  <a:cubicBezTo>
                    <a:pt x="11186" y="3801"/>
                    <a:pt x="9353" y="3637"/>
                    <a:pt x="7569" y="3253"/>
                  </a:cubicBezTo>
                  <a:cubicBezTo>
                    <a:pt x="4986" y="2675"/>
                    <a:pt x="2493" y="1611"/>
                    <a:pt x="396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7"/>
            <p:cNvSpPr/>
            <p:nvPr/>
          </p:nvSpPr>
          <p:spPr>
            <a:xfrm>
              <a:off x="5882600" y="3044400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216" y="1"/>
                  </a:moveTo>
                  <a:cubicBezTo>
                    <a:pt x="547" y="1"/>
                    <a:pt x="0" y="548"/>
                    <a:pt x="0" y="1217"/>
                  </a:cubicBezTo>
                  <a:cubicBezTo>
                    <a:pt x="0" y="1855"/>
                    <a:pt x="547" y="2402"/>
                    <a:pt x="1216" y="2402"/>
                  </a:cubicBezTo>
                  <a:cubicBezTo>
                    <a:pt x="1885" y="2402"/>
                    <a:pt x="2402" y="1855"/>
                    <a:pt x="2402" y="1217"/>
                  </a:cubicBezTo>
                  <a:cubicBezTo>
                    <a:pt x="2402" y="548"/>
                    <a:pt x="1885" y="1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7"/>
            <p:cNvSpPr/>
            <p:nvPr/>
          </p:nvSpPr>
          <p:spPr>
            <a:xfrm>
              <a:off x="5885625" y="3046700"/>
              <a:ext cx="57025" cy="57775"/>
            </a:xfrm>
            <a:custGeom>
              <a:avLst/>
              <a:gdLst/>
              <a:ahLst/>
              <a:cxnLst/>
              <a:rect l="l" t="t" r="r" b="b"/>
              <a:pathLst>
                <a:path w="2281" h="2311" extrusionOk="0">
                  <a:moveTo>
                    <a:pt x="1551" y="0"/>
                  </a:moveTo>
                  <a:cubicBezTo>
                    <a:pt x="1642" y="152"/>
                    <a:pt x="1703" y="334"/>
                    <a:pt x="1703" y="517"/>
                  </a:cubicBezTo>
                  <a:cubicBezTo>
                    <a:pt x="1703" y="1185"/>
                    <a:pt x="1156" y="1733"/>
                    <a:pt x="487" y="1733"/>
                  </a:cubicBezTo>
                  <a:cubicBezTo>
                    <a:pt x="305" y="1733"/>
                    <a:pt x="153" y="1702"/>
                    <a:pt x="1" y="1641"/>
                  </a:cubicBezTo>
                  <a:lnTo>
                    <a:pt x="1" y="1641"/>
                  </a:lnTo>
                  <a:cubicBezTo>
                    <a:pt x="214" y="2037"/>
                    <a:pt x="609" y="2310"/>
                    <a:pt x="1095" y="2310"/>
                  </a:cubicBezTo>
                  <a:cubicBezTo>
                    <a:pt x="1764" y="2310"/>
                    <a:pt x="2281" y="1763"/>
                    <a:pt x="2281" y="1125"/>
                  </a:cubicBezTo>
                  <a:cubicBezTo>
                    <a:pt x="2281" y="608"/>
                    <a:pt x="2007" y="182"/>
                    <a:pt x="1551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7"/>
            <p:cNvSpPr/>
            <p:nvPr/>
          </p:nvSpPr>
          <p:spPr>
            <a:xfrm>
              <a:off x="5880325" y="3221450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186" y="1"/>
                  </a:moveTo>
                  <a:cubicBezTo>
                    <a:pt x="517" y="1"/>
                    <a:pt x="0" y="548"/>
                    <a:pt x="0" y="1217"/>
                  </a:cubicBezTo>
                  <a:cubicBezTo>
                    <a:pt x="0" y="1886"/>
                    <a:pt x="517" y="2402"/>
                    <a:pt x="1186" y="2402"/>
                  </a:cubicBezTo>
                  <a:cubicBezTo>
                    <a:pt x="1854" y="2402"/>
                    <a:pt x="2401" y="1886"/>
                    <a:pt x="2401" y="1217"/>
                  </a:cubicBezTo>
                  <a:cubicBezTo>
                    <a:pt x="2401" y="548"/>
                    <a:pt x="1854" y="1"/>
                    <a:pt x="1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7"/>
            <p:cNvSpPr/>
            <p:nvPr/>
          </p:nvSpPr>
          <p:spPr>
            <a:xfrm>
              <a:off x="5883350" y="3223750"/>
              <a:ext cx="57025" cy="57775"/>
            </a:xfrm>
            <a:custGeom>
              <a:avLst/>
              <a:gdLst/>
              <a:ahLst/>
              <a:cxnLst/>
              <a:rect l="l" t="t" r="r" b="b"/>
              <a:pathLst>
                <a:path w="2281" h="2311" extrusionOk="0">
                  <a:moveTo>
                    <a:pt x="1551" y="0"/>
                  </a:moveTo>
                  <a:lnTo>
                    <a:pt x="1551" y="0"/>
                  </a:lnTo>
                  <a:cubicBezTo>
                    <a:pt x="1612" y="183"/>
                    <a:pt x="1672" y="335"/>
                    <a:pt x="1672" y="517"/>
                  </a:cubicBezTo>
                  <a:cubicBezTo>
                    <a:pt x="1672" y="1186"/>
                    <a:pt x="1125" y="1733"/>
                    <a:pt x="457" y="1733"/>
                  </a:cubicBezTo>
                  <a:cubicBezTo>
                    <a:pt x="305" y="1733"/>
                    <a:pt x="153" y="1702"/>
                    <a:pt x="1" y="1642"/>
                  </a:cubicBezTo>
                  <a:lnTo>
                    <a:pt x="1" y="1642"/>
                  </a:lnTo>
                  <a:cubicBezTo>
                    <a:pt x="183" y="2037"/>
                    <a:pt x="609" y="2310"/>
                    <a:pt x="1065" y="2310"/>
                  </a:cubicBezTo>
                  <a:cubicBezTo>
                    <a:pt x="1733" y="2310"/>
                    <a:pt x="2280" y="1794"/>
                    <a:pt x="2280" y="1125"/>
                  </a:cubicBezTo>
                  <a:cubicBezTo>
                    <a:pt x="2280" y="608"/>
                    <a:pt x="1976" y="183"/>
                    <a:pt x="1551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7"/>
            <p:cNvSpPr/>
            <p:nvPr/>
          </p:nvSpPr>
          <p:spPr>
            <a:xfrm>
              <a:off x="5881825" y="3377250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186" y="0"/>
                  </a:moveTo>
                  <a:cubicBezTo>
                    <a:pt x="548" y="0"/>
                    <a:pt x="1" y="517"/>
                    <a:pt x="1" y="1186"/>
                  </a:cubicBezTo>
                  <a:cubicBezTo>
                    <a:pt x="1" y="1854"/>
                    <a:pt x="548" y="2401"/>
                    <a:pt x="1186" y="2401"/>
                  </a:cubicBezTo>
                  <a:cubicBezTo>
                    <a:pt x="1855" y="2401"/>
                    <a:pt x="2402" y="1854"/>
                    <a:pt x="2402" y="1186"/>
                  </a:cubicBezTo>
                  <a:cubicBezTo>
                    <a:pt x="2402" y="517"/>
                    <a:pt x="1855" y="0"/>
                    <a:pt x="1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7"/>
            <p:cNvSpPr/>
            <p:nvPr/>
          </p:nvSpPr>
          <p:spPr>
            <a:xfrm>
              <a:off x="5884875" y="3379525"/>
              <a:ext cx="57025" cy="57775"/>
            </a:xfrm>
            <a:custGeom>
              <a:avLst/>
              <a:gdLst/>
              <a:ahLst/>
              <a:cxnLst/>
              <a:rect l="l" t="t" r="r" b="b"/>
              <a:pathLst>
                <a:path w="2281" h="2311" extrusionOk="0">
                  <a:moveTo>
                    <a:pt x="1551" y="0"/>
                  </a:moveTo>
                  <a:lnTo>
                    <a:pt x="1551" y="0"/>
                  </a:lnTo>
                  <a:cubicBezTo>
                    <a:pt x="1611" y="152"/>
                    <a:pt x="1672" y="335"/>
                    <a:pt x="1672" y="517"/>
                  </a:cubicBezTo>
                  <a:cubicBezTo>
                    <a:pt x="1672" y="1186"/>
                    <a:pt x="1125" y="1733"/>
                    <a:pt x="456" y="1733"/>
                  </a:cubicBezTo>
                  <a:cubicBezTo>
                    <a:pt x="304" y="1733"/>
                    <a:pt x="152" y="1672"/>
                    <a:pt x="0" y="1611"/>
                  </a:cubicBezTo>
                  <a:lnTo>
                    <a:pt x="0" y="1611"/>
                  </a:lnTo>
                  <a:cubicBezTo>
                    <a:pt x="183" y="2037"/>
                    <a:pt x="608" y="2310"/>
                    <a:pt x="1064" y="2310"/>
                  </a:cubicBezTo>
                  <a:cubicBezTo>
                    <a:pt x="1733" y="2310"/>
                    <a:pt x="2280" y="1763"/>
                    <a:pt x="2280" y="1095"/>
                  </a:cubicBezTo>
                  <a:cubicBezTo>
                    <a:pt x="2280" y="608"/>
                    <a:pt x="1976" y="183"/>
                    <a:pt x="1551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7"/>
            <p:cNvSpPr/>
            <p:nvPr/>
          </p:nvSpPr>
          <p:spPr>
            <a:xfrm>
              <a:off x="6097650" y="2960150"/>
              <a:ext cx="389075" cy="419675"/>
            </a:xfrm>
            <a:custGeom>
              <a:avLst/>
              <a:gdLst/>
              <a:ahLst/>
              <a:cxnLst/>
              <a:rect l="l" t="t" r="r" b="b"/>
              <a:pathLst>
                <a:path w="15563" h="16787" extrusionOk="0">
                  <a:moveTo>
                    <a:pt x="3472" y="0"/>
                  </a:moveTo>
                  <a:cubicBezTo>
                    <a:pt x="3256" y="0"/>
                    <a:pt x="3040" y="27"/>
                    <a:pt x="2827" y="88"/>
                  </a:cubicBezTo>
                  <a:cubicBezTo>
                    <a:pt x="1733" y="362"/>
                    <a:pt x="1064" y="1425"/>
                    <a:pt x="578" y="2459"/>
                  </a:cubicBezTo>
                  <a:cubicBezTo>
                    <a:pt x="274" y="3067"/>
                    <a:pt x="0" y="3736"/>
                    <a:pt x="31" y="4435"/>
                  </a:cubicBezTo>
                  <a:cubicBezTo>
                    <a:pt x="31" y="5286"/>
                    <a:pt x="517" y="6046"/>
                    <a:pt x="973" y="6745"/>
                  </a:cubicBezTo>
                  <a:cubicBezTo>
                    <a:pt x="3253" y="10179"/>
                    <a:pt x="6110" y="13189"/>
                    <a:pt x="9393" y="15651"/>
                  </a:cubicBezTo>
                  <a:cubicBezTo>
                    <a:pt x="10156" y="16230"/>
                    <a:pt x="11034" y="16787"/>
                    <a:pt x="11947" y="16787"/>
                  </a:cubicBezTo>
                  <a:cubicBezTo>
                    <a:pt x="12088" y="16787"/>
                    <a:pt x="12229" y="16773"/>
                    <a:pt x="12371" y="16745"/>
                  </a:cubicBezTo>
                  <a:cubicBezTo>
                    <a:pt x="12918" y="16623"/>
                    <a:pt x="13405" y="16289"/>
                    <a:pt x="13830" y="15894"/>
                  </a:cubicBezTo>
                  <a:cubicBezTo>
                    <a:pt x="15563" y="14252"/>
                    <a:pt x="15259" y="12398"/>
                    <a:pt x="14073" y="10666"/>
                  </a:cubicBezTo>
                  <a:cubicBezTo>
                    <a:pt x="12523" y="8477"/>
                    <a:pt x="10912" y="6319"/>
                    <a:pt x="9271" y="4191"/>
                  </a:cubicBezTo>
                  <a:cubicBezTo>
                    <a:pt x="8025" y="2611"/>
                    <a:pt x="6657" y="970"/>
                    <a:pt x="4742" y="270"/>
                  </a:cubicBezTo>
                  <a:cubicBezTo>
                    <a:pt x="4337" y="108"/>
                    <a:pt x="3904" y="0"/>
                    <a:pt x="3472" y="0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7"/>
            <p:cNvSpPr/>
            <p:nvPr/>
          </p:nvSpPr>
          <p:spPr>
            <a:xfrm>
              <a:off x="6097650" y="3043650"/>
              <a:ext cx="389075" cy="336175"/>
            </a:xfrm>
            <a:custGeom>
              <a:avLst/>
              <a:gdLst/>
              <a:ahLst/>
              <a:cxnLst/>
              <a:rect l="l" t="t" r="r" b="b"/>
              <a:pathLst>
                <a:path w="15563" h="13447" extrusionOk="0">
                  <a:moveTo>
                    <a:pt x="213" y="0"/>
                  </a:moveTo>
                  <a:cubicBezTo>
                    <a:pt x="91" y="365"/>
                    <a:pt x="0" y="730"/>
                    <a:pt x="31" y="1095"/>
                  </a:cubicBezTo>
                  <a:cubicBezTo>
                    <a:pt x="31" y="1946"/>
                    <a:pt x="517" y="2706"/>
                    <a:pt x="973" y="3405"/>
                  </a:cubicBezTo>
                  <a:cubicBezTo>
                    <a:pt x="3253" y="6839"/>
                    <a:pt x="6110" y="9849"/>
                    <a:pt x="9393" y="12311"/>
                  </a:cubicBezTo>
                  <a:cubicBezTo>
                    <a:pt x="10156" y="12890"/>
                    <a:pt x="11034" y="13447"/>
                    <a:pt x="11947" y="13447"/>
                  </a:cubicBezTo>
                  <a:cubicBezTo>
                    <a:pt x="12088" y="13447"/>
                    <a:pt x="12229" y="13433"/>
                    <a:pt x="12371" y="13405"/>
                  </a:cubicBezTo>
                  <a:cubicBezTo>
                    <a:pt x="12918" y="13283"/>
                    <a:pt x="13405" y="12949"/>
                    <a:pt x="13830" y="12554"/>
                  </a:cubicBezTo>
                  <a:cubicBezTo>
                    <a:pt x="15563" y="10912"/>
                    <a:pt x="15259" y="9058"/>
                    <a:pt x="14073" y="7326"/>
                  </a:cubicBezTo>
                  <a:cubicBezTo>
                    <a:pt x="13770" y="6900"/>
                    <a:pt x="13466" y="6505"/>
                    <a:pt x="13162" y="6080"/>
                  </a:cubicBezTo>
                  <a:cubicBezTo>
                    <a:pt x="12870" y="6033"/>
                    <a:pt x="12574" y="6011"/>
                    <a:pt x="12278" y="6011"/>
                  </a:cubicBezTo>
                  <a:cubicBezTo>
                    <a:pt x="11402" y="6011"/>
                    <a:pt x="10522" y="6210"/>
                    <a:pt x="9727" y="6596"/>
                  </a:cubicBezTo>
                  <a:cubicBezTo>
                    <a:pt x="9271" y="6809"/>
                    <a:pt x="8845" y="7083"/>
                    <a:pt x="8359" y="7204"/>
                  </a:cubicBezTo>
                  <a:cubicBezTo>
                    <a:pt x="8214" y="7235"/>
                    <a:pt x="8070" y="7249"/>
                    <a:pt x="7926" y="7249"/>
                  </a:cubicBezTo>
                  <a:cubicBezTo>
                    <a:pt x="6926" y="7249"/>
                    <a:pt x="5969" y="6558"/>
                    <a:pt x="5198" y="5867"/>
                  </a:cubicBezTo>
                  <a:cubicBezTo>
                    <a:pt x="3283" y="4134"/>
                    <a:pt x="1611" y="2159"/>
                    <a:pt x="213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7"/>
            <p:cNvSpPr/>
            <p:nvPr/>
          </p:nvSpPr>
          <p:spPr>
            <a:xfrm>
              <a:off x="6068000" y="2853250"/>
              <a:ext cx="362500" cy="467775"/>
            </a:xfrm>
            <a:custGeom>
              <a:avLst/>
              <a:gdLst/>
              <a:ahLst/>
              <a:cxnLst/>
              <a:rect l="l" t="t" r="r" b="b"/>
              <a:pathLst>
                <a:path w="14500" h="18711" extrusionOk="0">
                  <a:moveTo>
                    <a:pt x="5800" y="1"/>
                  </a:moveTo>
                  <a:cubicBezTo>
                    <a:pt x="4890" y="1"/>
                    <a:pt x="3970" y="234"/>
                    <a:pt x="3223" y="717"/>
                  </a:cubicBezTo>
                  <a:cubicBezTo>
                    <a:pt x="2402" y="1264"/>
                    <a:pt x="1825" y="2115"/>
                    <a:pt x="1338" y="2966"/>
                  </a:cubicBezTo>
                  <a:cubicBezTo>
                    <a:pt x="852" y="3817"/>
                    <a:pt x="426" y="4729"/>
                    <a:pt x="214" y="5671"/>
                  </a:cubicBezTo>
                  <a:cubicBezTo>
                    <a:pt x="1" y="6887"/>
                    <a:pt x="153" y="8164"/>
                    <a:pt x="426" y="9349"/>
                  </a:cubicBezTo>
                  <a:cubicBezTo>
                    <a:pt x="730" y="10565"/>
                    <a:pt x="1125" y="12024"/>
                    <a:pt x="1703" y="12875"/>
                  </a:cubicBezTo>
                  <a:cubicBezTo>
                    <a:pt x="1703" y="12875"/>
                    <a:pt x="4743" y="17221"/>
                    <a:pt x="7144" y="18711"/>
                  </a:cubicBezTo>
                  <a:cubicBezTo>
                    <a:pt x="7904" y="18680"/>
                    <a:pt x="10457" y="16097"/>
                    <a:pt x="11855" y="14607"/>
                  </a:cubicBezTo>
                  <a:lnTo>
                    <a:pt x="14500" y="11781"/>
                  </a:lnTo>
                  <a:cubicBezTo>
                    <a:pt x="12190" y="8316"/>
                    <a:pt x="9819" y="4729"/>
                    <a:pt x="7843" y="1021"/>
                  </a:cubicBezTo>
                  <a:cubicBezTo>
                    <a:pt x="7569" y="504"/>
                    <a:pt x="7083" y="139"/>
                    <a:pt x="6506" y="48"/>
                  </a:cubicBezTo>
                  <a:cubicBezTo>
                    <a:pt x="6273" y="17"/>
                    <a:pt x="6037" y="1"/>
                    <a:pt x="5800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7"/>
            <p:cNvSpPr/>
            <p:nvPr/>
          </p:nvSpPr>
          <p:spPr>
            <a:xfrm>
              <a:off x="6181225" y="3092275"/>
              <a:ext cx="249275" cy="228750"/>
            </a:xfrm>
            <a:custGeom>
              <a:avLst/>
              <a:gdLst/>
              <a:ahLst/>
              <a:cxnLst/>
              <a:rect l="l" t="t" r="r" b="b"/>
              <a:pathLst>
                <a:path w="9971" h="9150" extrusionOk="0">
                  <a:moveTo>
                    <a:pt x="8512" y="1"/>
                  </a:moveTo>
                  <a:cubicBezTo>
                    <a:pt x="6293" y="2949"/>
                    <a:pt x="3344" y="5320"/>
                    <a:pt x="1" y="6840"/>
                  </a:cubicBezTo>
                  <a:cubicBezTo>
                    <a:pt x="852" y="7752"/>
                    <a:pt x="1764" y="8633"/>
                    <a:pt x="2615" y="9150"/>
                  </a:cubicBezTo>
                  <a:cubicBezTo>
                    <a:pt x="3375" y="9119"/>
                    <a:pt x="5928" y="6536"/>
                    <a:pt x="7326" y="5046"/>
                  </a:cubicBezTo>
                  <a:lnTo>
                    <a:pt x="9971" y="2220"/>
                  </a:lnTo>
                  <a:cubicBezTo>
                    <a:pt x="9484" y="1490"/>
                    <a:pt x="8998" y="761"/>
                    <a:pt x="8512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7"/>
            <p:cNvSpPr/>
            <p:nvPr/>
          </p:nvSpPr>
          <p:spPr>
            <a:xfrm>
              <a:off x="5702900" y="2762800"/>
              <a:ext cx="444925" cy="259250"/>
            </a:xfrm>
            <a:custGeom>
              <a:avLst/>
              <a:gdLst/>
              <a:ahLst/>
              <a:cxnLst/>
              <a:rect l="l" t="t" r="r" b="b"/>
              <a:pathLst>
                <a:path w="17797" h="10370" extrusionOk="0">
                  <a:moveTo>
                    <a:pt x="11780" y="1"/>
                  </a:moveTo>
                  <a:cubicBezTo>
                    <a:pt x="11256" y="1"/>
                    <a:pt x="10733" y="32"/>
                    <a:pt x="10228" y="79"/>
                  </a:cubicBezTo>
                  <a:cubicBezTo>
                    <a:pt x="8283" y="262"/>
                    <a:pt x="6337" y="596"/>
                    <a:pt x="4453" y="1052"/>
                  </a:cubicBezTo>
                  <a:cubicBezTo>
                    <a:pt x="4440" y="1050"/>
                    <a:pt x="4424" y="1049"/>
                    <a:pt x="4406" y="1049"/>
                  </a:cubicBezTo>
                  <a:cubicBezTo>
                    <a:pt x="3776" y="1049"/>
                    <a:pt x="1" y="2099"/>
                    <a:pt x="562" y="5763"/>
                  </a:cubicBezTo>
                  <a:cubicBezTo>
                    <a:pt x="836" y="7617"/>
                    <a:pt x="2051" y="9380"/>
                    <a:pt x="3845" y="10019"/>
                  </a:cubicBezTo>
                  <a:cubicBezTo>
                    <a:pt x="4364" y="10206"/>
                    <a:pt x="4917" y="10297"/>
                    <a:pt x="5472" y="10297"/>
                  </a:cubicBezTo>
                  <a:cubicBezTo>
                    <a:pt x="6804" y="10297"/>
                    <a:pt x="8150" y="9777"/>
                    <a:pt x="9073" y="8833"/>
                  </a:cubicBezTo>
                  <a:cubicBezTo>
                    <a:pt x="10145" y="9776"/>
                    <a:pt x="11666" y="10370"/>
                    <a:pt x="13110" y="10370"/>
                  </a:cubicBezTo>
                  <a:cubicBezTo>
                    <a:pt x="14042" y="10370"/>
                    <a:pt x="14942" y="10123"/>
                    <a:pt x="15669" y="9563"/>
                  </a:cubicBezTo>
                  <a:cubicBezTo>
                    <a:pt x="16702" y="8772"/>
                    <a:pt x="17280" y="7496"/>
                    <a:pt x="17492" y="6219"/>
                  </a:cubicBezTo>
                  <a:cubicBezTo>
                    <a:pt x="17796" y="4669"/>
                    <a:pt x="17584" y="2906"/>
                    <a:pt x="16550" y="1690"/>
                  </a:cubicBezTo>
                  <a:cubicBezTo>
                    <a:pt x="15419" y="370"/>
                    <a:pt x="13592" y="1"/>
                    <a:pt x="117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7"/>
            <p:cNvSpPr/>
            <p:nvPr/>
          </p:nvSpPr>
          <p:spPr>
            <a:xfrm>
              <a:off x="5743525" y="2762800"/>
              <a:ext cx="379975" cy="219850"/>
            </a:xfrm>
            <a:custGeom>
              <a:avLst/>
              <a:gdLst/>
              <a:ahLst/>
              <a:cxnLst/>
              <a:rect l="l" t="t" r="r" b="b"/>
              <a:pathLst>
                <a:path w="15199" h="8794" extrusionOk="0">
                  <a:moveTo>
                    <a:pt x="10155" y="1"/>
                  </a:moveTo>
                  <a:cubicBezTo>
                    <a:pt x="9631" y="1"/>
                    <a:pt x="9108" y="32"/>
                    <a:pt x="8603" y="79"/>
                  </a:cubicBezTo>
                  <a:cubicBezTo>
                    <a:pt x="6658" y="262"/>
                    <a:pt x="4712" y="596"/>
                    <a:pt x="2828" y="1052"/>
                  </a:cubicBezTo>
                  <a:cubicBezTo>
                    <a:pt x="2810" y="1050"/>
                    <a:pt x="2789" y="1048"/>
                    <a:pt x="2767" y="1048"/>
                  </a:cubicBezTo>
                  <a:cubicBezTo>
                    <a:pt x="2216" y="1048"/>
                    <a:pt x="351" y="1741"/>
                    <a:pt x="1" y="2237"/>
                  </a:cubicBezTo>
                  <a:cubicBezTo>
                    <a:pt x="214" y="4365"/>
                    <a:pt x="1460" y="6402"/>
                    <a:pt x="3284" y="7557"/>
                  </a:cubicBezTo>
                  <a:cubicBezTo>
                    <a:pt x="4576" y="8391"/>
                    <a:pt x="6106" y="8794"/>
                    <a:pt x="7646" y="8794"/>
                  </a:cubicBezTo>
                  <a:cubicBezTo>
                    <a:pt x="8968" y="8794"/>
                    <a:pt x="10297" y="8497"/>
                    <a:pt x="11490" y="7921"/>
                  </a:cubicBezTo>
                  <a:cubicBezTo>
                    <a:pt x="12159" y="7587"/>
                    <a:pt x="12797" y="7192"/>
                    <a:pt x="13345" y="6645"/>
                  </a:cubicBezTo>
                  <a:cubicBezTo>
                    <a:pt x="14348" y="5642"/>
                    <a:pt x="14925" y="4243"/>
                    <a:pt x="15108" y="2815"/>
                  </a:cubicBezTo>
                  <a:cubicBezTo>
                    <a:pt x="15138" y="2541"/>
                    <a:pt x="15168" y="2298"/>
                    <a:pt x="15199" y="2055"/>
                  </a:cubicBezTo>
                  <a:cubicBezTo>
                    <a:pt x="15108" y="1933"/>
                    <a:pt x="15016" y="1812"/>
                    <a:pt x="14925" y="1690"/>
                  </a:cubicBezTo>
                  <a:cubicBezTo>
                    <a:pt x="13794" y="370"/>
                    <a:pt x="11967" y="1"/>
                    <a:pt x="10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7"/>
            <p:cNvSpPr/>
            <p:nvPr/>
          </p:nvSpPr>
          <p:spPr>
            <a:xfrm>
              <a:off x="5795200" y="2712750"/>
              <a:ext cx="270550" cy="223900"/>
            </a:xfrm>
            <a:custGeom>
              <a:avLst/>
              <a:gdLst/>
              <a:ahLst/>
              <a:cxnLst/>
              <a:rect l="l" t="t" r="r" b="b"/>
              <a:pathLst>
                <a:path w="10822" h="8956" extrusionOk="0">
                  <a:moveTo>
                    <a:pt x="2932" y="1"/>
                  </a:moveTo>
                  <a:cubicBezTo>
                    <a:pt x="1912" y="1"/>
                    <a:pt x="851" y="252"/>
                    <a:pt x="487" y="1048"/>
                  </a:cubicBezTo>
                  <a:cubicBezTo>
                    <a:pt x="1" y="2172"/>
                    <a:pt x="335" y="4027"/>
                    <a:pt x="305" y="5273"/>
                  </a:cubicBezTo>
                  <a:cubicBezTo>
                    <a:pt x="305" y="5668"/>
                    <a:pt x="274" y="6124"/>
                    <a:pt x="457" y="6519"/>
                  </a:cubicBezTo>
                  <a:cubicBezTo>
                    <a:pt x="700" y="7218"/>
                    <a:pt x="1399" y="7796"/>
                    <a:pt x="2159" y="8160"/>
                  </a:cubicBezTo>
                  <a:cubicBezTo>
                    <a:pt x="3280" y="8730"/>
                    <a:pt x="4543" y="8956"/>
                    <a:pt x="5793" y="8956"/>
                  </a:cubicBezTo>
                  <a:cubicBezTo>
                    <a:pt x="6543" y="8956"/>
                    <a:pt x="7288" y="8875"/>
                    <a:pt x="7995" y="8738"/>
                  </a:cubicBezTo>
                  <a:cubicBezTo>
                    <a:pt x="9089" y="8495"/>
                    <a:pt x="10244" y="8039"/>
                    <a:pt x="10609" y="7127"/>
                  </a:cubicBezTo>
                  <a:cubicBezTo>
                    <a:pt x="10822" y="6641"/>
                    <a:pt x="10761" y="6063"/>
                    <a:pt x="10700" y="5516"/>
                  </a:cubicBezTo>
                  <a:cubicBezTo>
                    <a:pt x="10609" y="4908"/>
                    <a:pt x="10548" y="4300"/>
                    <a:pt x="10487" y="3692"/>
                  </a:cubicBezTo>
                  <a:cubicBezTo>
                    <a:pt x="10427" y="3327"/>
                    <a:pt x="10396" y="2963"/>
                    <a:pt x="10183" y="2628"/>
                  </a:cubicBezTo>
                  <a:cubicBezTo>
                    <a:pt x="9910" y="2233"/>
                    <a:pt x="9454" y="1960"/>
                    <a:pt x="8998" y="1716"/>
                  </a:cubicBezTo>
                  <a:cubicBezTo>
                    <a:pt x="7448" y="865"/>
                    <a:pt x="5685" y="318"/>
                    <a:pt x="3922" y="75"/>
                  </a:cubicBezTo>
                  <a:cubicBezTo>
                    <a:pt x="3615" y="29"/>
                    <a:pt x="3276" y="1"/>
                    <a:pt x="2932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7"/>
            <p:cNvSpPr/>
            <p:nvPr/>
          </p:nvSpPr>
          <p:spPr>
            <a:xfrm>
              <a:off x="6058900" y="3206250"/>
              <a:ext cx="408825" cy="287625"/>
            </a:xfrm>
            <a:custGeom>
              <a:avLst/>
              <a:gdLst/>
              <a:ahLst/>
              <a:cxnLst/>
              <a:rect l="l" t="t" r="r" b="b"/>
              <a:pathLst>
                <a:path w="16353" h="11505" extrusionOk="0">
                  <a:moveTo>
                    <a:pt x="13469" y="0"/>
                  </a:moveTo>
                  <a:cubicBezTo>
                    <a:pt x="11709" y="0"/>
                    <a:pt x="10066" y="897"/>
                    <a:pt x="8541" y="1794"/>
                  </a:cubicBezTo>
                  <a:cubicBezTo>
                    <a:pt x="6474" y="3010"/>
                    <a:pt x="4407" y="4256"/>
                    <a:pt x="2432" y="5594"/>
                  </a:cubicBezTo>
                  <a:cubicBezTo>
                    <a:pt x="851" y="6627"/>
                    <a:pt x="0" y="8056"/>
                    <a:pt x="882" y="10001"/>
                  </a:cubicBezTo>
                  <a:cubicBezTo>
                    <a:pt x="1094" y="10457"/>
                    <a:pt x="1398" y="10913"/>
                    <a:pt x="1824" y="11187"/>
                  </a:cubicBezTo>
                  <a:cubicBezTo>
                    <a:pt x="2195" y="11420"/>
                    <a:pt x="2616" y="11505"/>
                    <a:pt x="3052" y="11505"/>
                  </a:cubicBezTo>
                  <a:cubicBezTo>
                    <a:pt x="3582" y="11505"/>
                    <a:pt x="4134" y="11381"/>
                    <a:pt x="4651" y="11247"/>
                  </a:cubicBezTo>
                  <a:cubicBezTo>
                    <a:pt x="8177" y="10305"/>
                    <a:pt x="11550" y="8725"/>
                    <a:pt x="14560" y="6627"/>
                  </a:cubicBezTo>
                  <a:cubicBezTo>
                    <a:pt x="15168" y="6202"/>
                    <a:pt x="15806" y="5715"/>
                    <a:pt x="16110" y="5016"/>
                  </a:cubicBezTo>
                  <a:cubicBezTo>
                    <a:pt x="16353" y="4469"/>
                    <a:pt x="16353" y="3831"/>
                    <a:pt x="16292" y="3193"/>
                  </a:cubicBezTo>
                  <a:cubicBezTo>
                    <a:pt x="16231" y="2220"/>
                    <a:pt x="16019" y="1095"/>
                    <a:pt x="15228" y="487"/>
                  </a:cubicBezTo>
                  <a:cubicBezTo>
                    <a:pt x="14772" y="153"/>
                    <a:pt x="14164" y="31"/>
                    <a:pt x="13557" y="1"/>
                  </a:cubicBezTo>
                  <a:cubicBezTo>
                    <a:pt x="13527" y="1"/>
                    <a:pt x="13498" y="0"/>
                    <a:pt x="13469" y="0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7"/>
            <p:cNvSpPr/>
            <p:nvPr/>
          </p:nvSpPr>
          <p:spPr>
            <a:xfrm>
              <a:off x="6080925" y="3267825"/>
              <a:ext cx="386800" cy="226050"/>
            </a:xfrm>
            <a:custGeom>
              <a:avLst/>
              <a:gdLst/>
              <a:ahLst/>
              <a:cxnLst/>
              <a:rect l="l" t="t" r="r" b="b"/>
              <a:pathLst>
                <a:path w="15472" h="9042" extrusionOk="0">
                  <a:moveTo>
                    <a:pt x="15320" y="0"/>
                  </a:moveTo>
                  <a:cubicBezTo>
                    <a:pt x="12584" y="3009"/>
                    <a:pt x="8603" y="4803"/>
                    <a:pt x="4833" y="6444"/>
                  </a:cubicBezTo>
                  <a:cubicBezTo>
                    <a:pt x="3770" y="6930"/>
                    <a:pt x="2675" y="7386"/>
                    <a:pt x="1520" y="7508"/>
                  </a:cubicBezTo>
                  <a:cubicBezTo>
                    <a:pt x="1262" y="7538"/>
                    <a:pt x="1004" y="7553"/>
                    <a:pt x="749" y="7553"/>
                  </a:cubicBezTo>
                  <a:cubicBezTo>
                    <a:pt x="494" y="7553"/>
                    <a:pt x="244" y="7538"/>
                    <a:pt x="1" y="7508"/>
                  </a:cubicBezTo>
                  <a:cubicBezTo>
                    <a:pt x="1" y="7508"/>
                    <a:pt x="1" y="7538"/>
                    <a:pt x="1" y="7538"/>
                  </a:cubicBezTo>
                  <a:cubicBezTo>
                    <a:pt x="213" y="7994"/>
                    <a:pt x="517" y="8450"/>
                    <a:pt x="943" y="8724"/>
                  </a:cubicBezTo>
                  <a:cubicBezTo>
                    <a:pt x="1314" y="8957"/>
                    <a:pt x="1735" y="9042"/>
                    <a:pt x="2171" y="9042"/>
                  </a:cubicBezTo>
                  <a:cubicBezTo>
                    <a:pt x="2701" y="9042"/>
                    <a:pt x="3253" y="8918"/>
                    <a:pt x="3770" y="8784"/>
                  </a:cubicBezTo>
                  <a:cubicBezTo>
                    <a:pt x="7296" y="7842"/>
                    <a:pt x="10669" y="6262"/>
                    <a:pt x="13679" y="4164"/>
                  </a:cubicBezTo>
                  <a:cubicBezTo>
                    <a:pt x="14287" y="3739"/>
                    <a:pt x="14925" y="3252"/>
                    <a:pt x="15229" y="2553"/>
                  </a:cubicBezTo>
                  <a:cubicBezTo>
                    <a:pt x="15472" y="2006"/>
                    <a:pt x="15472" y="1368"/>
                    <a:pt x="15411" y="730"/>
                  </a:cubicBezTo>
                  <a:cubicBezTo>
                    <a:pt x="15411" y="486"/>
                    <a:pt x="15381" y="243"/>
                    <a:pt x="15320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7"/>
            <p:cNvSpPr/>
            <p:nvPr/>
          </p:nvSpPr>
          <p:spPr>
            <a:xfrm>
              <a:off x="5463900" y="2809600"/>
              <a:ext cx="238625" cy="695475"/>
            </a:xfrm>
            <a:custGeom>
              <a:avLst/>
              <a:gdLst/>
              <a:ahLst/>
              <a:cxnLst/>
              <a:rect l="l" t="t" r="r" b="b"/>
              <a:pathLst>
                <a:path w="9545" h="27819" extrusionOk="0">
                  <a:moveTo>
                    <a:pt x="9545" y="1"/>
                  </a:moveTo>
                  <a:lnTo>
                    <a:pt x="9545" y="1"/>
                  </a:lnTo>
                  <a:cubicBezTo>
                    <a:pt x="7873" y="852"/>
                    <a:pt x="5502" y="2371"/>
                    <a:pt x="4438" y="4286"/>
                  </a:cubicBezTo>
                  <a:cubicBezTo>
                    <a:pt x="3161" y="6536"/>
                    <a:pt x="2341" y="8663"/>
                    <a:pt x="1824" y="11703"/>
                  </a:cubicBezTo>
                  <a:cubicBezTo>
                    <a:pt x="1307" y="14469"/>
                    <a:pt x="243" y="16809"/>
                    <a:pt x="91" y="19940"/>
                  </a:cubicBezTo>
                  <a:cubicBezTo>
                    <a:pt x="0" y="21521"/>
                    <a:pt x="31" y="23436"/>
                    <a:pt x="487" y="24986"/>
                  </a:cubicBezTo>
                  <a:cubicBezTo>
                    <a:pt x="791" y="25928"/>
                    <a:pt x="1246" y="26809"/>
                    <a:pt x="1915" y="27326"/>
                  </a:cubicBezTo>
                  <a:cubicBezTo>
                    <a:pt x="2365" y="27671"/>
                    <a:pt x="2851" y="27819"/>
                    <a:pt x="3342" y="27819"/>
                  </a:cubicBezTo>
                  <a:cubicBezTo>
                    <a:pt x="4277" y="27819"/>
                    <a:pt x="5231" y="27284"/>
                    <a:pt x="5988" y="26566"/>
                  </a:cubicBezTo>
                  <a:cubicBezTo>
                    <a:pt x="7113" y="25563"/>
                    <a:pt x="8025" y="24195"/>
                    <a:pt x="8906" y="22797"/>
                  </a:cubicBezTo>
                  <a:cubicBezTo>
                    <a:pt x="8937" y="19423"/>
                    <a:pt x="8146" y="2675"/>
                    <a:pt x="9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7"/>
            <p:cNvSpPr/>
            <p:nvPr/>
          </p:nvSpPr>
          <p:spPr>
            <a:xfrm>
              <a:off x="5980625" y="2777850"/>
              <a:ext cx="464325" cy="1107775"/>
            </a:xfrm>
            <a:custGeom>
              <a:avLst/>
              <a:gdLst/>
              <a:ahLst/>
              <a:cxnLst/>
              <a:rect l="l" t="t" r="r" b="b"/>
              <a:pathLst>
                <a:path w="18573" h="44311" extrusionOk="0">
                  <a:moveTo>
                    <a:pt x="5373" y="0"/>
                  </a:moveTo>
                  <a:cubicBezTo>
                    <a:pt x="5131" y="0"/>
                    <a:pt x="4899" y="18"/>
                    <a:pt x="4681" y="55"/>
                  </a:cubicBezTo>
                  <a:cubicBezTo>
                    <a:pt x="335" y="13429"/>
                    <a:pt x="0" y="29508"/>
                    <a:pt x="0" y="43581"/>
                  </a:cubicBezTo>
                  <a:cubicBezTo>
                    <a:pt x="1899" y="44086"/>
                    <a:pt x="3735" y="44311"/>
                    <a:pt x="5487" y="44311"/>
                  </a:cubicBezTo>
                  <a:cubicBezTo>
                    <a:pt x="10802" y="44311"/>
                    <a:pt x="15349" y="42243"/>
                    <a:pt x="18572" y="39660"/>
                  </a:cubicBezTo>
                  <a:cubicBezTo>
                    <a:pt x="15928" y="30511"/>
                    <a:pt x="13314" y="22639"/>
                    <a:pt x="12949" y="13642"/>
                  </a:cubicBezTo>
                  <a:cubicBezTo>
                    <a:pt x="12858" y="10876"/>
                    <a:pt x="14651" y="6955"/>
                    <a:pt x="13405" y="4523"/>
                  </a:cubicBezTo>
                  <a:cubicBezTo>
                    <a:pt x="12259" y="2287"/>
                    <a:pt x="8133" y="0"/>
                    <a:pt x="5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7"/>
            <p:cNvSpPr/>
            <p:nvPr/>
          </p:nvSpPr>
          <p:spPr>
            <a:xfrm rot="325361">
              <a:off x="6117233" y="2839342"/>
              <a:ext cx="395165" cy="536212"/>
            </a:xfrm>
            <a:custGeom>
              <a:avLst/>
              <a:gdLst/>
              <a:ahLst/>
              <a:cxnLst/>
              <a:rect l="l" t="t" r="r" b="b"/>
              <a:pathLst>
                <a:path w="15807" h="21449" extrusionOk="0">
                  <a:moveTo>
                    <a:pt x="3963" y="0"/>
                  </a:moveTo>
                  <a:cubicBezTo>
                    <a:pt x="3358" y="0"/>
                    <a:pt x="2780" y="243"/>
                    <a:pt x="2250" y="793"/>
                  </a:cubicBezTo>
                  <a:cubicBezTo>
                    <a:pt x="1399" y="1675"/>
                    <a:pt x="669" y="2799"/>
                    <a:pt x="426" y="4015"/>
                  </a:cubicBezTo>
                  <a:cubicBezTo>
                    <a:pt x="1" y="6052"/>
                    <a:pt x="426" y="8179"/>
                    <a:pt x="1338" y="10064"/>
                  </a:cubicBezTo>
                  <a:cubicBezTo>
                    <a:pt x="2220" y="11948"/>
                    <a:pt x="3527" y="13620"/>
                    <a:pt x="4894" y="15170"/>
                  </a:cubicBezTo>
                  <a:cubicBezTo>
                    <a:pt x="6323" y="16781"/>
                    <a:pt x="7812" y="18301"/>
                    <a:pt x="9363" y="19730"/>
                  </a:cubicBezTo>
                  <a:cubicBezTo>
                    <a:pt x="10244" y="20520"/>
                    <a:pt x="11156" y="21310"/>
                    <a:pt x="12341" y="21432"/>
                  </a:cubicBezTo>
                  <a:cubicBezTo>
                    <a:pt x="12469" y="21443"/>
                    <a:pt x="12600" y="21449"/>
                    <a:pt x="12730" y="21449"/>
                  </a:cubicBezTo>
                  <a:cubicBezTo>
                    <a:pt x="13314" y="21449"/>
                    <a:pt x="13912" y="21329"/>
                    <a:pt x="14408" y="21006"/>
                  </a:cubicBezTo>
                  <a:cubicBezTo>
                    <a:pt x="15563" y="20246"/>
                    <a:pt x="15806" y="18605"/>
                    <a:pt x="15624" y="17207"/>
                  </a:cubicBezTo>
                  <a:cubicBezTo>
                    <a:pt x="15381" y="15657"/>
                    <a:pt x="14773" y="14167"/>
                    <a:pt x="14135" y="12739"/>
                  </a:cubicBezTo>
                  <a:cubicBezTo>
                    <a:pt x="13106" y="10444"/>
                    <a:pt x="7934" y="0"/>
                    <a:pt x="3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7"/>
            <p:cNvSpPr/>
            <p:nvPr/>
          </p:nvSpPr>
          <p:spPr>
            <a:xfrm rot="325361">
              <a:off x="6115206" y="2962396"/>
              <a:ext cx="391365" cy="413065"/>
            </a:xfrm>
            <a:custGeom>
              <a:avLst/>
              <a:gdLst/>
              <a:ahLst/>
              <a:cxnLst/>
              <a:rect l="l" t="t" r="r" b="b"/>
              <a:pathLst>
                <a:path w="15655" h="1652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" y="1764"/>
                    <a:pt x="426" y="3557"/>
                    <a:pt x="1186" y="5138"/>
                  </a:cubicBezTo>
                  <a:cubicBezTo>
                    <a:pt x="2068" y="7022"/>
                    <a:pt x="3375" y="8694"/>
                    <a:pt x="4742" y="10244"/>
                  </a:cubicBezTo>
                  <a:cubicBezTo>
                    <a:pt x="6171" y="11855"/>
                    <a:pt x="7660" y="13375"/>
                    <a:pt x="9211" y="14804"/>
                  </a:cubicBezTo>
                  <a:cubicBezTo>
                    <a:pt x="10092" y="15594"/>
                    <a:pt x="11004" y="16384"/>
                    <a:pt x="12189" y="16506"/>
                  </a:cubicBezTo>
                  <a:cubicBezTo>
                    <a:pt x="12317" y="16517"/>
                    <a:pt x="12448" y="16523"/>
                    <a:pt x="12578" y="16523"/>
                  </a:cubicBezTo>
                  <a:cubicBezTo>
                    <a:pt x="13162" y="16523"/>
                    <a:pt x="13760" y="16403"/>
                    <a:pt x="14256" y="16080"/>
                  </a:cubicBezTo>
                  <a:cubicBezTo>
                    <a:pt x="15411" y="15320"/>
                    <a:pt x="15654" y="13679"/>
                    <a:pt x="15472" y="12281"/>
                  </a:cubicBezTo>
                  <a:cubicBezTo>
                    <a:pt x="15259" y="10974"/>
                    <a:pt x="14803" y="9697"/>
                    <a:pt x="14256" y="8481"/>
                  </a:cubicBezTo>
                  <a:cubicBezTo>
                    <a:pt x="12681" y="7568"/>
                    <a:pt x="10866" y="7067"/>
                    <a:pt x="9055" y="7067"/>
                  </a:cubicBezTo>
                  <a:cubicBezTo>
                    <a:pt x="8455" y="7067"/>
                    <a:pt x="7855" y="7122"/>
                    <a:pt x="7265" y="7235"/>
                  </a:cubicBezTo>
                  <a:cubicBezTo>
                    <a:pt x="6840" y="7316"/>
                    <a:pt x="6414" y="7424"/>
                    <a:pt x="5998" y="7424"/>
                  </a:cubicBezTo>
                  <a:cubicBezTo>
                    <a:pt x="5789" y="7424"/>
                    <a:pt x="5583" y="7397"/>
                    <a:pt x="5381" y="7326"/>
                  </a:cubicBezTo>
                  <a:cubicBezTo>
                    <a:pt x="4773" y="7144"/>
                    <a:pt x="4347" y="6597"/>
                    <a:pt x="3952" y="6110"/>
                  </a:cubicBezTo>
                  <a:cubicBezTo>
                    <a:pt x="2524" y="4165"/>
                    <a:pt x="1247" y="2129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7"/>
            <p:cNvSpPr/>
            <p:nvPr/>
          </p:nvSpPr>
          <p:spPr>
            <a:xfrm>
              <a:off x="5989750" y="2777875"/>
              <a:ext cx="239375" cy="672350"/>
            </a:xfrm>
            <a:custGeom>
              <a:avLst/>
              <a:gdLst/>
              <a:ahLst/>
              <a:cxnLst/>
              <a:rect l="l" t="t" r="r" b="b"/>
              <a:pathLst>
                <a:path w="9575" h="26894" extrusionOk="0">
                  <a:moveTo>
                    <a:pt x="5018" y="1"/>
                  </a:moveTo>
                  <a:cubicBezTo>
                    <a:pt x="4773" y="1"/>
                    <a:pt x="4538" y="18"/>
                    <a:pt x="4316" y="54"/>
                  </a:cubicBezTo>
                  <a:cubicBezTo>
                    <a:pt x="4225" y="358"/>
                    <a:pt x="4134" y="692"/>
                    <a:pt x="4012" y="996"/>
                  </a:cubicBezTo>
                  <a:cubicBezTo>
                    <a:pt x="2067" y="7379"/>
                    <a:pt x="973" y="14309"/>
                    <a:pt x="365" y="21361"/>
                  </a:cubicBezTo>
                  <a:cubicBezTo>
                    <a:pt x="213" y="23185"/>
                    <a:pt x="91" y="25039"/>
                    <a:pt x="0" y="26893"/>
                  </a:cubicBezTo>
                  <a:cubicBezTo>
                    <a:pt x="213" y="26802"/>
                    <a:pt x="395" y="26619"/>
                    <a:pt x="547" y="26407"/>
                  </a:cubicBezTo>
                  <a:cubicBezTo>
                    <a:pt x="3283" y="22151"/>
                    <a:pt x="5897" y="17714"/>
                    <a:pt x="8329" y="13245"/>
                  </a:cubicBezTo>
                  <a:cubicBezTo>
                    <a:pt x="8480" y="12972"/>
                    <a:pt x="8754" y="12486"/>
                    <a:pt x="8724" y="11847"/>
                  </a:cubicBezTo>
                  <a:cubicBezTo>
                    <a:pt x="8724" y="11148"/>
                    <a:pt x="8389" y="10631"/>
                    <a:pt x="8237" y="10388"/>
                  </a:cubicBezTo>
                  <a:cubicBezTo>
                    <a:pt x="7903" y="9902"/>
                    <a:pt x="7569" y="9446"/>
                    <a:pt x="7234" y="8990"/>
                  </a:cubicBezTo>
                  <a:cubicBezTo>
                    <a:pt x="7812" y="8230"/>
                    <a:pt x="8420" y="7470"/>
                    <a:pt x="8967" y="6680"/>
                  </a:cubicBezTo>
                  <a:cubicBezTo>
                    <a:pt x="9119" y="6437"/>
                    <a:pt x="9453" y="5981"/>
                    <a:pt x="9514" y="5312"/>
                  </a:cubicBezTo>
                  <a:cubicBezTo>
                    <a:pt x="9575" y="4613"/>
                    <a:pt x="9240" y="4066"/>
                    <a:pt x="9088" y="3792"/>
                  </a:cubicBezTo>
                  <a:cubicBezTo>
                    <a:pt x="8420" y="2607"/>
                    <a:pt x="7690" y="1452"/>
                    <a:pt x="6961" y="297"/>
                  </a:cubicBezTo>
                  <a:cubicBezTo>
                    <a:pt x="6272" y="103"/>
                    <a:pt x="5613" y="1"/>
                    <a:pt x="5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7"/>
            <p:cNvSpPr/>
            <p:nvPr/>
          </p:nvSpPr>
          <p:spPr>
            <a:xfrm>
              <a:off x="5993550" y="2777675"/>
              <a:ext cx="199100" cy="610225"/>
            </a:xfrm>
            <a:custGeom>
              <a:avLst/>
              <a:gdLst/>
              <a:ahLst/>
              <a:cxnLst/>
              <a:rect l="l" t="t" r="r" b="b"/>
              <a:pathLst>
                <a:path w="7964" h="24409" extrusionOk="0">
                  <a:moveTo>
                    <a:pt x="4894" y="1"/>
                  </a:moveTo>
                  <a:cubicBezTo>
                    <a:pt x="4651" y="1"/>
                    <a:pt x="4407" y="31"/>
                    <a:pt x="4164" y="62"/>
                  </a:cubicBezTo>
                  <a:cubicBezTo>
                    <a:pt x="1733" y="7600"/>
                    <a:pt x="547" y="15989"/>
                    <a:pt x="0" y="24409"/>
                  </a:cubicBezTo>
                  <a:cubicBezTo>
                    <a:pt x="2432" y="20548"/>
                    <a:pt x="4742" y="16627"/>
                    <a:pt x="6930" y="12585"/>
                  </a:cubicBezTo>
                  <a:cubicBezTo>
                    <a:pt x="7052" y="12372"/>
                    <a:pt x="7173" y="12129"/>
                    <a:pt x="7173" y="11886"/>
                  </a:cubicBezTo>
                  <a:cubicBezTo>
                    <a:pt x="7173" y="11612"/>
                    <a:pt x="7021" y="11369"/>
                    <a:pt x="6900" y="11156"/>
                  </a:cubicBezTo>
                  <a:cubicBezTo>
                    <a:pt x="6383" y="10396"/>
                    <a:pt x="5836" y="9667"/>
                    <a:pt x="5228" y="9028"/>
                  </a:cubicBezTo>
                  <a:cubicBezTo>
                    <a:pt x="6079" y="7995"/>
                    <a:pt x="6900" y="6962"/>
                    <a:pt x="7660" y="5867"/>
                  </a:cubicBezTo>
                  <a:cubicBezTo>
                    <a:pt x="7781" y="5685"/>
                    <a:pt x="7933" y="5472"/>
                    <a:pt x="7964" y="5229"/>
                  </a:cubicBezTo>
                  <a:cubicBezTo>
                    <a:pt x="7964" y="4955"/>
                    <a:pt x="7842" y="4743"/>
                    <a:pt x="7721" y="4500"/>
                  </a:cubicBezTo>
                  <a:cubicBezTo>
                    <a:pt x="6839" y="2980"/>
                    <a:pt x="5897" y="1460"/>
                    <a:pt x="48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7"/>
            <p:cNvSpPr/>
            <p:nvPr/>
          </p:nvSpPr>
          <p:spPr>
            <a:xfrm>
              <a:off x="6120450" y="3552025"/>
              <a:ext cx="215825" cy="99550"/>
            </a:xfrm>
            <a:custGeom>
              <a:avLst/>
              <a:gdLst/>
              <a:ahLst/>
              <a:cxnLst/>
              <a:rect l="l" t="t" r="r" b="b"/>
              <a:pathLst>
                <a:path w="8633" h="3982" extrusionOk="0">
                  <a:moveTo>
                    <a:pt x="8359" y="0"/>
                  </a:moveTo>
                  <a:cubicBezTo>
                    <a:pt x="5532" y="395"/>
                    <a:pt x="2736" y="1034"/>
                    <a:pt x="0" y="1945"/>
                  </a:cubicBezTo>
                  <a:cubicBezTo>
                    <a:pt x="91" y="2584"/>
                    <a:pt x="91" y="3313"/>
                    <a:pt x="183" y="3982"/>
                  </a:cubicBezTo>
                  <a:cubicBezTo>
                    <a:pt x="2857" y="3435"/>
                    <a:pt x="5502" y="2918"/>
                    <a:pt x="8177" y="2371"/>
                  </a:cubicBezTo>
                  <a:cubicBezTo>
                    <a:pt x="8298" y="2341"/>
                    <a:pt x="8450" y="2310"/>
                    <a:pt x="8541" y="2219"/>
                  </a:cubicBezTo>
                  <a:cubicBezTo>
                    <a:pt x="8602" y="2128"/>
                    <a:pt x="8602" y="1976"/>
                    <a:pt x="8633" y="1885"/>
                  </a:cubicBezTo>
                  <a:cubicBezTo>
                    <a:pt x="8633" y="1277"/>
                    <a:pt x="8359" y="608"/>
                    <a:pt x="8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7"/>
            <p:cNvSpPr/>
            <p:nvPr/>
          </p:nvSpPr>
          <p:spPr>
            <a:xfrm>
              <a:off x="5436550" y="2781825"/>
              <a:ext cx="398200" cy="1103725"/>
            </a:xfrm>
            <a:custGeom>
              <a:avLst/>
              <a:gdLst/>
              <a:ahLst/>
              <a:cxnLst/>
              <a:rect l="l" t="t" r="r" b="b"/>
              <a:pathLst>
                <a:path w="15928" h="44149" extrusionOk="0">
                  <a:moveTo>
                    <a:pt x="13397" y="1"/>
                  </a:moveTo>
                  <a:cubicBezTo>
                    <a:pt x="11396" y="1"/>
                    <a:pt x="8503" y="1822"/>
                    <a:pt x="7477" y="3847"/>
                  </a:cubicBezTo>
                  <a:cubicBezTo>
                    <a:pt x="6322" y="6157"/>
                    <a:pt x="7204" y="10230"/>
                    <a:pt x="6839" y="12935"/>
                  </a:cubicBezTo>
                  <a:cubicBezTo>
                    <a:pt x="5623" y="21841"/>
                    <a:pt x="2888" y="29471"/>
                    <a:pt x="0" y="38346"/>
                  </a:cubicBezTo>
                  <a:cubicBezTo>
                    <a:pt x="2282" y="41491"/>
                    <a:pt x="5792" y="44149"/>
                    <a:pt x="10211" y="44149"/>
                  </a:cubicBezTo>
                  <a:cubicBezTo>
                    <a:pt x="11089" y="44149"/>
                    <a:pt x="12002" y="44044"/>
                    <a:pt x="12949" y="43817"/>
                  </a:cubicBezTo>
                  <a:cubicBezTo>
                    <a:pt x="14468" y="29805"/>
                    <a:pt x="15927" y="13817"/>
                    <a:pt x="14256" y="139"/>
                  </a:cubicBezTo>
                  <a:cubicBezTo>
                    <a:pt x="13998" y="45"/>
                    <a:pt x="13708" y="1"/>
                    <a:pt x="133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7"/>
            <p:cNvSpPr/>
            <p:nvPr/>
          </p:nvSpPr>
          <p:spPr>
            <a:xfrm>
              <a:off x="5679700" y="2782225"/>
              <a:ext cx="135300" cy="679375"/>
            </a:xfrm>
            <a:custGeom>
              <a:avLst/>
              <a:gdLst/>
              <a:ahLst/>
              <a:cxnLst/>
              <a:rect l="l" t="t" r="r" b="b"/>
              <a:pathLst>
                <a:path w="5412" h="27175" extrusionOk="0">
                  <a:moveTo>
                    <a:pt x="3706" y="0"/>
                  </a:moveTo>
                  <a:cubicBezTo>
                    <a:pt x="3356" y="0"/>
                    <a:pt x="2979" y="55"/>
                    <a:pt x="2584" y="153"/>
                  </a:cubicBezTo>
                  <a:cubicBezTo>
                    <a:pt x="1916" y="1217"/>
                    <a:pt x="1277" y="2311"/>
                    <a:pt x="669" y="3436"/>
                  </a:cubicBezTo>
                  <a:cubicBezTo>
                    <a:pt x="548" y="3679"/>
                    <a:pt x="244" y="4226"/>
                    <a:pt x="213" y="4925"/>
                  </a:cubicBezTo>
                  <a:cubicBezTo>
                    <a:pt x="183" y="5564"/>
                    <a:pt x="365" y="6080"/>
                    <a:pt x="457" y="6324"/>
                  </a:cubicBezTo>
                  <a:cubicBezTo>
                    <a:pt x="791" y="7144"/>
                    <a:pt x="1125" y="7965"/>
                    <a:pt x="1460" y="8755"/>
                  </a:cubicBezTo>
                  <a:cubicBezTo>
                    <a:pt x="1156" y="9181"/>
                    <a:pt x="882" y="9606"/>
                    <a:pt x="609" y="10062"/>
                  </a:cubicBezTo>
                  <a:cubicBezTo>
                    <a:pt x="457" y="10305"/>
                    <a:pt x="153" y="10792"/>
                    <a:pt x="61" y="11460"/>
                  </a:cubicBezTo>
                  <a:cubicBezTo>
                    <a:pt x="1" y="12099"/>
                    <a:pt x="153" y="12616"/>
                    <a:pt x="213" y="12919"/>
                  </a:cubicBezTo>
                  <a:cubicBezTo>
                    <a:pt x="1490" y="17570"/>
                    <a:pt x="2888" y="22160"/>
                    <a:pt x="4408" y="26628"/>
                  </a:cubicBezTo>
                  <a:cubicBezTo>
                    <a:pt x="4499" y="26871"/>
                    <a:pt x="4621" y="27053"/>
                    <a:pt x="4773" y="27175"/>
                  </a:cubicBezTo>
                  <a:cubicBezTo>
                    <a:pt x="4894" y="25321"/>
                    <a:pt x="4986" y="23467"/>
                    <a:pt x="5077" y="21613"/>
                  </a:cubicBezTo>
                  <a:cubicBezTo>
                    <a:pt x="5411" y="14591"/>
                    <a:pt x="5350" y="7600"/>
                    <a:pt x="4621" y="1096"/>
                  </a:cubicBezTo>
                  <a:cubicBezTo>
                    <a:pt x="4590" y="761"/>
                    <a:pt x="4560" y="427"/>
                    <a:pt x="4530" y="123"/>
                  </a:cubicBezTo>
                  <a:cubicBezTo>
                    <a:pt x="4279" y="39"/>
                    <a:pt x="4002" y="0"/>
                    <a:pt x="3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7"/>
            <p:cNvSpPr/>
            <p:nvPr/>
          </p:nvSpPr>
          <p:spPr>
            <a:xfrm>
              <a:off x="5706300" y="2782250"/>
              <a:ext cx="110200" cy="617050"/>
            </a:xfrm>
            <a:custGeom>
              <a:avLst/>
              <a:gdLst/>
              <a:ahLst/>
              <a:cxnLst/>
              <a:rect l="l" t="t" r="r" b="b"/>
              <a:pathLst>
                <a:path w="4408" h="24682" extrusionOk="0">
                  <a:moveTo>
                    <a:pt x="2918" y="0"/>
                  </a:moveTo>
                  <a:cubicBezTo>
                    <a:pt x="2067" y="1368"/>
                    <a:pt x="1216" y="2766"/>
                    <a:pt x="426" y="4256"/>
                  </a:cubicBezTo>
                  <a:cubicBezTo>
                    <a:pt x="304" y="4438"/>
                    <a:pt x="183" y="4681"/>
                    <a:pt x="183" y="4955"/>
                  </a:cubicBezTo>
                  <a:cubicBezTo>
                    <a:pt x="152" y="5168"/>
                    <a:pt x="244" y="5380"/>
                    <a:pt x="304" y="5593"/>
                  </a:cubicBezTo>
                  <a:cubicBezTo>
                    <a:pt x="760" y="6748"/>
                    <a:pt x="1216" y="7842"/>
                    <a:pt x="1733" y="8937"/>
                  </a:cubicBezTo>
                  <a:cubicBezTo>
                    <a:pt x="1216" y="9545"/>
                    <a:pt x="760" y="10213"/>
                    <a:pt x="304" y="10912"/>
                  </a:cubicBezTo>
                  <a:cubicBezTo>
                    <a:pt x="183" y="11125"/>
                    <a:pt x="61" y="11338"/>
                    <a:pt x="31" y="11611"/>
                  </a:cubicBezTo>
                  <a:cubicBezTo>
                    <a:pt x="0" y="11855"/>
                    <a:pt x="61" y="12098"/>
                    <a:pt x="122" y="12341"/>
                  </a:cubicBezTo>
                  <a:cubicBezTo>
                    <a:pt x="1277" y="16536"/>
                    <a:pt x="2523" y="20639"/>
                    <a:pt x="3861" y="24682"/>
                  </a:cubicBezTo>
                  <a:cubicBezTo>
                    <a:pt x="4347" y="16262"/>
                    <a:pt x="4408" y="7812"/>
                    <a:pt x="3466" y="122"/>
                  </a:cubicBezTo>
                  <a:cubicBezTo>
                    <a:pt x="3283" y="61"/>
                    <a:pt x="3101" y="31"/>
                    <a:pt x="29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7"/>
            <p:cNvSpPr/>
            <p:nvPr/>
          </p:nvSpPr>
          <p:spPr>
            <a:xfrm>
              <a:off x="5552050" y="3535300"/>
              <a:ext cx="155800" cy="116275"/>
            </a:xfrm>
            <a:custGeom>
              <a:avLst/>
              <a:gdLst/>
              <a:ahLst/>
              <a:cxnLst/>
              <a:rect l="l" t="t" r="r" b="b"/>
              <a:pathLst>
                <a:path w="6232" h="4651" extrusionOk="0">
                  <a:moveTo>
                    <a:pt x="395" y="0"/>
                  </a:moveTo>
                  <a:cubicBezTo>
                    <a:pt x="335" y="608"/>
                    <a:pt x="91" y="1247"/>
                    <a:pt x="31" y="1854"/>
                  </a:cubicBezTo>
                  <a:cubicBezTo>
                    <a:pt x="31" y="1976"/>
                    <a:pt x="0" y="2098"/>
                    <a:pt x="31" y="2189"/>
                  </a:cubicBezTo>
                  <a:cubicBezTo>
                    <a:pt x="91" y="2310"/>
                    <a:pt x="183" y="2341"/>
                    <a:pt x="304" y="2402"/>
                  </a:cubicBezTo>
                  <a:cubicBezTo>
                    <a:pt x="2158" y="3131"/>
                    <a:pt x="4012" y="3891"/>
                    <a:pt x="5867" y="4651"/>
                  </a:cubicBezTo>
                  <a:cubicBezTo>
                    <a:pt x="6019" y="3982"/>
                    <a:pt x="6079" y="3283"/>
                    <a:pt x="6231" y="2614"/>
                  </a:cubicBezTo>
                  <a:cubicBezTo>
                    <a:pt x="4347" y="1520"/>
                    <a:pt x="2401" y="639"/>
                    <a:pt x="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7"/>
            <p:cNvSpPr/>
            <p:nvPr/>
          </p:nvSpPr>
          <p:spPr>
            <a:xfrm>
              <a:off x="5593825" y="2931075"/>
              <a:ext cx="511450" cy="657525"/>
            </a:xfrm>
            <a:custGeom>
              <a:avLst/>
              <a:gdLst/>
              <a:ahLst/>
              <a:cxnLst/>
              <a:rect l="l" t="t" r="r" b="b"/>
              <a:pathLst>
                <a:path w="20458" h="26301" extrusionOk="0">
                  <a:moveTo>
                    <a:pt x="15409" y="1"/>
                  </a:moveTo>
                  <a:cubicBezTo>
                    <a:pt x="15388" y="1"/>
                    <a:pt x="15369" y="2"/>
                    <a:pt x="15351" y="5"/>
                  </a:cubicBezTo>
                  <a:lnTo>
                    <a:pt x="1034" y="2862"/>
                  </a:lnTo>
                  <a:cubicBezTo>
                    <a:pt x="426" y="2923"/>
                    <a:pt x="1" y="3500"/>
                    <a:pt x="62" y="4108"/>
                  </a:cubicBezTo>
                  <a:lnTo>
                    <a:pt x="1034" y="24929"/>
                  </a:lnTo>
                  <a:cubicBezTo>
                    <a:pt x="1093" y="25516"/>
                    <a:pt x="3075" y="26300"/>
                    <a:pt x="3761" y="26300"/>
                  </a:cubicBezTo>
                  <a:cubicBezTo>
                    <a:pt x="3786" y="26300"/>
                    <a:pt x="3809" y="26299"/>
                    <a:pt x="3831" y="26297"/>
                  </a:cubicBezTo>
                  <a:lnTo>
                    <a:pt x="19393" y="24443"/>
                  </a:lnTo>
                  <a:cubicBezTo>
                    <a:pt x="20001" y="24382"/>
                    <a:pt x="20457" y="23835"/>
                    <a:pt x="20396" y="23197"/>
                  </a:cubicBezTo>
                  <a:lnTo>
                    <a:pt x="17874" y="1981"/>
                  </a:lnTo>
                  <a:cubicBezTo>
                    <a:pt x="17785" y="1391"/>
                    <a:pt x="16067" y="1"/>
                    <a:pt x="154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7"/>
            <p:cNvSpPr/>
            <p:nvPr/>
          </p:nvSpPr>
          <p:spPr>
            <a:xfrm>
              <a:off x="5547475" y="2930175"/>
              <a:ext cx="510675" cy="631250"/>
            </a:xfrm>
            <a:custGeom>
              <a:avLst/>
              <a:gdLst/>
              <a:ahLst/>
              <a:cxnLst/>
              <a:rect l="l" t="t" r="r" b="b"/>
              <a:pathLst>
                <a:path w="20427" h="25250" extrusionOk="0">
                  <a:moveTo>
                    <a:pt x="16519" y="1"/>
                  </a:moveTo>
                  <a:cubicBezTo>
                    <a:pt x="16465" y="1"/>
                    <a:pt x="16409" y="4"/>
                    <a:pt x="16354" y="10"/>
                  </a:cubicBezTo>
                  <a:lnTo>
                    <a:pt x="1277" y="1804"/>
                  </a:lnTo>
                  <a:cubicBezTo>
                    <a:pt x="518" y="1895"/>
                    <a:pt x="1" y="2564"/>
                    <a:pt x="92" y="3324"/>
                  </a:cubicBezTo>
                  <a:lnTo>
                    <a:pt x="2554" y="24053"/>
                  </a:lnTo>
                  <a:cubicBezTo>
                    <a:pt x="2610" y="24755"/>
                    <a:pt x="3210" y="25249"/>
                    <a:pt x="3876" y="25249"/>
                  </a:cubicBezTo>
                  <a:cubicBezTo>
                    <a:pt x="3932" y="25249"/>
                    <a:pt x="3987" y="25246"/>
                    <a:pt x="4043" y="25239"/>
                  </a:cubicBezTo>
                  <a:lnTo>
                    <a:pt x="19150" y="23445"/>
                  </a:lnTo>
                  <a:cubicBezTo>
                    <a:pt x="19880" y="23354"/>
                    <a:pt x="20427" y="22686"/>
                    <a:pt x="20336" y="21926"/>
                  </a:cubicBezTo>
                  <a:lnTo>
                    <a:pt x="17873" y="1196"/>
                  </a:lnTo>
                  <a:cubicBezTo>
                    <a:pt x="17789" y="520"/>
                    <a:pt x="17209" y="1"/>
                    <a:pt x="16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7"/>
            <p:cNvSpPr/>
            <p:nvPr/>
          </p:nvSpPr>
          <p:spPr>
            <a:xfrm>
              <a:off x="5816475" y="3489650"/>
              <a:ext cx="33475" cy="32050"/>
            </a:xfrm>
            <a:custGeom>
              <a:avLst/>
              <a:gdLst/>
              <a:ahLst/>
              <a:cxnLst/>
              <a:rect l="l" t="t" r="r" b="b"/>
              <a:pathLst>
                <a:path w="1339" h="1282" extrusionOk="0">
                  <a:moveTo>
                    <a:pt x="665" y="0"/>
                  </a:moveTo>
                  <a:cubicBezTo>
                    <a:pt x="647" y="0"/>
                    <a:pt x="628" y="1"/>
                    <a:pt x="609" y="3"/>
                  </a:cubicBezTo>
                  <a:cubicBezTo>
                    <a:pt x="274" y="63"/>
                    <a:pt x="1" y="367"/>
                    <a:pt x="62" y="732"/>
                  </a:cubicBezTo>
                  <a:cubicBezTo>
                    <a:pt x="90" y="1048"/>
                    <a:pt x="362" y="1282"/>
                    <a:pt x="699" y="1282"/>
                  </a:cubicBezTo>
                  <a:cubicBezTo>
                    <a:pt x="720" y="1282"/>
                    <a:pt x="740" y="1281"/>
                    <a:pt x="761" y="1279"/>
                  </a:cubicBezTo>
                  <a:cubicBezTo>
                    <a:pt x="1095" y="1218"/>
                    <a:pt x="1338" y="914"/>
                    <a:pt x="1308" y="580"/>
                  </a:cubicBezTo>
                  <a:cubicBezTo>
                    <a:pt x="1279" y="236"/>
                    <a:pt x="980" y="0"/>
                    <a:pt x="6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7"/>
            <p:cNvSpPr/>
            <p:nvPr/>
          </p:nvSpPr>
          <p:spPr>
            <a:xfrm>
              <a:off x="5595350" y="2978025"/>
              <a:ext cx="411900" cy="511200"/>
            </a:xfrm>
            <a:custGeom>
              <a:avLst/>
              <a:gdLst/>
              <a:ahLst/>
              <a:cxnLst/>
              <a:rect l="l" t="t" r="r" b="b"/>
              <a:pathLst>
                <a:path w="16476" h="20448" extrusionOk="0">
                  <a:moveTo>
                    <a:pt x="13116" y="1"/>
                  </a:moveTo>
                  <a:cubicBezTo>
                    <a:pt x="13061" y="1"/>
                    <a:pt x="13005" y="4"/>
                    <a:pt x="12949" y="11"/>
                  </a:cubicBezTo>
                  <a:lnTo>
                    <a:pt x="1277" y="1379"/>
                  </a:lnTo>
                  <a:cubicBezTo>
                    <a:pt x="517" y="1470"/>
                    <a:pt x="1" y="2139"/>
                    <a:pt x="92" y="2899"/>
                  </a:cubicBezTo>
                  <a:lnTo>
                    <a:pt x="2037" y="19252"/>
                  </a:lnTo>
                  <a:cubicBezTo>
                    <a:pt x="2093" y="19953"/>
                    <a:pt x="2694" y="20448"/>
                    <a:pt x="3359" y="20448"/>
                  </a:cubicBezTo>
                  <a:cubicBezTo>
                    <a:pt x="3415" y="20448"/>
                    <a:pt x="3471" y="20444"/>
                    <a:pt x="3527" y="20437"/>
                  </a:cubicBezTo>
                  <a:lnTo>
                    <a:pt x="15199" y="19069"/>
                  </a:lnTo>
                  <a:cubicBezTo>
                    <a:pt x="15958" y="18978"/>
                    <a:pt x="16475" y="18310"/>
                    <a:pt x="16384" y="17550"/>
                  </a:cubicBezTo>
                  <a:lnTo>
                    <a:pt x="14439" y="1197"/>
                  </a:lnTo>
                  <a:cubicBezTo>
                    <a:pt x="14354" y="495"/>
                    <a:pt x="13778" y="1"/>
                    <a:pt x="131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7"/>
            <p:cNvSpPr/>
            <p:nvPr/>
          </p:nvSpPr>
          <p:spPr>
            <a:xfrm>
              <a:off x="5639425" y="3057925"/>
              <a:ext cx="128450" cy="125725"/>
            </a:xfrm>
            <a:custGeom>
              <a:avLst/>
              <a:gdLst/>
              <a:ahLst/>
              <a:cxnLst/>
              <a:rect l="l" t="t" r="r" b="b"/>
              <a:pathLst>
                <a:path w="5138" h="5029" extrusionOk="0">
                  <a:moveTo>
                    <a:pt x="3729" y="1"/>
                  </a:moveTo>
                  <a:cubicBezTo>
                    <a:pt x="3692" y="1"/>
                    <a:pt x="3655" y="3"/>
                    <a:pt x="3618" y="7"/>
                  </a:cubicBezTo>
                  <a:lnTo>
                    <a:pt x="973" y="341"/>
                  </a:lnTo>
                  <a:cubicBezTo>
                    <a:pt x="396" y="402"/>
                    <a:pt x="1" y="888"/>
                    <a:pt x="61" y="1466"/>
                  </a:cubicBezTo>
                  <a:lnTo>
                    <a:pt x="396" y="4110"/>
                  </a:lnTo>
                  <a:cubicBezTo>
                    <a:pt x="452" y="4649"/>
                    <a:pt x="879" y="5028"/>
                    <a:pt x="1404" y="5028"/>
                  </a:cubicBezTo>
                  <a:cubicBezTo>
                    <a:pt x="1442" y="5028"/>
                    <a:pt x="1481" y="5026"/>
                    <a:pt x="1520" y="5022"/>
                  </a:cubicBezTo>
                  <a:lnTo>
                    <a:pt x="4165" y="4688"/>
                  </a:lnTo>
                  <a:cubicBezTo>
                    <a:pt x="4742" y="4627"/>
                    <a:pt x="5138" y="4110"/>
                    <a:pt x="5077" y="3563"/>
                  </a:cubicBezTo>
                  <a:lnTo>
                    <a:pt x="4742" y="919"/>
                  </a:lnTo>
                  <a:cubicBezTo>
                    <a:pt x="4686" y="381"/>
                    <a:pt x="4233" y="1"/>
                    <a:pt x="37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7"/>
            <p:cNvSpPr/>
            <p:nvPr/>
          </p:nvSpPr>
          <p:spPr>
            <a:xfrm>
              <a:off x="5787600" y="3046700"/>
              <a:ext cx="127700" cy="15200"/>
            </a:xfrm>
            <a:custGeom>
              <a:avLst/>
              <a:gdLst/>
              <a:ahLst/>
              <a:cxnLst/>
              <a:rect l="l" t="t" r="r" b="b"/>
              <a:pathLst>
                <a:path w="5108" h="608" fill="none" extrusionOk="0">
                  <a:moveTo>
                    <a:pt x="1" y="608"/>
                  </a:moveTo>
                  <a:lnTo>
                    <a:pt x="5107" y="0"/>
                  </a:lnTo>
                </a:path>
              </a:pathLst>
            </a:custGeom>
            <a:noFill/>
            <a:ln w="98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7"/>
            <p:cNvSpPr/>
            <p:nvPr/>
          </p:nvSpPr>
          <p:spPr>
            <a:xfrm>
              <a:off x="5793675" y="3094550"/>
              <a:ext cx="127700" cy="15225"/>
            </a:xfrm>
            <a:custGeom>
              <a:avLst/>
              <a:gdLst/>
              <a:ahLst/>
              <a:cxnLst/>
              <a:rect l="l" t="t" r="r" b="b"/>
              <a:pathLst>
                <a:path w="5108" h="609" fill="none" extrusionOk="0">
                  <a:moveTo>
                    <a:pt x="1" y="609"/>
                  </a:moveTo>
                  <a:lnTo>
                    <a:pt x="5107" y="1"/>
                  </a:lnTo>
                </a:path>
              </a:pathLst>
            </a:custGeom>
            <a:noFill/>
            <a:ln w="98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47"/>
            <p:cNvSpPr/>
            <p:nvPr/>
          </p:nvSpPr>
          <p:spPr>
            <a:xfrm>
              <a:off x="5799000" y="3142425"/>
              <a:ext cx="127700" cy="15225"/>
            </a:xfrm>
            <a:custGeom>
              <a:avLst/>
              <a:gdLst/>
              <a:ahLst/>
              <a:cxnLst/>
              <a:rect l="l" t="t" r="r" b="b"/>
              <a:pathLst>
                <a:path w="5108" h="609" fill="none" extrusionOk="0">
                  <a:moveTo>
                    <a:pt x="1" y="609"/>
                  </a:moveTo>
                  <a:lnTo>
                    <a:pt x="5107" y="1"/>
                  </a:lnTo>
                </a:path>
              </a:pathLst>
            </a:custGeom>
            <a:noFill/>
            <a:ln w="98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7"/>
            <p:cNvSpPr/>
            <p:nvPr/>
          </p:nvSpPr>
          <p:spPr>
            <a:xfrm>
              <a:off x="5656900" y="3190300"/>
              <a:ext cx="275875" cy="32700"/>
            </a:xfrm>
            <a:custGeom>
              <a:avLst/>
              <a:gdLst/>
              <a:ahLst/>
              <a:cxnLst/>
              <a:rect l="l" t="t" r="r" b="b"/>
              <a:pathLst>
                <a:path w="11035" h="1308" fill="none" extrusionOk="0">
                  <a:moveTo>
                    <a:pt x="1" y="1308"/>
                  </a:moveTo>
                  <a:lnTo>
                    <a:pt x="11034" y="1"/>
                  </a:lnTo>
                </a:path>
              </a:pathLst>
            </a:custGeom>
            <a:noFill/>
            <a:ln w="98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7"/>
            <p:cNvSpPr/>
            <p:nvPr/>
          </p:nvSpPr>
          <p:spPr>
            <a:xfrm>
              <a:off x="5662225" y="3237425"/>
              <a:ext cx="275875" cy="33450"/>
            </a:xfrm>
            <a:custGeom>
              <a:avLst/>
              <a:gdLst/>
              <a:ahLst/>
              <a:cxnLst/>
              <a:rect l="l" t="t" r="r" b="b"/>
              <a:pathLst>
                <a:path w="11035" h="1338" fill="none" extrusionOk="0">
                  <a:moveTo>
                    <a:pt x="1" y="1338"/>
                  </a:moveTo>
                  <a:lnTo>
                    <a:pt x="11034" y="0"/>
                  </a:lnTo>
                </a:path>
              </a:pathLst>
            </a:custGeom>
            <a:noFill/>
            <a:ln w="98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7"/>
            <p:cNvSpPr/>
            <p:nvPr/>
          </p:nvSpPr>
          <p:spPr>
            <a:xfrm>
              <a:off x="5667550" y="3285300"/>
              <a:ext cx="276625" cy="32700"/>
            </a:xfrm>
            <a:custGeom>
              <a:avLst/>
              <a:gdLst/>
              <a:ahLst/>
              <a:cxnLst/>
              <a:rect l="l" t="t" r="r" b="b"/>
              <a:pathLst>
                <a:path w="11065" h="1308" fill="none" extrusionOk="0">
                  <a:moveTo>
                    <a:pt x="0" y="1307"/>
                  </a:moveTo>
                  <a:lnTo>
                    <a:pt x="11064" y="0"/>
                  </a:lnTo>
                </a:path>
              </a:pathLst>
            </a:custGeom>
            <a:noFill/>
            <a:ln w="98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7"/>
            <p:cNvSpPr/>
            <p:nvPr/>
          </p:nvSpPr>
          <p:spPr>
            <a:xfrm>
              <a:off x="5673625" y="3333175"/>
              <a:ext cx="275875" cy="32700"/>
            </a:xfrm>
            <a:custGeom>
              <a:avLst/>
              <a:gdLst/>
              <a:ahLst/>
              <a:cxnLst/>
              <a:rect l="l" t="t" r="r" b="b"/>
              <a:pathLst>
                <a:path w="11035" h="1308" fill="none" extrusionOk="0">
                  <a:moveTo>
                    <a:pt x="0" y="1307"/>
                  </a:moveTo>
                  <a:lnTo>
                    <a:pt x="11034" y="0"/>
                  </a:lnTo>
                </a:path>
              </a:pathLst>
            </a:custGeom>
            <a:noFill/>
            <a:ln w="98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7"/>
            <p:cNvSpPr/>
            <p:nvPr/>
          </p:nvSpPr>
          <p:spPr>
            <a:xfrm>
              <a:off x="5678950" y="3381050"/>
              <a:ext cx="275850" cy="32700"/>
            </a:xfrm>
            <a:custGeom>
              <a:avLst/>
              <a:gdLst/>
              <a:ahLst/>
              <a:cxnLst/>
              <a:rect l="l" t="t" r="r" b="b"/>
              <a:pathLst>
                <a:path w="11034" h="1308" fill="none" extrusionOk="0">
                  <a:moveTo>
                    <a:pt x="0" y="1307"/>
                  </a:moveTo>
                  <a:lnTo>
                    <a:pt x="11034" y="0"/>
                  </a:lnTo>
                </a:path>
              </a:pathLst>
            </a:custGeom>
            <a:noFill/>
            <a:ln w="98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7"/>
            <p:cNvSpPr/>
            <p:nvPr/>
          </p:nvSpPr>
          <p:spPr>
            <a:xfrm>
              <a:off x="5862075" y="3331475"/>
              <a:ext cx="355650" cy="250875"/>
            </a:xfrm>
            <a:custGeom>
              <a:avLst/>
              <a:gdLst/>
              <a:ahLst/>
              <a:cxnLst/>
              <a:rect l="l" t="t" r="r" b="b"/>
              <a:pathLst>
                <a:path w="14226" h="10035" extrusionOk="0">
                  <a:moveTo>
                    <a:pt x="8784" y="1"/>
                  </a:moveTo>
                  <a:cubicBezTo>
                    <a:pt x="8446" y="1"/>
                    <a:pt x="8110" y="31"/>
                    <a:pt x="7782" y="99"/>
                  </a:cubicBezTo>
                  <a:cubicBezTo>
                    <a:pt x="6992" y="281"/>
                    <a:pt x="6201" y="281"/>
                    <a:pt x="5411" y="311"/>
                  </a:cubicBezTo>
                  <a:cubicBezTo>
                    <a:pt x="4134" y="342"/>
                    <a:pt x="3557" y="1618"/>
                    <a:pt x="2645" y="2530"/>
                  </a:cubicBezTo>
                  <a:cubicBezTo>
                    <a:pt x="2007" y="3138"/>
                    <a:pt x="1399" y="3746"/>
                    <a:pt x="760" y="4354"/>
                  </a:cubicBezTo>
                  <a:cubicBezTo>
                    <a:pt x="396" y="4688"/>
                    <a:pt x="1" y="5144"/>
                    <a:pt x="61" y="5631"/>
                  </a:cubicBezTo>
                  <a:cubicBezTo>
                    <a:pt x="153" y="6147"/>
                    <a:pt x="700" y="6512"/>
                    <a:pt x="1156" y="6725"/>
                  </a:cubicBezTo>
                  <a:cubicBezTo>
                    <a:pt x="1004" y="7090"/>
                    <a:pt x="1216" y="7545"/>
                    <a:pt x="1520" y="7789"/>
                  </a:cubicBezTo>
                  <a:cubicBezTo>
                    <a:pt x="1855" y="8032"/>
                    <a:pt x="2250" y="8153"/>
                    <a:pt x="2645" y="8214"/>
                  </a:cubicBezTo>
                  <a:cubicBezTo>
                    <a:pt x="2558" y="8794"/>
                    <a:pt x="3162" y="9373"/>
                    <a:pt x="3745" y="9373"/>
                  </a:cubicBezTo>
                  <a:cubicBezTo>
                    <a:pt x="3774" y="9373"/>
                    <a:pt x="3802" y="9372"/>
                    <a:pt x="3830" y="9369"/>
                  </a:cubicBezTo>
                  <a:cubicBezTo>
                    <a:pt x="3861" y="9643"/>
                    <a:pt x="4104" y="9886"/>
                    <a:pt x="4378" y="9977"/>
                  </a:cubicBezTo>
                  <a:cubicBezTo>
                    <a:pt x="4501" y="10018"/>
                    <a:pt x="4625" y="10035"/>
                    <a:pt x="4751" y="10035"/>
                  </a:cubicBezTo>
                  <a:cubicBezTo>
                    <a:pt x="4904" y="10035"/>
                    <a:pt x="5062" y="10010"/>
                    <a:pt x="5229" y="9977"/>
                  </a:cubicBezTo>
                  <a:cubicBezTo>
                    <a:pt x="6475" y="9643"/>
                    <a:pt x="7508" y="8670"/>
                    <a:pt x="8511" y="7849"/>
                  </a:cubicBezTo>
                  <a:cubicBezTo>
                    <a:pt x="9484" y="7059"/>
                    <a:pt x="10730" y="6664"/>
                    <a:pt x="11916" y="6269"/>
                  </a:cubicBezTo>
                  <a:cubicBezTo>
                    <a:pt x="12676" y="5995"/>
                    <a:pt x="13132" y="5327"/>
                    <a:pt x="13527" y="4627"/>
                  </a:cubicBezTo>
                  <a:cubicBezTo>
                    <a:pt x="13952" y="3928"/>
                    <a:pt x="14226" y="3077"/>
                    <a:pt x="13922" y="2317"/>
                  </a:cubicBezTo>
                  <a:cubicBezTo>
                    <a:pt x="13648" y="1679"/>
                    <a:pt x="13040" y="1254"/>
                    <a:pt x="12432" y="950"/>
                  </a:cubicBezTo>
                  <a:cubicBezTo>
                    <a:pt x="11825" y="615"/>
                    <a:pt x="11156" y="372"/>
                    <a:pt x="10487" y="220"/>
                  </a:cubicBezTo>
                  <a:cubicBezTo>
                    <a:pt x="9933" y="86"/>
                    <a:pt x="9355" y="1"/>
                    <a:pt x="8784" y="1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7"/>
            <p:cNvSpPr/>
            <p:nvPr/>
          </p:nvSpPr>
          <p:spPr>
            <a:xfrm>
              <a:off x="5958575" y="3497300"/>
              <a:ext cx="79050" cy="66900"/>
            </a:xfrm>
            <a:custGeom>
              <a:avLst/>
              <a:gdLst/>
              <a:ahLst/>
              <a:cxnLst/>
              <a:rect l="l" t="t" r="r" b="b"/>
              <a:pathLst>
                <a:path w="3162" h="2676" fill="none" extrusionOk="0">
                  <a:moveTo>
                    <a:pt x="1" y="2675"/>
                  </a:moveTo>
                  <a:cubicBezTo>
                    <a:pt x="913" y="1612"/>
                    <a:pt x="1977" y="730"/>
                    <a:pt x="3162" y="1"/>
                  </a:cubicBezTo>
                </a:path>
              </a:pathLst>
            </a:custGeom>
            <a:noFill/>
            <a:ln w="9875" cap="rnd" cmpd="sng">
              <a:solidFill>
                <a:srgbClr val="DEA7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7"/>
            <p:cNvSpPr/>
            <p:nvPr/>
          </p:nvSpPr>
          <p:spPr>
            <a:xfrm>
              <a:off x="5862825" y="3341300"/>
              <a:ext cx="151250" cy="75475"/>
            </a:xfrm>
            <a:custGeom>
              <a:avLst/>
              <a:gdLst/>
              <a:ahLst/>
              <a:cxnLst/>
              <a:rect l="l" t="t" r="r" b="b"/>
              <a:pathLst>
                <a:path w="6050" h="3019" extrusionOk="0">
                  <a:moveTo>
                    <a:pt x="5017" y="0"/>
                  </a:moveTo>
                  <a:cubicBezTo>
                    <a:pt x="4581" y="0"/>
                    <a:pt x="4059" y="142"/>
                    <a:pt x="3770" y="161"/>
                  </a:cubicBezTo>
                  <a:cubicBezTo>
                    <a:pt x="3466" y="192"/>
                    <a:pt x="3162" y="253"/>
                    <a:pt x="2858" y="313"/>
                  </a:cubicBezTo>
                  <a:cubicBezTo>
                    <a:pt x="1977" y="526"/>
                    <a:pt x="1217" y="1104"/>
                    <a:pt x="487" y="1651"/>
                  </a:cubicBezTo>
                  <a:cubicBezTo>
                    <a:pt x="335" y="1772"/>
                    <a:pt x="183" y="1894"/>
                    <a:pt x="123" y="2076"/>
                  </a:cubicBezTo>
                  <a:cubicBezTo>
                    <a:pt x="1" y="2350"/>
                    <a:pt x="153" y="2654"/>
                    <a:pt x="396" y="2836"/>
                  </a:cubicBezTo>
                  <a:cubicBezTo>
                    <a:pt x="639" y="2988"/>
                    <a:pt x="943" y="3019"/>
                    <a:pt x="1247" y="3019"/>
                  </a:cubicBezTo>
                  <a:cubicBezTo>
                    <a:pt x="2615" y="2988"/>
                    <a:pt x="3861" y="2228"/>
                    <a:pt x="4986" y="1468"/>
                  </a:cubicBezTo>
                  <a:cubicBezTo>
                    <a:pt x="5381" y="1225"/>
                    <a:pt x="6050" y="678"/>
                    <a:pt x="5624" y="192"/>
                  </a:cubicBezTo>
                  <a:cubicBezTo>
                    <a:pt x="5491" y="47"/>
                    <a:pt x="5268" y="0"/>
                    <a:pt x="5017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7"/>
            <p:cNvSpPr/>
            <p:nvPr/>
          </p:nvSpPr>
          <p:spPr>
            <a:xfrm>
              <a:off x="5890200" y="3428900"/>
              <a:ext cx="91200" cy="72975"/>
            </a:xfrm>
            <a:custGeom>
              <a:avLst/>
              <a:gdLst/>
              <a:ahLst/>
              <a:cxnLst/>
              <a:rect l="l" t="t" r="r" b="b"/>
              <a:pathLst>
                <a:path w="3648" h="2919" fill="none" extrusionOk="0">
                  <a:moveTo>
                    <a:pt x="0" y="2919"/>
                  </a:moveTo>
                  <a:cubicBezTo>
                    <a:pt x="61" y="2615"/>
                    <a:pt x="243" y="2372"/>
                    <a:pt x="456" y="2159"/>
                  </a:cubicBezTo>
                  <a:cubicBezTo>
                    <a:pt x="1307" y="1186"/>
                    <a:pt x="2432" y="457"/>
                    <a:pt x="3648" y="1"/>
                  </a:cubicBezTo>
                </a:path>
              </a:pathLst>
            </a:custGeom>
            <a:noFill/>
            <a:ln w="9875" cap="rnd" cmpd="sng">
              <a:solidFill>
                <a:srgbClr val="DEA7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7"/>
            <p:cNvSpPr/>
            <p:nvPr/>
          </p:nvSpPr>
          <p:spPr>
            <a:xfrm>
              <a:off x="5925150" y="3467675"/>
              <a:ext cx="78300" cy="71450"/>
            </a:xfrm>
            <a:custGeom>
              <a:avLst/>
              <a:gdLst/>
              <a:ahLst/>
              <a:cxnLst/>
              <a:rect l="l" t="t" r="r" b="b"/>
              <a:pathLst>
                <a:path w="3132" h="2858" fill="none" extrusionOk="0">
                  <a:moveTo>
                    <a:pt x="0" y="2857"/>
                  </a:moveTo>
                  <a:cubicBezTo>
                    <a:pt x="760" y="1642"/>
                    <a:pt x="1855" y="638"/>
                    <a:pt x="3131" y="0"/>
                  </a:cubicBezTo>
                </a:path>
              </a:pathLst>
            </a:custGeom>
            <a:noFill/>
            <a:ln w="9875" cap="rnd" cmpd="sng">
              <a:solidFill>
                <a:srgbClr val="DEA7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7"/>
            <p:cNvSpPr/>
            <p:nvPr/>
          </p:nvSpPr>
          <p:spPr>
            <a:xfrm>
              <a:off x="5974550" y="3335450"/>
              <a:ext cx="243175" cy="247050"/>
            </a:xfrm>
            <a:custGeom>
              <a:avLst/>
              <a:gdLst/>
              <a:ahLst/>
              <a:cxnLst/>
              <a:rect l="l" t="t" r="r" b="b"/>
              <a:pathLst>
                <a:path w="9727" h="9882" extrusionOk="0">
                  <a:moveTo>
                    <a:pt x="5775" y="0"/>
                  </a:moveTo>
                  <a:lnTo>
                    <a:pt x="5775" y="0"/>
                  </a:lnTo>
                  <a:cubicBezTo>
                    <a:pt x="6049" y="213"/>
                    <a:pt x="6322" y="456"/>
                    <a:pt x="6566" y="730"/>
                  </a:cubicBezTo>
                  <a:cubicBezTo>
                    <a:pt x="7356" y="1702"/>
                    <a:pt x="7599" y="3161"/>
                    <a:pt x="7022" y="4286"/>
                  </a:cubicBezTo>
                  <a:cubicBezTo>
                    <a:pt x="6414" y="5502"/>
                    <a:pt x="5107" y="6110"/>
                    <a:pt x="3952" y="6779"/>
                  </a:cubicBezTo>
                  <a:cubicBezTo>
                    <a:pt x="2979" y="7386"/>
                    <a:pt x="2067" y="8055"/>
                    <a:pt x="1246" y="8815"/>
                  </a:cubicBezTo>
                  <a:cubicBezTo>
                    <a:pt x="851" y="9180"/>
                    <a:pt x="456" y="9575"/>
                    <a:pt x="0" y="9848"/>
                  </a:cubicBezTo>
                  <a:cubicBezTo>
                    <a:pt x="93" y="9872"/>
                    <a:pt x="186" y="9882"/>
                    <a:pt x="279" y="9882"/>
                  </a:cubicBezTo>
                  <a:cubicBezTo>
                    <a:pt x="429" y="9882"/>
                    <a:pt x="579" y="9856"/>
                    <a:pt x="730" y="9818"/>
                  </a:cubicBezTo>
                  <a:cubicBezTo>
                    <a:pt x="1976" y="9484"/>
                    <a:pt x="3009" y="8511"/>
                    <a:pt x="4012" y="7690"/>
                  </a:cubicBezTo>
                  <a:cubicBezTo>
                    <a:pt x="4985" y="6900"/>
                    <a:pt x="6231" y="6505"/>
                    <a:pt x="7417" y="6110"/>
                  </a:cubicBezTo>
                  <a:cubicBezTo>
                    <a:pt x="8177" y="5836"/>
                    <a:pt x="8633" y="5168"/>
                    <a:pt x="9028" y="4468"/>
                  </a:cubicBezTo>
                  <a:cubicBezTo>
                    <a:pt x="9453" y="3769"/>
                    <a:pt x="9727" y="2918"/>
                    <a:pt x="9423" y="2158"/>
                  </a:cubicBezTo>
                  <a:cubicBezTo>
                    <a:pt x="9149" y="1520"/>
                    <a:pt x="8541" y="1095"/>
                    <a:pt x="7933" y="791"/>
                  </a:cubicBezTo>
                  <a:cubicBezTo>
                    <a:pt x="7326" y="456"/>
                    <a:pt x="6657" y="213"/>
                    <a:pt x="5988" y="61"/>
                  </a:cubicBezTo>
                  <a:cubicBezTo>
                    <a:pt x="5927" y="31"/>
                    <a:pt x="5836" y="31"/>
                    <a:pt x="5775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7"/>
            <p:cNvSpPr/>
            <p:nvPr/>
          </p:nvSpPr>
          <p:spPr>
            <a:xfrm>
              <a:off x="5479850" y="3250200"/>
              <a:ext cx="346525" cy="278275"/>
            </a:xfrm>
            <a:custGeom>
              <a:avLst/>
              <a:gdLst/>
              <a:ahLst/>
              <a:cxnLst/>
              <a:rect l="l" t="t" r="r" b="b"/>
              <a:pathLst>
                <a:path w="13861" h="11131" extrusionOk="0">
                  <a:moveTo>
                    <a:pt x="3807" y="1"/>
                  </a:moveTo>
                  <a:cubicBezTo>
                    <a:pt x="3593" y="1"/>
                    <a:pt x="3428" y="165"/>
                    <a:pt x="3283" y="310"/>
                  </a:cubicBezTo>
                  <a:cubicBezTo>
                    <a:pt x="1885" y="1891"/>
                    <a:pt x="1064" y="3897"/>
                    <a:pt x="365" y="5872"/>
                  </a:cubicBezTo>
                  <a:cubicBezTo>
                    <a:pt x="335" y="5933"/>
                    <a:pt x="305" y="6024"/>
                    <a:pt x="274" y="6116"/>
                  </a:cubicBezTo>
                  <a:cubicBezTo>
                    <a:pt x="61" y="6663"/>
                    <a:pt x="1" y="7240"/>
                    <a:pt x="122" y="7818"/>
                  </a:cubicBezTo>
                  <a:cubicBezTo>
                    <a:pt x="153" y="7939"/>
                    <a:pt x="213" y="8091"/>
                    <a:pt x="244" y="8213"/>
                  </a:cubicBezTo>
                  <a:cubicBezTo>
                    <a:pt x="669" y="9520"/>
                    <a:pt x="1703" y="10584"/>
                    <a:pt x="2979" y="11040"/>
                  </a:cubicBezTo>
                  <a:cubicBezTo>
                    <a:pt x="3071" y="11070"/>
                    <a:pt x="3162" y="11100"/>
                    <a:pt x="3253" y="11131"/>
                  </a:cubicBezTo>
                  <a:cubicBezTo>
                    <a:pt x="3253" y="11131"/>
                    <a:pt x="4104" y="11009"/>
                    <a:pt x="4530" y="11009"/>
                  </a:cubicBezTo>
                  <a:cubicBezTo>
                    <a:pt x="4838" y="11018"/>
                    <a:pt x="5146" y="11022"/>
                    <a:pt x="5453" y="11022"/>
                  </a:cubicBezTo>
                  <a:cubicBezTo>
                    <a:pt x="7296" y="11022"/>
                    <a:pt x="9119" y="10866"/>
                    <a:pt x="10943" y="10553"/>
                  </a:cubicBezTo>
                  <a:cubicBezTo>
                    <a:pt x="11308" y="10492"/>
                    <a:pt x="11673" y="10432"/>
                    <a:pt x="11946" y="10158"/>
                  </a:cubicBezTo>
                  <a:cubicBezTo>
                    <a:pt x="12068" y="9976"/>
                    <a:pt x="12128" y="9763"/>
                    <a:pt x="12068" y="9581"/>
                  </a:cubicBezTo>
                  <a:cubicBezTo>
                    <a:pt x="12007" y="9277"/>
                    <a:pt x="11733" y="9216"/>
                    <a:pt x="11490" y="9155"/>
                  </a:cubicBezTo>
                  <a:cubicBezTo>
                    <a:pt x="10714" y="8994"/>
                    <a:pt x="10008" y="8810"/>
                    <a:pt x="9248" y="8810"/>
                  </a:cubicBezTo>
                  <a:cubicBezTo>
                    <a:pt x="9145" y="8810"/>
                    <a:pt x="9042" y="8814"/>
                    <a:pt x="8937" y="8821"/>
                  </a:cubicBezTo>
                  <a:cubicBezTo>
                    <a:pt x="10517" y="8517"/>
                    <a:pt x="12037" y="7939"/>
                    <a:pt x="13405" y="7119"/>
                  </a:cubicBezTo>
                  <a:cubicBezTo>
                    <a:pt x="13618" y="6997"/>
                    <a:pt x="13861" y="6815"/>
                    <a:pt x="13800" y="6541"/>
                  </a:cubicBezTo>
                  <a:cubicBezTo>
                    <a:pt x="13770" y="6419"/>
                    <a:pt x="13679" y="6328"/>
                    <a:pt x="13587" y="6268"/>
                  </a:cubicBezTo>
                  <a:cubicBezTo>
                    <a:pt x="13371" y="6123"/>
                    <a:pt x="13133" y="6086"/>
                    <a:pt x="12886" y="6086"/>
                  </a:cubicBezTo>
                  <a:cubicBezTo>
                    <a:pt x="12717" y="6086"/>
                    <a:pt x="12544" y="6103"/>
                    <a:pt x="12372" y="6116"/>
                  </a:cubicBezTo>
                  <a:cubicBezTo>
                    <a:pt x="11095" y="6298"/>
                    <a:pt x="9666" y="6480"/>
                    <a:pt x="8451" y="6906"/>
                  </a:cubicBezTo>
                  <a:cubicBezTo>
                    <a:pt x="10062" y="6055"/>
                    <a:pt x="11612" y="5082"/>
                    <a:pt x="13071" y="4018"/>
                  </a:cubicBezTo>
                  <a:cubicBezTo>
                    <a:pt x="13375" y="3775"/>
                    <a:pt x="13679" y="3532"/>
                    <a:pt x="13800" y="3167"/>
                  </a:cubicBezTo>
                  <a:cubicBezTo>
                    <a:pt x="13861" y="2985"/>
                    <a:pt x="13861" y="2742"/>
                    <a:pt x="13739" y="2559"/>
                  </a:cubicBezTo>
                  <a:cubicBezTo>
                    <a:pt x="13602" y="2353"/>
                    <a:pt x="13377" y="2283"/>
                    <a:pt x="13130" y="2283"/>
                  </a:cubicBezTo>
                  <a:cubicBezTo>
                    <a:pt x="12941" y="2283"/>
                    <a:pt x="12739" y="2324"/>
                    <a:pt x="12554" y="2377"/>
                  </a:cubicBezTo>
                  <a:cubicBezTo>
                    <a:pt x="10844" y="2818"/>
                    <a:pt x="9135" y="3434"/>
                    <a:pt x="7584" y="4294"/>
                  </a:cubicBezTo>
                  <a:lnTo>
                    <a:pt x="7584" y="4294"/>
                  </a:lnTo>
                  <a:cubicBezTo>
                    <a:pt x="8751" y="3611"/>
                    <a:pt x="9874" y="2877"/>
                    <a:pt x="10973" y="2073"/>
                  </a:cubicBezTo>
                  <a:cubicBezTo>
                    <a:pt x="11308" y="1830"/>
                    <a:pt x="11673" y="1556"/>
                    <a:pt x="11733" y="1100"/>
                  </a:cubicBezTo>
                  <a:cubicBezTo>
                    <a:pt x="11794" y="887"/>
                    <a:pt x="11733" y="644"/>
                    <a:pt x="11551" y="492"/>
                  </a:cubicBezTo>
                  <a:cubicBezTo>
                    <a:pt x="11441" y="382"/>
                    <a:pt x="11311" y="341"/>
                    <a:pt x="11174" y="341"/>
                  </a:cubicBezTo>
                  <a:cubicBezTo>
                    <a:pt x="10969" y="341"/>
                    <a:pt x="10748" y="432"/>
                    <a:pt x="10548" y="523"/>
                  </a:cubicBezTo>
                  <a:cubicBezTo>
                    <a:pt x="8299" y="1526"/>
                    <a:pt x="5928" y="2407"/>
                    <a:pt x="3861" y="3745"/>
                  </a:cubicBezTo>
                  <a:cubicBezTo>
                    <a:pt x="4165" y="2742"/>
                    <a:pt x="4347" y="1739"/>
                    <a:pt x="4408" y="705"/>
                  </a:cubicBezTo>
                  <a:cubicBezTo>
                    <a:pt x="4438" y="432"/>
                    <a:pt x="4286" y="128"/>
                    <a:pt x="3982" y="36"/>
                  </a:cubicBezTo>
                  <a:cubicBezTo>
                    <a:pt x="3920" y="12"/>
                    <a:pt x="3862" y="1"/>
                    <a:pt x="3807" y="1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7"/>
            <p:cNvSpPr/>
            <p:nvPr/>
          </p:nvSpPr>
          <p:spPr>
            <a:xfrm>
              <a:off x="5691100" y="3406875"/>
              <a:ext cx="133775" cy="63850"/>
            </a:xfrm>
            <a:custGeom>
              <a:avLst/>
              <a:gdLst/>
              <a:ahLst/>
              <a:cxnLst/>
              <a:rect l="l" t="t" r="r" b="b"/>
              <a:pathLst>
                <a:path w="5351" h="2554" extrusionOk="0">
                  <a:moveTo>
                    <a:pt x="5107" y="1"/>
                  </a:moveTo>
                  <a:cubicBezTo>
                    <a:pt x="4955" y="152"/>
                    <a:pt x="4773" y="274"/>
                    <a:pt x="4621" y="396"/>
                  </a:cubicBezTo>
                  <a:cubicBezTo>
                    <a:pt x="3223" y="1368"/>
                    <a:pt x="1642" y="2098"/>
                    <a:pt x="1" y="2554"/>
                  </a:cubicBezTo>
                  <a:cubicBezTo>
                    <a:pt x="274" y="2523"/>
                    <a:pt x="548" y="2523"/>
                    <a:pt x="821" y="2463"/>
                  </a:cubicBezTo>
                  <a:cubicBezTo>
                    <a:pt x="2280" y="2159"/>
                    <a:pt x="3678" y="1611"/>
                    <a:pt x="4955" y="852"/>
                  </a:cubicBezTo>
                  <a:cubicBezTo>
                    <a:pt x="5137" y="730"/>
                    <a:pt x="5350" y="578"/>
                    <a:pt x="5350" y="365"/>
                  </a:cubicBezTo>
                  <a:cubicBezTo>
                    <a:pt x="5350" y="213"/>
                    <a:pt x="5259" y="92"/>
                    <a:pt x="5107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7"/>
            <p:cNvSpPr/>
            <p:nvPr/>
          </p:nvSpPr>
          <p:spPr>
            <a:xfrm>
              <a:off x="5677425" y="3308100"/>
              <a:ext cx="149725" cy="114000"/>
            </a:xfrm>
            <a:custGeom>
              <a:avLst/>
              <a:gdLst/>
              <a:ahLst/>
              <a:cxnLst/>
              <a:rect l="l" t="t" r="r" b="b"/>
              <a:pathLst>
                <a:path w="5989" h="4560" extrusionOk="0">
                  <a:moveTo>
                    <a:pt x="5472" y="0"/>
                  </a:moveTo>
                  <a:cubicBezTo>
                    <a:pt x="5411" y="182"/>
                    <a:pt x="5320" y="365"/>
                    <a:pt x="5229" y="547"/>
                  </a:cubicBezTo>
                  <a:cubicBezTo>
                    <a:pt x="4925" y="1003"/>
                    <a:pt x="4529" y="1337"/>
                    <a:pt x="4134" y="1672"/>
                  </a:cubicBezTo>
                  <a:cubicBezTo>
                    <a:pt x="2827" y="2766"/>
                    <a:pt x="1490" y="3800"/>
                    <a:pt x="0" y="4559"/>
                  </a:cubicBezTo>
                  <a:cubicBezTo>
                    <a:pt x="487" y="4468"/>
                    <a:pt x="943" y="4316"/>
                    <a:pt x="1399" y="4134"/>
                  </a:cubicBezTo>
                  <a:cubicBezTo>
                    <a:pt x="2706" y="3404"/>
                    <a:pt x="3982" y="2584"/>
                    <a:pt x="5168" y="1702"/>
                  </a:cubicBezTo>
                  <a:cubicBezTo>
                    <a:pt x="5411" y="1520"/>
                    <a:pt x="5684" y="1307"/>
                    <a:pt x="5836" y="1034"/>
                  </a:cubicBezTo>
                  <a:cubicBezTo>
                    <a:pt x="5958" y="790"/>
                    <a:pt x="5988" y="426"/>
                    <a:pt x="5776" y="182"/>
                  </a:cubicBezTo>
                  <a:cubicBezTo>
                    <a:pt x="5715" y="91"/>
                    <a:pt x="5593" y="30"/>
                    <a:pt x="5472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7"/>
            <p:cNvSpPr/>
            <p:nvPr/>
          </p:nvSpPr>
          <p:spPr>
            <a:xfrm>
              <a:off x="5559650" y="3250250"/>
              <a:ext cx="31100" cy="105725"/>
            </a:xfrm>
            <a:custGeom>
              <a:avLst/>
              <a:gdLst/>
              <a:ahLst/>
              <a:cxnLst/>
              <a:rect l="l" t="t" r="r" b="b"/>
              <a:pathLst>
                <a:path w="1244" h="4229" extrusionOk="0">
                  <a:moveTo>
                    <a:pt x="636" y="0"/>
                  </a:moveTo>
                  <a:cubicBezTo>
                    <a:pt x="617" y="0"/>
                    <a:pt x="598" y="2"/>
                    <a:pt x="578" y="4"/>
                  </a:cubicBezTo>
                  <a:cubicBezTo>
                    <a:pt x="486" y="4"/>
                    <a:pt x="395" y="34"/>
                    <a:pt x="334" y="95"/>
                  </a:cubicBezTo>
                  <a:cubicBezTo>
                    <a:pt x="426" y="1493"/>
                    <a:pt x="334" y="2892"/>
                    <a:pt x="0" y="4229"/>
                  </a:cubicBezTo>
                  <a:cubicBezTo>
                    <a:pt x="243" y="3986"/>
                    <a:pt x="486" y="3743"/>
                    <a:pt x="730" y="3469"/>
                  </a:cubicBezTo>
                  <a:cubicBezTo>
                    <a:pt x="942" y="2709"/>
                    <a:pt x="1094" y="1919"/>
                    <a:pt x="1186" y="1129"/>
                  </a:cubicBezTo>
                  <a:cubicBezTo>
                    <a:pt x="1244" y="662"/>
                    <a:pt x="1079" y="0"/>
                    <a:pt x="636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7"/>
            <p:cNvSpPr/>
            <p:nvPr/>
          </p:nvSpPr>
          <p:spPr>
            <a:xfrm>
              <a:off x="5657675" y="3258700"/>
              <a:ext cx="117800" cy="100325"/>
            </a:xfrm>
            <a:custGeom>
              <a:avLst/>
              <a:gdLst/>
              <a:ahLst/>
              <a:cxnLst/>
              <a:rect l="l" t="t" r="r" b="b"/>
              <a:pathLst>
                <a:path w="4712" h="4013" extrusionOk="0">
                  <a:moveTo>
                    <a:pt x="4104" y="0"/>
                  </a:moveTo>
                  <a:cubicBezTo>
                    <a:pt x="3678" y="882"/>
                    <a:pt x="2888" y="1551"/>
                    <a:pt x="2158" y="2189"/>
                  </a:cubicBezTo>
                  <a:cubicBezTo>
                    <a:pt x="1429" y="2797"/>
                    <a:pt x="699" y="3405"/>
                    <a:pt x="0" y="4013"/>
                  </a:cubicBezTo>
                  <a:cubicBezTo>
                    <a:pt x="335" y="3921"/>
                    <a:pt x="669" y="3769"/>
                    <a:pt x="973" y="3648"/>
                  </a:cubicBezTo>
                  <a:cubicBezTo>
                    <a:pt x="1976" y="3040"/>
                    <a:pt x="2918" y="2432"/>
                    <a:pt x="3860" y="1733"/>
                  </a:cubicBezTo>
                  <a:cubicBezTo>
                    <a:pt x="4134" y="1551"/>
                    <a:pt x="4408" y="1307"/>
                    <a:pt x="4560" y="1003"/>
                  </a:cubicBezTo>
                  <a:cubicBezTo>
                    <a:pt x="4711" y="669"/>
                    <a:pt x="4651" y="244"/>
                    <a:pt x="4316" y="92"/>
                  </a:cubicBezTo>
                  <a:cubicBezTo>
                    <a:pt x="4256" y="31"/>
                    <a:pt x="4164" y="31"/>
                    <a:pt x="4104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7"/>
            <p:cNvSpPr/>
            <p:nvPr/>
          </p:nvSpPr>
          <p:spPr>
            <a:xfrm>
              <a:off x="5479850" y="3400025"/>
              <a:ext cx="302475" cy="128450"/>
            </a:xfrm>
            <a:custGeom>
              <a:avLst/>
              <a:gdLst/>
              <a:ahLst/>
              <a:cxnLst/>
              <a:rect l="l" t="t" r="r" b="b"/>
              <a:pathLst>
                <a:path w="12099" h="5138" extrusionOk="0">
                  <a:moveTo>
                    <a:pt x="305" y="1"/>
                  </a:moveTo>
                  <a:cubicBezTo>
                    <a:pt x="305" y="31"/>
                    <a:pt x="305" y="92"/>
                    <a:pt x="274" y="123"/>
                  </a:cubicBezTo>
                  <a:cubicBezTo>
                    <a:pt x="61" y="670"/>
                    <a:pt x="1" y="1247"/>
                    <a:pt x="122" y="1825"/>
                  </a:cubicBezTo>
                  <a:cubicBezTo>
                    <a:pt x="153" y="1946"/>
                    <a:pt x="213" y="2098"/>
                    <a:pt x="244" y="2220"/>
                  </a:cubicBezTo>
                  <a:cubicBezTo>
                    <a:pt x="669" y="3527"/>
                    <a:pt x="1703" y="4591"/>
                    <a:pt x="2979" y="5047"/>
                  </a:cubicBezTo>
                  <a:cubicBezTo>
                    <a:pt x="3071" y="5107"/>
                    <a:pt x="3162" y="5107"/>
                    <a:pt x="3253" y="5138"/>
                  </a:cubicBezTo>
                  <a:cubicBezTo>
                    <a:pt x="3253" y="5138"/>
                    <a:pt x="4104" y="5016"/>
                    <a:pt x="4530" y="5016"/>
                  </a:cubicBezTo>
                  <a:cubicBezTo>
                    <a:pt x="4838" y="5025"/>
                    <a:pt x="5146" y="5029"/>
                    <a:pt x="5453" y="5029"/>
                  </a:cubicBezTo>
                  <a:cubicBezTo>
                    <a:pt x="7296" y="5029"/>
                    <a:pt x="9119" y="4873"/>
                    <a:pt x="10943" y="4560"/>
                  </a:cubicBezTo>
                  <a:cubicBezTo>
                    <a:pt x="11308" y="4499"/>
                    <a:pt x="11673" y="4439"/>
                    <a:pt x="11946" y="4165"/>
                  </a:cubicBezTo>
                  <a:cubicBezTo>
                    <a:pt x="12037" y="4013"/>
                    <a:pt x="12098" y="3831"/>
                    <a:pt x="12098" y="3679"/>
                  </a:cubicBezTo>
                  <a:lnTo>
                    <a:pt x="12098" y="3679"/>
                  </a:lnTo>
                  <a:cubicBezTo>
                    <a:pt x="11190" y="3933"/>
                    <a:pt x="10238" y="4025"/>
                    <a:pt x="9282" y="4025"/>
                  </a:cubicBezTo>
                  <a:cubicBezTo>
                    <a:pt x="8638" y="4025"/>
                    <a:pt x="7992" y="3983"/>
                    <a:pt x="7356" y="3922"/>
                  </a:cubicBezTo>
                  <a:cubicBezTo>
                    <a:pt x="5685" y="3770"/>
                    <a:pt x="3982" y="3436"/>
                    <a:pt x="2554" y="2554"/>
                  </a:cubicBezTo>
                  <a:cubicBezTo>
                    <a:pt x="1581" y="1946"/>
                    <a:pt x="730" y="1065"/>
                    <a:pt x="305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7"/>
            <p:cNvSpPr/>
            <p:nvPr/>
          </p:nvSpPr>
          <p:spPr>
            <a:xfrm>
              <a:off x="5595350" y="2151950"/>
              <a:ext cx="129200" cy="312675"/>
            </a:xfrm>
            <a:custGeom>
              <a:avLst/>
              <a:gdLst/>
              <a:ahLst/>
              <a:cxnLst/>
              <a:rect l="l" t="t" r="r" b="b"/>
              <a:pathLst>
                <a:path w="5168" h="12507" extrusionOk="0">
                  <a:moveTo>
                    <a:pt x="1347" y="1"/>
                  </a:moveTo>
                  <a:cubicBezTo>
                    <a:pt x="1292" y="1"/>
                    <a:pt x="1239" y="5"/>
                    <a:pt x="1186" y="14"/>
                  </a:cubicBezTo>
                  <a:cubicBezTo>
                    <a:pt x="183" y="166"/>
                    <a:pt x="457" y="1200"/>
                    <a:pt x="365" y="2112"/>
                  </a:cubicBezTo>
                  <a:cubicBezTo>
                    <a:pt x="213" y="4391"/>
                    <a:pt x="92" y="6641"/>
                    <a:pt x="31" y="8890"/>
                  </a:cubicBezTo>
                  <a:cubicBezTo>
                    <a:pt x="31" y="9680"/>
                    <a:pt x="1" y="10470"/>
                    <a:pt x="305" y="11170"/>
                  </a:cubicBezTo>
                  <a:cubicBezTo>
                    <a:pt x="578" y="11899"/>
                    <a:pt x="1247" y="12507"/>
                    <a:pt x="2037" y="12507"/>
                  </a:cubicBezTo>
                  <a:cubicBezTo>
                    <a:pt x="3131" y="12507"/>
                    <a:pt x="3831" y="11322"/>
                    <a:pt x="4226" y="10288"/>
                  </a:cubicBezTo>
                  <a:cubicBezTo>
                    <a:pt x="4560" y="9437"/>
                    <a:pt x="4864" y="8616"/>
                    <a:pt x="4986" y="7735"/>
                  </a:cubicBezTo>
                  <a:cubicBezTo>
                    <a:pt x="5168" y="6397"/>
                    <a:pt x="4955" y="5030"/>
                    <a:pt x="4560" y="3723"/>
                  </a:cubicBezTo>
                  <a:cubicBezTo>
                    <a:pt x="4287" y="2780"/>
                    <a:pt x="3922" y="1838"/>
                    <a:pt x="3253" y="1109"/>
                  </a:cubicBezTo>
                  <a:cubicBezTo>
                    <a:pt x="2859" y="659"/>
                    <a:pt x="2024" y="1"/>
                    <a:pt x="1347" y="1"/>
                  </a:cubicBezTo>
                  <a:close/>
                </a:path>
              </a:pathLst>
            </a:custGeom>
            <a:solidFill>
              <a:srgbClr val="512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7"/>
            <p:cNvSpPr/>
            <p:nvPr/>
          </p:nvSpPr>
          <p:spPr>
            <a:xfrm>
              <a:off x="5609800" y="2089475"/>
              <a:ext cx="773600" cy="731550"/>
            </a:xfrm>
            <a:custGeom>
              <a:avLst/>
              <a:gdLst/>
              <a:ahLst/>
              <a:cxnLst/>
              <a:rect l="l" t="t" r="r" b="b"/>
              <a:pathLst>
                <a:path w="30944" h="29262" extrusionOk="0">
                  <a:moveTo>
                    <a:pt x="10476" y="0"/>
                  </a:moveTo>
                  <a:cubicBezTo>
                    <a:pt x="8864" y="0"/>
                    <a:pt x="7241" y="132"/>
                    <a:pt x="5715" y="690"/>
                  </a:cubicBezTo>
                  <a:cubicBezTo>
                    <a:pt x="3800" y="1358"/>
                    <a:pt x="1976" y="2848"/>
                    <a:pt x="1307" y="4763"/>
                  </a:cubicBezTo>
                  <a:cubicBezTo>
                    <a:pt x="1915" y="7346"/>
                    <a:pt x="2341" y="10082"/>
                    <a:pt x="1763" y="12696"/>
                  </a:cubicBezTo>
                  <a:cubicBezTo>
                    <a:pt x="1429" y="14216"/>
                    <a:pt x="791" y="15644"/>
                    <a:pt x="547" y="17164"/>
                  </a:cubicBezTo>
                  <a:cubicBezTo>
                    <a:pt x="0" y="20599"/>
                    <a:pt x="1763" y="24125"/>
                    <a:pt x="4499" y="26283"/>
                  </a:cubicBezTo>
                  <a:cubicBezTo>
                    <a:pt x="7204" y="28410"/>
                    <a:pt x="10791" y="29262"/>
                    <a:pt x="14256" y="29262"/>
                  </a:cubicBezTo>
                  <a:cubicBezTo>
                    <a:pt x="16505" y="29231"/>
                    <a:pt x="18785" y="28866"/>
                    <a:pt x="20821" y="27894"/>
                  </a:cubicBezTo>
                  <a:cubicBezTo>
                    <a:pt x="23587" y="26526"/>
                    <a:pt x="25685" y="24064"/>
                    <a:pt x="27265" y="21419"/>
                  </a:cubicBezTo>
                  <a:cubicBezTo>
                    <a:pt x="29545" y="17590"/>
                    <a:pt x="30943" y="12878"/>
                    <a:pt x="29545" y="8653"/>
                  </a:cubicBezTo>
                  <a:cubicBezTo>
                    <a:pt x="28755" y="6282"/>
                    <a:pt x="26900" y="4155"/>
                    <a:pt x="24803" y="2848"/>
                  </a:cubicBezTo>
                  <a:cubicBezTo>
                    <a:pt x="23223" y="1845"/>
                    <a:pt x="21399" y="1358"/>
                    <a:pt x="19575" y="994"/>
                  </a:cubicBezTo>
                  <a:cubicBezTo>
                    <a:pt x="16991" y="447"/>
                    <a:pt x="14347" y="143"/>
                    <a:pt x="11703" y="21"/>
                  </a:cubicBezTo>
                  <a:cubicBezTo>
                    <a:pt x="11295" y="9"/>
                    <a:pt x="10886" y="0"/>
                    <a:pt x="10476" y="0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7"/>
            <p:cNvSpPr/>
            <p:nvPr/>
          </p:nvSpPr>
          <p:spPr>
            <a:xfrm>
              <a:off x="5642475" y="2089475"/>
              <a:ext cx="740925" cy="536250"/>
            </a:xfrm>
            <a:custGeom>
              <a:avLst/>
              <a:gdLst/>
              <a:ahLst/>
              <a:cxnLst/>
              <a:rect l="l" t="t" r="r" b="b"/>
              <a:pathLst>
                <a:path w="29637" h="21450" extrusionOk="0">
                  <a:moveTo>
                    <a:pt x="9169" y="0"/>
                  </a:moveTo>
                  <a:cubicBezTo>
                    <a:pt x="7557" y="0"/>
                    <a:pt x="5934" y="132"/>
                    <a:pt x="4408" y="690"/>
                  </a:cubicBezTo>
                  <a:cubicBezTo>
                    <a:pt x="2493" y="1358"/>
                    <a:pt x="669" y="2848"/>
                    <a:pt x="0" y="4763"/>
                  </a:cubicBezTo>
                  <a:cubicBezTo>
                    <a:pt x="395" y="6404"/>
                    <a:pt x="699" y="8106"/>
                    <a:pt x="730" y="9808"/>
                  </a:cubicBezTo>
                  <a:lnTo>
                    <a:pt x="760" y="9808"/>
                  </a:lnTo>
                  <a:cubicBezTo>
                    <a:pt x="1425" y="10051"/>
                    <a:pt x="2128" y="10171"/>
                    <a:pt x="2830" y="10171"/>
                  </a:cubicBezTo>
                  <a:cubicBezTo>
                    <a:pt x="3796" y="10171"/>
                    <a:pt x="4761" y="9945"/>
                    <a:pt x="5623" y="9504"/>
                  </a:cubicBezTo>
                  <a:lnTo>
                    <a:pt x="5623" y="9504"/>
                  </a:lnTo>
                  <a:cubicBezTo>
                    <a:pt x="5411" y="10690"/>
                    <a:pt x="6262" y="11845"/>
                    <a:pt x="7356" y="12270"/>
                  </a:cubicBezTo>
                  <a:cubicBezTo>
                    <a:pt x="7881" y="12489"/>
                    <a:pt x="8440" y="12575"/>
                    <a:pt x="9004" y="12575"/>
                  </a:cubicBezTo>
                  <a:cubicBezTo>
                    <a:pt x="9617" y="12575"/>
                    <a:pt x="10236" y="12474"/>
                    <a:pt x="10821" y="12331"/>
                  </a:cubicBezTo>
                  <a:cubicBezTo>
                    <a:pt x="13010" y="11784"/>
                    <a:pt x="15046" y="10599"/>
                    <a:pt x="16627" y="8988"/>
                  </a:cubicBezTo>
                  <a:cubicBezTo>
                    <a:pt x="17083" y="9778"/>
                    <a:pt x="17539" y="10599"/>
                    <a:pt x="18298" y="11085"/>
                  </a:cubicBezTo>
                  <a:cubicBezTo>
                    <a:pt x="18682" y="11357"/>
                    <a:pt x="19167" y="11519"/>
                    <a:pt x="19638" y="11519"/>
                  </a:cubicBezTo>
                  <a:cubicBezTo>
                    <a:pt x="20062" y="11519"/>
                    <a:pt x="20474" y="11387"/>
                    <a:pt x="20791" y="11085"/>
                  </a:cubicBezTo>
                  <a:lnTo>
                    <a:pt x="20791" y="11085"/>
                  </a:lnTo>
                  <a:cubicBezTo>
                    <a:pt x="20669" y="13182"/>
                    <a:pt x="22402" y="15219"/>
                    <a:pt x="24499" y="15432"/>
                  </a:cubicBezTo>
                  <a:cubicBezTo>
                    <a:pt x="24256" y="16860"/>
                    <a:pt x="24134" y="18350"/>
                    <a:pt x="24651" y="19687"/>
                  </a:cubicBezTo>
                  <a:cubicBezTo>
                    <a:pt x="24925" y="20386"/>
                    <a:pt x="25381" y="20994"/>
                    <a:pt x="25928" y="21450"/>
                  </a:cubicBezTo>
                  <a:cubicBezTo>
                    <a:pt x="25928" y="21450"/>
                    <a:pt x="25958" y="21419"/>
                    <a:pt x="25958" y="21419"/>
                  </a:cubicBezTo>
                  <a:cubicBezTo>
                    <a:pt x="28238" y="17590"/>
                    <a:pt x="29636" y="12878"/>
                    <a:pt x="28238" y="8653"/>
                  </a:cubicBezTo>
                  <a:cubicBezTo>
                    <a:pt x="27448" y="6282"/>
                    <a:pt x="25593" y="4155"/>
                    <a:pt x="23496" y="2848"/>
                  </a:cubicBezTo>
                  <a:cubicBezTo>
                    <a:pt x="21916" y="1845"/>
                    <a:pt x="20092" y="1358"/>
                    <a:pt x="18268" y="994"/>
                  </a:cubicBezTo>
                  <a:cubicBezTo>
                    <a:pt x="15684" y="447"/>
                    <a:pt x="13040" y="143"/>
                    <a:pt x="10396" y="21"/>
                  </a:cubicBezTo>
                  <a:cubicBezTo>
                    <a:pt x="9988" y="9"/>
                    <a:pt x="9579" y="0"/>
                    <a:pt x="9169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7"/>
            <p:cNvSpPr/>
            <p:nvPr/>
          </p:nvSpPr>
          <p:spPr>
            <a:xfrm>
              <a:off x="6072575" y="2386325"/>
              <a:ext cx="88925" cy="66150"/>
            </a:xfrm>
            <a:custGeom>
              <a:avLst/>
              <a:gdLst/>
              <a:ahLst/>
              <a:cxnLst/>
              <a:rect l="l" t="t" r="r" b="b"/>
              <a:pathLst>
                <a:path w="3557" h="2646" extrusionOk="0">
                  <a:moveTo>
                    <a:pt x="245" y="1"/>
                  </a:moveTo>
                  <a:cubicBezTo>
                    <a:pt x="224" y="1"/>
                    <a:pt x="204" y="1"/>
                    <a:pt x="183" y="1"/>
                  </a:cubicBezTo>
                  <a:cubicBezTo>
                    <a:pt x="91" y="1"/>
                    <a:pt x="0" y="92"/>
                    <a:pt x="0" y="184"/>
                  </a:cubicBezTo>
                  <a:cubicBezTo>
                    <a:pt x="0" y="275"/>
                    <a:pt x="91" y="336"/>
                    <a:pt x="183" y="336"/>
                  </a:cubicBezTo>
                  <a:cubicBezTo>
                    <a:pt x="204" y="335"/>
                    <a:pt x="225" y="335"/>
                    <a:pt x="246" y="335"/>
                  </a:cubicBezTo>
                  <a:cubicBezTo>
                    <a:pt x="1561" y="335"/>
                    <a:pt x="2833" y="1268"/>
                    <a:pt x="3222" y="2524"/>
                  </a:cubicBezTo>
                  <a:cubicBezTo>
                    <a:pt x="3222" y="2615"/>
                    <a:pt x="3313" y="2646"/>
                    <a:pt x="3374" y="2646"/>
                  </a:cubicBezTo>
                  <a:lnTo>
                    <a:pt x="3435" y="2646"/>
                  </a:lnTo>
                  <a:cubicBezTo>
                    <a:pt x="3496" y="2615"/>
                    <a:pt x="3557" y="2524"/>
                    <a:pt x="3526" y="2433"/>
                  </a:cubicBezTo>
                  <a:cubicBezTo>
                    <a:pt x="3107" y="1025"/>
                    <a:pt x="1683" y="1"/>
                    <a:pt x="245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7"/>
            <p:cNvSpPr/>
            <p:nvPr/>
          </p:nvSpPr>
          <p:spPr>
            <a:xfrm>
              <a:off x="5694900" y="2401825"/>
              <a:ext cx="129200" cy="68125"/>
            </a:xfrm>
            <a:custGeom>
              <a:avLst/>
              <a:gdLst/>
              <a:ahLst/>
              <a:cxnLst/>
              <a:rect l="l" t="t" r="r" b="b"/>
              <a:pathLst>
                <a:path w="5168" h="2725" extrusionOk="0">
                  <a:moveTo>
                    <a:pt x="2197" y="0"/>
                  </a:moveTo>
                  <a:cubicBezTo>
                    <a:pt x="1911" y="0"/>
                    <a:pt x="1629" y="38"/>
                    <a:pt x="1368" y="111"/>
                  </a:cubicBezTo>
                  <a:cubicBezTo>
                    <a:pt x="821" y="293"/>
                    <a:pt x="305" y="597"/>
                    <a:pt x="1" y="1083"/>
                  </a:cubicBezTo>
                  <a:cubicBezTo>
                    <a:pt x="548" y="992"/>
                    <a:pt x="1034" y="992"/>
                    <a:pt x="1490" y="992"/>
                  </a:cubicBezTo>
                  <a:cubicBezTo>
                    <a:pt x="1946" y="1023"/>
                    <a:pt x="2371" y="1114"/>
                    <a:pt x="2767" y="1235"/>
                  </a:cubicBezTo>
                  <a:cubicBezTo>
                    <a:pt x="3192" y="1357"/>
                    <a:pt x="3587" y="1570"/>
                    <a:pt x="3952" y="1782"/>
                  </a:cubicBezTo>
                  <a:cubicBezTo>
                    <a:pt x="4347" y="2026"/>
                    <a:pt x="4742" y="2330"/>
                    <a:pt x="5137" y="2725"/>
                  </a:cubicBezTo>
                  <a:cubicBezTo>
                    <a:pt x="5168" y="2147"/>
                    <a:pt x="4925" y="1600"/>
                    <a:pt x="4560" y="1144"/>
                  </a:cubicBezTo>
                  <a:cubicBezTo>
                    <a:pt x="4195" y="688"/>
                    <a:pt x="3678" y="324"/>
                    <a:pt x="3131" y="141"/>
                  </a:cubicBezTo>
                  <a:cubicBezTo>
                    <a:pt x="2829" y="46"/>
                    <a:pt x="2511" y="0"/>
                    <a:pt x="2197" y="0"/>
                  </a:cubicBezTo>
                  <a:close/>
                </a:path>
              </a:pathLst>
            </a:custGeom>
            <a:solidFill>
              <a:srgbClr val="3318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7"/>
            <p:cNvSpPr/>
            <p:nvPr/>
          </p:nvSpPr>
          <p:spPr>
            <a:xfrm>
              <a:off x="5989750" y="2450075"/>
              <a:ext cx="135275" cy="48750"/>
            </a:xfrm>
            <a:custGeom>
              <a:avLst/>
              <a:gdLst/>
              <a:ahLst/>
              <a:cxnLst/>
              <a:rect l="l" t="t" r="r" b="b"/>
              <a:pathLst>
                <a:path w="5411" h="1950" extrusionOk="0">
                  <a:moveTo>
                    <a:pt x="2768" y="1"/>
                  </a:moveTo>
                  <a:cubicBezTo>
                    <a:pt x="2717" y="1"/>
                    <a:pt x="2665" y="2"/>
                    <a:pt x="2614" y="4"/>
                  </a:cubicBezTo>
                  <a:cubicBezTo>
                    <a:pt x="2006" y="35"/>
                    <a:pt x="1429" y="217"/>
                    <a:pt x="973" y="582"/>
                  </a:cubicBezTo>
                  <a:cubicBezTo>
                    <a:pt x="486" y="916"/>
                    <a:pt x="122" y="1403"/>
                    <a:pt x="0" y="1950"/>
                  </a:cubicBezTo>
                  <a:cubicBezTo>
                    <a:pt x="517" y="1676"/>
                    <a:pt x="942" y="1494"/>
                    <a:pt x="1398" y="1372"/>
                  </a:cubicBezTo>
                  <a:cubicBezTo>
                    <a:pt x="1824" y="1220"/>
                    <a:pt x="2249" y="1160"/>
                    <a:pt x="2675" y="1129"/>
                  </a:cubicBezTo>
                  <a:cubicBezTo>
                    <a:pt x="2750" y="1124"/>
                    <a:pt x="2826" y="1121"/>
                    <a:pt x="2901" y="1121"/>
                  </a:cubicBezTo>
                  <a:cubicBezTo>
                    <a:pt x="3252" y="1121"/>
                    <a:pt x="3607" y="1176"/>
                    <a:pt x="3982" y="1251"/>
                  </a:cubicBezTo>
                  <a:cubicBezTo>
                    <a:pt x="4438" y="1311"/>
                    <a:pt x="4894" y="1463"/>
                    <a:pt x="5411" y="1676"/>
                  </a:cubicBezTo>
                  <a:cubicBezTo>
                    <a:pt x="5228" y="1129"/>
                    <a:pt x="4803" y="704"/>
                    <a:pt x="4316" y="400"/>
                  </a:cubicBezTo>
                  <a:cubicBezTo>
                    <a:pt x="3843" y="149"/>
                    <a:pt x="3319" y="1"/>
                    <a:pt x="2768" y="1"/>
                  </a:cubicBezTo>
                  <a:close/>
                </a:path>
              </a:pathLst>
            </a:custGeom>
            <a:solidFill>
              <a:srgbClr val="3318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7"/>
            <p:cNvSpPr/>
            <p:nvPr/>
          </p:nvSpPr>
          <p:spPr>
            <a:xfrm>
              <a:off x="5715425" y="2325825"/>
              <a:ext cx="99575" cy="32425"/>
            </a:xfrm>
            <a:custGeom>
              <a:avLst/>
              <a:gdLst/>
              <a:ahLst/>
              <a:cxnLst/>
              <a:rect l="l" t="t" r="r" b="b"/>
              <a:pathLst>
                <a:path w="3983" h="1297" extrusionOk="0">
                  <a:moveTo>
                    <a:pt x="2671" y="0"/>
                  </a:moveTo>
                  <a:cubicBezTo>
                    <a:pt x="1722" y="0"/>
                    <a:pt x="764" y="362"/>
                    <a:pt x="61" y="1023"/>
                  </a:cubicBezTo>
                  <a:cubicBezTo>
                    <a:pt x="0" y="1084"/>
                    <a:pt x="0" y="1175"/>
                    <a:pt x="61" y="1236"/>
                  </a:cubicBezTo>
                  <a:cubicBezTo>
                    <a:pt x="91" y="1297"/>
                    <a:pt x="152" y="1297"/>
                    <a:pt x="183" y="1297"/>
                  </a:cubicBezTo>
                  <a:cubicBezTo>
                    <a:pt x="213" y="1297"/>
                    <a:pt x="274" y="1297"/>
                    <a:pt x="304" y="1266"/>
                  </a:cubicBezTo>
                  <a:cubicBezTo>
                    <a:pt x="928" y="664"/>
                    <a:pt x="1812" y="335"/>
                    <a:pt x="2684" y="335"/>
                  </a:cubicBezTo>
                  <a:cubicBezTo>
                    <a:pt x="3044" y="335"/>
                    <a:pt x="3402" y="391"/>
                    <a:pt x="3739" y="506"/>
                  </a:cubicBezTo>
                  <a:cubicBezTo>
                    <a:pt x="3756" y="512"/>
                    <a:pt x="3772" y="514"/>
                    <a:pt x="3789" y="514"/>
                  </a:cubicBezTo>
                  <a:cubicBezTo>
                    <a:pt x="3862" y="514"/>
                    <a:pt x="3927" y="465"/>
                    <a:pt x="3952" y="415"/>
                  </a:cubicBezTo>
                  <a:cubicBezTo>
                    <a:pt x="3982" y="324"/>
                    <a:pt x="3952" y="233"/>
                    <a:pt x="3860" y="202"/>
                  </a:cubicBezTo>
                  <a:cubicBezTo>
                    <a:pt x="3479" y="66"/>
                    <a:pt x="3076" y="0"/>
                    <a:pt x="2671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7"/>
            <p:cNvSpPr/>
            <p:nvPr/>
          </p:nvSpPr>
          <p:spPr>
            <a:xfrm>
              <a:off x="5754925" y="2545625"/>
              <a:ext cx="285000" cy="157800"/>
            </a:xfrm>
            <a:custGeom>
              <a:avLst/>
              <a:gdLst/>
              <a:ahLst/>
              <a:cxnLst/>
              <a:rect l="l" t="t" r="r" b="b"/>
              <a:pathLst>
                <a:path w="11400" h="6312" extrusionOk="0">
                  <a:moveTo>
                    <a:pt x="2444" y="1"/>
                  </a:moveTo>
                  <a:cubicBezTo>
                    <a:pt x="2287" y="1"/>
                    <a:pt x="2131" y="5"/>
                    <a:pt x="1977" y="12"/>
                  </a:cubicBezTo>
                  <a:cubicBezTo>
                    <a:pt x="1490" y="43"/>
                    <a:pt x="943" y="134"/>
                    <a:pt x="578" y="468"/>
                  </a:cubicBezTo>
                  <a:cubicBezTo>
                    <a:pt x="92" y="924"/>
                    <a:pt x="1" y="1684"/>
                    <a:pt x="122" y="2353"/>
                  </a:cubicBezTo>
                  <a:cubicBezTo>
                    <a:pt x="457" y="3933"/>
                    <a:pt x="1764" y="5210"/>
                    <a:pt x="3284" y="5848"/>
                  </a:cubicBezTo>
                  <a:cubicBezTo>
                    <a:pt x="4066" y="6159"/>
                    <a:pt x="4913" y="6311"/>
                    <a:pt x="5762" y="6311"/>
                  </a:cubicBezTo>
                  <a:cubicBezTo>
                    <a:pt x="7322" y="6311"/>
                    <a:pt x="8892" y="5799"/>
                    <a:pt x="10092" y="4815"/>
                  </a:cubicBezTo>
                  <a:cubicBezTo>
                    <a:pt x="10579" y="4420"/>
                    <a:pt x="11004" y="3964"/>
                    <a:pt x="11217" y="3356"/>
                  </a:cubicBezTo>
                  <a:cubicBezTo>
                    <a:pt x="11399" y="2778"/>
                    <a:pt x="11308" y="2049"/>
                    <a:pt x="10852" y="1654"/>
                  </a:cubicBezTo>
                  <a:cubicBezTo>
                    <a:pt x="10487" y="1350"/>
                    <a:pt x="10001" y="1259"/>
                    <a:pt x="9515" y="1167"/>
                  </a:cubicBezTo>
                  <a:cubicBezTo>
                    <a:pt x="7295" y="797"/>
                    <a:pt x="4755" y="1"/>
                    <a:pt x="2444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7"/>
            <p:cNvSpPr/>
            <p:nvPr/>
          </p:nvSpPr>
          <p:spPr>
            <a:xfrm>
              <a:off x="5754925" y="2545675"/>
              <a:ext cx="201400" cy="127175"/>
            </a:xfrm>
            <a:custGeom>
              <a:avLst/>
              <a:gdLst/>
              <a:ahLst/>
              <a:cxnLst/>
              <a:rect l="l" t="t" r="r" b="b"/>
              <a:pathLst>
                <a:path w="8056" h="5087" extrusionOk="0">
                  <a:moveTo>
                    <a:pt x="2416" y="0"/>
                  </a:moveTo>
                  <a:cubicBezTo>
                    <a:pt x="2268" y="0"/>
                    <a:pt x="2122" y="4"/>
                    <a:pt x="1977" y="10"/>
                  </a:cubicBezTo>
                  <a:cubicBezTo>
                    <a:pt x="1490" y="41"/>
                    <a:pt x="943" y="132"/>
                    <a:pt x="578" y="466"/>
                  </a:cubicBezTo>
                  <a:cubicBezTo>
                    <a:pt x="92" y="922"/>
                    <a:pt x="1" y="1682"/>
                    <a:pt x="122" y="2351"/>
                  </a:cubicBezTo>
                  <a:cubicBezTo>
                    <a:pt x="335" y="3445"/>
                    <a:pt x="1065" y="4387"/>
                    <a:pt x="1977" y="5086"/>
                  </a:cubicBezTo>
                  <a:cubicBezTo>
                    <a:pt x="3618" y="3232"/>
                    <a:pt x="5746" y="1773"/>
                    <a:pt x="8056" y="892"/>
                  </a:cubicBezTo>
                  <a:cubicBezTo>
                    <a:pt x="6200" y="498"/>
                    <a:pt x="4239" y="0"/>
                    <a:pt x="2416" y="0"/>
                  </a:cubicBezTo>
                  <a:close/>
                </a:path>
              </a:pathLst>
            </a:custGeom>
            <a:solidFill>
              <a:srgbClr val="512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7"/>
            <p:cNvSpPr/>
            <p:nvPr/>
          </p:nvSpPr>
          <p:spPr>
            <a:xfrm>
              <a:off x="5785325" y="2545625"/>
              <a:ext cx="230275" cy="59050"/>
            </a:xfrm>
            <a:custGeom>
              <a:avLst/>
              <a:gdLst/>
              <a:ahLst/>
              <a:cxnLst/>
              <a:rect l="l" t="t" r="r" b="b"/>
              <a:pathLst>
                <a:path w="9211" h="2362" extrusionOk="0">
                  <a:moveTo>
                    <a:pt x="1228" y="1"/>
                  </a:moveTo>
                  <a:cubicBezTo>
                    <a:pt x="1071" y="1"/>
                    <a:pt x="915" y="5"/>
                    <a:pt x="761" y="12"/>
                  </a:cubicBezTo>
                  <a:cubicBezTo>
                    <a:pt x="517" y="12"/>
                    <a:pt x="244" y="73"/>
                    <a:pt x="1" y="134"/>
                  </a:cubicBezTo>
                  <a:cubicBezTo>
                    <a:pt x="244" y="529"/>
                    <a:pt x="517" y="894"/>
                    <a:pt x="913" y="1167"/>
                  </a:cubicBezTo>
                  <a:cubicBezTo>
                    <a:pt x="1368" y="1502"/>
                    <a:pt x="1916" y="1654"/>
                    <a:pt x="2463" y="1775"/>
                  </a:cubicBezTo>
                  <a:cubicBezTo>
                    <a:pt x="3466" y="2018"/>
                    <a:pt x="4499" y="2170"/>
                    <a:pt x="5533" y="2292"/>
                  </a:cubicBezTo>
                  <a:cubicBezTo>
                    <a:pt x="5873" y="2333"/>
                    <a:pt x="6226" y="2362"/>
                    <a:pt x="6581" y="2362"/>
                  </a:cubicBezTo>
                  <a:cubicBezTo>
                    <a:pt x="7016" y="2362"/>
                    <a:pt x="7454" y="2318"/>
                    <a:pt x="7873" y="2201"/>
                  </a:cubicBezTo>
                  <a:cubicBezTo>
                    <a:pt x="8359" y="2049"/>
                    <a:pt x="8846" y="1775"/>
                    <a:pt x="9211" y="1411"/>
                  </a:cubicBezTo>
                  <a:cubicBezTo>
                    <a:pt x="8937" y="1289"/>
                    <a:pt x="8603" y="1228"/>
                    <a:pt x="8299" y="1167"/>
                  </a:cubicBezTo>
                  <a:cubicBezTo>
                    <a:pt x="6079" y="797"/>
                    <a:pt x="3539" y="1"/>
                    <a:pt x="12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7"/>
            <p:cNvSpPr/>
            <p:nvPr/>
          </p:nvSpPr>
          <p:spPr>
            <a:xfrm>
              <a:off x="5849150" y="2482050"/>
              <a:ext cx="53975" cy="52500"/>
            </a:xfrm>
            <a:custGeom>
              <a:avLst/>
              <a:gdLst/>
              <a:ahLst/>
              <a:cxnLst/>
              <a:rect l="l" t="t" r="r" b="b"/>
              <a:pathLst>
                <a:path w="2159" h="2100" extrusionOk="0">
                  <a:moveTo>
                    <a:pt x="1064" y="0"/>
                  </a:moveTo>
                  <a:cubicBezTo>
                    <a:pt x="1044" y="0"/>
                    <a:pt x="1024" y="1"/>
                    <a:pt x="1004" y="2"/>
                  </a:cubicBezTo>
                  <a:cubicBezTo>
                    <a:pt x="518" y="32"/>
                    <a:pt x="62" y="488"/>
                    <a:pt x="31" y="975"/>
                  </a:cubicBezTo>
                  <a:cubicBezTo>
                    <a:pt x="1" y="1491"/>
                    <a:pt x="366" y="2008"/>
                    <a:pt x="852" y="2099"/>
                  </a:cubicBezTo>
                  <a:lnTo>
                    <a:pt x="913" y="2099"/>
                  </a:lnTo>
                  <a:cubicBezTo>
                    <a:pt x="974" y="2099"/>
                    <a:pt x="1034" y="2069"/>
                    <a:pt x="1065" y="1978"/>
                  </a:cubicBezTo>
                  <a:cubicBezTo>
                    <a:pt x="1065" y="1887"/>
                    <a:pt x="1034" y="1795"/>
                    <a:pt x="943" y="1765"/>
                  </a:cubicBezTo>
                  <a:cubicBezTo>
                    <a:pt x="609" y="1704"/>
                    <a:pt x="335" y="1370"/>
                    <a:pt x="366" y="1005"/>
                  </a:cubicBezTo>
                  <a:cubicBezTo>
                    <a:pt x="366" y="671"/>
                    <a:pt x="700" y="367"/>
                    <a:pt x="1034" y="336"/>
                  </a:cubicBezTo>
                  <a:cubicBezTo>
                    <a:pt x="1051" y="335"/>
                    <a:pt x="1069" y="334"/>
                    <a:pt x="1086" y="334"/>
                  </a:cubicBezTo>
                  <a:cubicBezTo>
                    <a:pt x="1405" y="334"/>
                    <a:pt x="1737" y="597"/>
                    <a:pt x="1794" y="914"/>
                  </a:cubicBezTo>
                  <a:cubicBezTo>
                    <a:pt x="1819" y="989"/>
                    <a:pt x="1885" y="1043"/>
                    <a:pt x="1959" y="1043"/>
                  </a:cubicBezTo>
                  <a:cubicBezTo>
                    <a:pt x="1975" y="1043"/>
                    <a:pt x="1991" y="1041"/>
                    <a:pt x="2007" y="1036"/>
                  </a:cubicBezTo>
                  <a:cubicBezTo>
                    <a:pt x="2098" y="1036"/>
                    <a:pt x="2159" y="944"/>
                    <a:pt x="2129" y="853"/>
                  </a:cubicBezTo>
                  <a:cubicBezTo>
                    <a:pt x="2012" y="357"/>
                    <a:pt x="1558" y="0"/>
                    <a:pt x="1064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7"/>
            <p:cNvSpPr/>
            <p:nvPr/>
          </p:nvSpPr>
          <p:spPr>
            <a:xfrm>
              <a:off x="5530775" y="1796075"/>
              <a:ext cx="952925" cy="741725"/>
            </a:xfrm>
            <a:custGeom>
              <a:avLst/>
              <a:gdLst/>
              <a:ahLst/>
              <a:cxnLst/>
              <a:rect l="l" t="t" r="r" b="b"/>
              <a:pathLst>
                <a:path w="38117" h="29669" extrusionOk="0">
                  <a:moveTo>
                    <a:pt x="11884" y="1"/>
                  </a:moveTo>
                  <a:cubicBezTo>
                    <a:pt x="10959" y="1"/>
                    <a:pt x="10054" y="165"/>
                    <a:pt x="9362" y="723"/>
                  </a:cubicBezTo>
                  <a:cubicBezTo>
                    <a:pt x="8389" y="1483"/>
                    <a:pt x="8389" y="4128"/>
                    <a:pt x="9484" y="4675"/>
                  </a:cubicBezTo>
                  <a:cubicBezTo>
                    <a:pt x="9306" y="4639"/>
                    <a:pt x="9127" y="4624"/>
                    <a:pt x="8948" y="4624"/>
                  </a:cubicBezTo>
                  <a:cubicBezTo>
                    <a:pt x="8358" y="4624"/>
                    <a:pt x="7763" y="4792"/>
                    <a:pt x="7204" y="4979"/>
                  </a:cubicBezTo>
                  <a:cubicBezTo>
                    <a:pt x="5350" y="5587"/>
                    <a:pt x="3526" y="6407"/>
                    <a:pt x="2189" y="7775"/>
                  </a:cubicBezTo>
                  <a:cubicBezTo>
                    <a:pt x="821" y="9143"/>
                    <a:pt x="0" y="11179"/>
                    <a:pt x="486" y="13034"/>
                  </a:cubicBezTo>
                  <a:cubicBezTo>
                    <a:pt x="760" y="14037"/>
                    <a:pt x="1398" y="14918"/>
                    <a:pt x="2097" y="15678"/>
                  </a:cubicBezTo>
                  <a:cubicBezTo>
                    <a:pt x="3556" y="17289"/>
                    <a:pt x="5471" y="18566"/>
                    <a:pt x="7599" y="19022"/>
                  </a:cubicBezTo>
                  <a:cubicBezTo>
                    <a:pt x="8144" y="19138"/>
                    <a:pt x="8730" y="19197"/>
                    <a:pt x="9328" y="19197"/>
                  </a:cubicBezTo>
                  <a:cubicBezTo>
                    <a:pt x="10649" y="19197"/>
                    <a:pt x="12031" y="18909"/>
                    <a:pt x="13174" y="18322"/>
                  </a:cubicBezTo>
                  <a:lnTo>
                    <a:pt x="13174" y="18322"/>
                  </a:lnTo>
                  <a:cubicBezTo>
                    <a:pt x="12972" y="18476"/>
                    <a:pt x="12783" y="18646"/>
                    <a:pt x="12614" y="18839"/>
                  </a:cubicBezTo>
                  <a:cubicBezTo>
                    <a:pt x="12189" y="19325"/>
                    <a:pt x="11885" y="19994"/>
                    <a:pt x="12006" y="20632"/>
                  </a:cubicBezTo>
                  <a:cubicBezTo>
                    <a:pt x="12158" y="21484"/>
                    <a:pt x="12949" y="22091"/>
                    <a:pt x="13769" y="22213"/>
                  </a:cubicBezTo>
                  <a:cubicBezTo>
                    <a:pt x="13947" y="22245"/>
                    <a:pt x="14125" y="22259"/>
                    <a:pt x="14303" y="22259"/>
                  </a:cubicBezTo>
                  <a:cubicBezTo>
                    <a:pt x="14974" y="22259"/>
                    <a:pt x="15637" y="22052"/>
                    <a:pt x="16262" y="21788"/>
                  </a:cubicBezTo>
                  <a:cubicBezTo>
                    <a:pt x="18420" y="20815"/>
                    <a:pt x="20213" y="19022"/>
                    <a:pt x="21186" y="16863"/>
                  </a:cubicBezTo>
                  <a:cubicBezTo>
                    <a:pt x="21307" y="17958"/>
                    <a:pt x="22067" y="19204"/>
                    <a:pt x="23040" y="19690"/>
                  </a:cubicBezTo>
                  <a:cubicBezTo>
                    <a:pt x="23498" y="19919"/>
                    <a:pt x="24009" y="20034"/>
                    <a:pt x="24524" y="20034"/>
                  </a:cubicBezTo>
                  <a:cubicBezTo>
                    <a:pt x="25103" y="20034"/>
                    <a:pt x="25686" y="19889"/>
                    <a:pt x="26201" y="19599"/>
                  </a:cubicBezTo>
                  <a:cubicBezTo>
                    <a:pt x="26809" y="21970"/>
                    <a:pt x="28329" y="23794"/>
                    <a:pt x="30487" y="24888"/>
                  </a:cubicBezTo>
                  <a:cubicBezTo>
                    <a:pt x="30244" y="25921"/>
                    <a:pt x="30274" y="26924"/>
                    <a:pt x="30305" y="27988"/>
                  </a:cubicBezTo>
                  <a:cubicBezTo>
                    <a:pt x="30305" y="28657"/>
                    <a:pt x="30548" y="29508"/>
                    <a:pt x="31216" y="29660"/>
                  </a:cubicBezTo>
                  <a:cubicBezTo>
                    <a:pt x="31261" y="29666"/>
                    <a:pt x="31306" y="29668"/>
                    <a:pt x="31350" y="29668"/>
                  </a:cubicBezTo>
                  <a:cubicBezTo>
                    <a:pt x="31549" y="29668"/>
                    <a:pt x="31747" y="29618"/>
                    <a:pt x="31946" y="29569"/>
                  </a:cubicBezTo>
                  <a:cubicBezTo>
                    <a:pt x="34378" y="28809"/>
                    <a:pt x="36475" y="26742"/>
                    <a:pt x="36779" y="24219"/>
                  </a:cubicBezTo>
                  <a:cubicBezTo>
                    <a:pt x="36870" y="23490"/>
                    <a:pt x="36779" y="22699"/>
                    <a:pt x="36262" y="22213"/>
                  </a:cubicBezTo>
                  <a:cubicBezTo>
                    <a:pt x="37508" y="20237"/>
                    <a:pt x="38116" y="17927"/>
                    <a:pt x="37448" y="15678"/>
                  </a:cubicBezTo>
                  <a:cubicBezTo>
                    <a:pt x="36779" y="13459"/>
                    <a:pt x="35107" y="11544"/>
                    <a:pt x="32979" y="10572"/>
                  </a:cubicBezTo>
                  <a:cubicBezTo>
                    <a:pt x="33800" y="10572"/>
                    <a:pt x="34712" y="10420"/>
                    <a:pt x="35441" y="10055"/>
                  </a:cubicBezTo>
                  <a:cubicBezTo>
                    <a:pt x="35837" y="9812"/>
                    <a:pt x="36232" y="9538"/>
                    <a:pt x="36445" y="9113"/>
                  </a:cubicBezTo>
                  <a:cubicBezTo>
                    <a:pt x="36657" y="8717"/>
                    <a:pt x="36627" y="8170"/>
                    <a:pt x="36293" y="7836"/>
                  </a:cubicBezTo>
                  <a:cubicBezTo>
                    <a:pt x="36080" y="7684"/>
                    <a:pt x="35837" y="7593"/>
                    <a:pt x="35563" y="7562"/>
                  </a:cubicBezTo>
                  <a:cubicBezTo>
                    <a:pt x="35297" y="7508"/>
                    <a:pt x="35028" y="7481"/>
                    <a:pt x="34758" y="7481"/>
                  </a:cubicBezTo>
                  <a:cubicBezTo>
                    <a:pt x="33979" y="7481"/>
                    <a:pt x="33201" y="7703"/>
                    <a:pt x="32523" y="8110"/>
                  </a:cubicBezTo>
                  <a:cubicBezTo>
                    <a:pt x="32615" y="7167"/>
                    <a:pt x="32432" y="6316"/>
                    <a:pt x="32068" y="5465"/>
                  </a:cubicBezTo>
                  <a:cubicBezTo>
                    <a:pt x="31876" y="5055"/>
                    <a:pt x="31537" y="4596"/>
                    <a:pt x="31117" y="4596"/>
                  </a:cubicBezTo>
                  <a:cubicBezTo>
                    <a:pt x="31070" y="4596"/>
                    <a:pt x="31022" y="4602"/>
                    <a:pt x="30973" y="4614"/>
                  </a:cubicBezTo>
                  <a:cubicBezTo>
                    <a:pt x="30457" y="4736"/>
                    <a:pt x="30335" y="5404"/>
                    <a:pt x="30396" y="5951"/>
                  </a:cubicBezTo>
                  <a:cubicBezTo>
                    <a:pt x="30457" y="6772"/>
                    <a:pt x="30700" y="7593"/>
                    <a:pt x="31034" y="8322"/>
                  </a:cubicBezTo>
                  <a:cubicBezTo>
                    <a:pt x="26292" y="3550"/>
                    <a:pt x="19575" y="571"/>
                    <a:pt x="12888" y="55"/>
                  </a:cubicBezTo>
                  <a:cubicBezTo>
                    <a:pt x="12557" y="22"/>
                    <a:pt x="12219" y="1"/>
                    <a:pt x="11884" y="1"/>
                  </a:cubicBezTo>
                  <a:close/>
                </a:path>
              </a:pathLst>
            </a:custGeom>
            <a:solidFill>
              <a:srgbClr val="512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7"/>
            <p:cNvSpPr/>
            <p:nvPr/>
          </p:nvSpPr>
          <p:spPr>
            <a:xfrm>
              <a:off x="5861325" y="2238175"/>
              <a:ext cx="23575" cy="15225"/>
            </a:xfrm>
            <a:custGeom>
              <a:avLst/>
              <a:gdLst/>
              <a:ahLst/>
              <a:cxnLst/>
              <a:rect l="l" t="t" r="r" b="b"/>
              <a:pathLst>
                <a:path w="943" h="609" extrusionOk="0">
                  <a:moveTo>
                    <a:pt x="942" y="0"/>
                  </a:moveTo>
                  <a:lnTo>
                    <a:pt x="942" y="0"/>
                  </a:lnTo>
                  <a:cubicBezTo>
                    <a:pt x="608" y="182"/>
                    <a:pt x="304" y="395"/>
                    <a:pt x="0" y="608"/>
                  </a:cubicBezTo>
                  <a:cubicBezTo>
                    <a:pt x="335" y="426"/>
                    <a:pt x="639" y="213"/>
                    <a:pt x="942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7"/>
            <p:cNvSpPr/>
            <p:nvPr/>
          </p:nvSpPr>
          <p:spPr>
            <a:xfrm>
              <a:off x="6252650" y="2509425"/>
              <a:ext cx="148225" cy="158450"/>
            </a:xfrm>
            <a:custGeom>
              <a:avLst/>
              <a:gdLst/>
              <a:ahLst/>
              <a:cxnLst/>
              <a:rect l="l" t="t" r="r" b="b"/>
              <a:pathLst>
                <a:path w="5929" h="6338" extrusionOk="0">
                  <a:moveTo>
                    <a:pt x="3602" y="0"/>
                  </a:moveTo>
                  <a:cubicBezTo>
                    <a:pt x="3577" y="0"/>
                    <a:pt x="3552" y="1"/>
                    <a:pt x="3527" y="1"/>
                  </a:cubicBezTo>
                  <a:cubicBezTo>
                    <a:pt x="1612" y="32"/>
                    <a:pt x="1" y="2281"/>
                    <a:pt x="62" y="4105"/>
                  </a:cubicBezTo>
                  <a:cubicBezTo>
                    <a:pt x="92" y="5138"/>
                    <a:pt x="852" y="6172"/>
                    <a:pt x="1855" y="6324"/>
                  </a:cubicBezTo>
                  <a:cubicBezTo>
                    <a:pt x="1934" y="6333"/>
                    <a:pt x="2014" y="6338"/>
                    <a:pt x="2093" y="6338"/>
                  </a:cubicBezTo>
                  <a:cubicBezTo>
                    <a:pt x="2772" y="6338"/>
                    <a:pt x="3442" y="6002"/>
                    <a:pt x="4013" y="5594"/>
                  </a:cubicBezTo>
                  <a:cubicBezTo>
                    <a:pt x="4591" y="5199"/>
                    <a:pt x="5107" y="4713"/>
                    <a:pt x="5442" y="4105"/>
                  </a:cubicBezTo>
                  <a:cubicBezTo>
                    <a:pt x="5685" y="3710"/>
                    <a:pt x="5807" y="3254"/>
                    <a:pt x="5867" y="2798"/>
                  </a:cubicBezTo>
                  <a:cubicBezTo>
                    <a:pt x="5928" y="2342"/>
                    <a:pt x="5928" y="1855"/>
                    <a:pt x="5776" y="1400"/>
                  </a:cubicBezTo>
                  <a:cubicBezTo>
                    <a:pt x="5451" y="541"/>
                    <a:pt x="4520" y="0"/>
                    <a:pt x="3602" y="0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7"/>
            <p:cNvSpPr/>
            <p:nvPr/>
          </p:nvSpPr>
          <p:spPr>
            <a:xfrm>
              <a:off x="6261775" y="2532000"/>
              <a:ext cx="93500" cy="92925"/>
            </a:xfrm>
            <a:custGeom>
              <a:avLst/>
              <a:gdLst/>
              <a:ahLst/>
              <a:cxnLst/>
              <a:rect l="l" t="t" r="r" b="b"/>
              <a:pathLst>
                <a:path w="3740" h="3717" extrusionOk="0">
                  <a:moveTo>
                    <a:pt x="1898" y="0"/>
                  </a:moveTo>
                  <a:cubicBezTo>
                    <a:pt x="1465" y="0"/>
                    <a:pt x="1034" y="149"/>
                    <a:pt x="730" y="436"/>
                  </a:cubicBezTo>
                  <a:cubicBezTo>
                    <a:pt x="548" y="618"/>
                    <a:pt x="396" y="983"/>
                    <a:pt x="305" y="1196"/>
                  </a:cubicBezTo>
                  <a:cubicBezTo>
                    <a:pt x="92" y="1773"/>
                    <a:pt x="1" y="2442"/>
                    <a:pt x="305" y="2959"/>
                  </a:cubicBezTo>
                  <a:cubicBezTo>
                    <a:pt x="591" y="3459"/>
                    <a:pt x="1157" y="3717"/>
                    <a:pt x="1725" y="3717"/>
                  </a:cubicBezTo>
                  <a:cubicBezTo>
                    <a:pt x="1882" y="3717"/>
                    <a:pt x="2038" y="3697"/>
                    <a:pt x="2189" y="3658"/>
                  </a:cubicBezTo>
                  <a:cubicBezTo>
                    <a:pt x="2888" y="3475"/>
                    <a:pt x="3496" y="2837"/>
                    <a:pt x="3618" y="2138"/>
                  </a:cubicBezTo>
                  <a:cubicBezTo>
                    <a:pt x="3739" y="1408"/>
                    <a:pt x="3405" y="618"/>
                    <a:pt x="2767" y="223"/>
                  </a:cubicBezTo>
                  <a:cubicBezTo>
                    <a:pt x="2504" y="73"/>
                    <a:pt x="2201" y="0"/>
                    <a:pt x="1898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7"/>
            <p:cNvSpPr/>
            <p:nvPr/>
          </p:nvSpPr>
          <p:spPr>
            <a:xfrm>
              <a:off x="6076375" y="3219925"/>
              <a:ext cx="428600" cy="279675"/>
            </a:xfrm>
            <a:custGeom>
              <a:avLst/>
              <a:gdLst/>
              <a:ahLst/>
              <a:cxnLst/>
              <a:rect l="l" t="t" r="r" b="b"/>
              <a:pathLst>
                <a:path w="17144" h="11187" extrusionOk="0">
                  <a:moveTo>
                    <a:pt x="12427" y="0"/>
                  </a:moveTo>
                  <a:cubicBezTo>
                    <a:pt x="11348" y="0"/>
                    <a:pt x="10270" y="219"/>
                    <a:pt x="9240" y="488"/>
                  </a:cubicBezTo>
                  <a:cubicBezTo>
                    <a:pt x="2918" y="2098"/>
                    <a:pt x="6231" y="1643"/>
                    <a:pt x="0" y="3649"/>
                  </a:cubicBezTo>
                  <a:cubicBezTo>
                    <a:pt x="1155" y="5807"/>
                    <a:pt x="2310" y="8968"/>
                    <a:pt x="3222" y="11187"/>
                  </a:cubicBezTo>
                  <a:cubicBezTo>
                    <a:pt x="10487" y="9454"/>
                    <a:pt x="9028" y="10640"/>
                    <a:pt x="14681" y="6688"/>
                  </a:cubicBezTo>
                  <a:cubicBezTo>
                    <a:pt x="15928" y="5837"/>
                    <a:pt x="17143" y="4682"/>
                    <a:pt x="16870" y="3375"/>
                  </a:cubicBezTo>
                  <a:cubicBezTo>
                    <a:pt x="16627" y="2190"/>
                    <a:pt x="15046" y="336"/>
                    <a:pt x="13587" y="92"/>
                  </a:cubicBezTo>
                  <a:cubicBezTo>
                    <a:pt x="13202" y="28"/>
                    <a:pt x="12815" y="0"/>
                    <a:pt x="1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7"/>
            <p:cNvSpPr/>
            <p:nvPr/>
          </p:nvSpPr>
          <p:spPr>
            <a:xfrm>
              <a:off x="6076375" y="3283775"/>
              <a:ext cx="422525" cy="215825"/>
            </a:xfrm>
            <a:custGeom>
              <a:avLst/>
              <a:gdLst/>
              <a:ahLst/>
              <a:cxnLst/>
              <a:rect l="l" t="t" r="r" b="b"/>
              <a:pathLst>
                <a:path w="16901" h="8633" extrusionOk="0">
                  <a:moveTo>
                    <a:pt x="3070" y="0"/>
                  </a:moveTo>
                  <a:cubicBezTo>
                    <a:pt x="2037" y="396"/>
                    <a:pt x="1003" y="791"/>
                    <a:pt x="0" y="1095"/>
                  </a:cubicBezTo>
                  <a:cubicBezTo>
                    <a:pt x="1155" y="3253"/>
                    <a:pt x="2310" y="6414"/>
                    <a:pt x="3222" y="8633"/>
                  </a:cubicBezTo>
                  <a:cubicBezTo>
                    <a:pt x="10487" y="6900"/>
                    <a:pt x="9058" y="8086"/>
                    <a:pt x="14742" y="4165"/>
                  </a:cubicBezTo>
                  <a:cubicBezTo>
                    <a:pt x="15684" y="3496"/>
                    <a:pt x="16627" y="2310"/>
                    <a:pt x="16900" y="1338"/>
                  </a:cubicBezTo>
                  <a:lnTo>
                    <a:pt x="16900" y="1338"/>
                  </a:lnTo>
                  <a:cubicBezTo>
                    <a:pt x="16080" y="2189"/>
                    <a:pt x="15107" y="2554"/>
                    <a:pt x="14043" y="3222"/>
                  </a:cubicBezTo>
                  <a:cubicBezTo>
                    <a:pt x="11915" y="4529"/>
                    <a:pt x="12402" y="4195"/>
                    <a:pt x="9666" y="4864"/>
                  </a:cubicBezTo>
                  <a:cubicBezTo>
                    <a:pt x="8602" y="5137"/>
                    <a:pt x="7538" y="5380"/>
                    <a:pt x="6414" y="5502"/>
                  </a:cubicBezTo>
                  <a:cubicBezTo>
                    <a:pt x="6325" y="5513"/>
                    <a:pt x="6232" y="5520"/>
                    <a:pt x="6139" y="5520"/>
                  </a:cubicBezTo>
                  <a:cubicBezTo>
                    <a:pt x="5978" y="5520"/>
                    <a:pt x="5819" y="5499"/>
                    <a:pt x="5684" y="5441"/>
                  </a:cubicBezTo>
                  <a:cubicBezTo>
                    <a:pt x="5502" y="5350"/>
                    <a:pt x="5411" y="5198"/>
                    <a:pt x="5319" y="5046"/>
                  </a:cubicBezTo>
                  <a:cubicBezTo>
                    <a:pt x="4347" y="3435"/>
                    <a:pt x="3587" y="1733"/>
                    <a:pt x="3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6" name="Google Shape;2556;p47"/>
          <p:cNvGrpSpPr/>
          <p:nvPr/>
        </p:nvGrpSpPr>
        <p:grpSpPr>
          <a:xfrm>
            <a:off x="8013985" y="701825"/>
            <a:ext cx="1353365" cy="693903"/>
            <a:chOff x="8013985" y="701825"/>
            <a:chExt cx="1353365" cy="693903"/>
          </a:xfrm>
        </p:grpSpPr>
        <p:sp>
          <p:nvSpPr>
            <p:cNvPr id="2557" name="Google Shape;2557;p47"/>
            <p:cNvSpPr/>
            <p:nvPr/>
          </p:nvSpPr>
          <p:spPr>
            <a:xfrm>
              <a:off x="8625599" y="1296756"/>
              <a:ext cx="128877" cy="24440"/>
            </a:xfrm>
            <a:custGeom>
              <a:avLst/>
              <a:gdLst/>
              <a:ahLst/>
              <a:cxnLst/>
              <a:rect l="l" t="t" r="r" b="b"/>
              <a:pathLst>
                <a:path w="8664" h="1643" extrusionOk="0">
                  <a:moveTo>
                    <a:pt x="791" y="1"/>
                  </a:moveTo>
                  <a:cubicBezTo>
                    <a:pt x="335" y="1"/>
                    <a:pt x="1" y="366"/>
                    <a:pt x="1" y="821"/>
                  </a:cubicBezTo>
                  <a:lnTo>
                    <a:pt x="1" y="1399"/>
                  </a:lnTo>
                  <a:cubicBezTo>
                    <a:pt x="1" y="1521"/>
                    <a:pt x="92" y="1642"/>
                    <a:pt x="244" y="1642"/>
                  </a:cubicBezTo>
                  <a:lnTo>
                    <a:pt x="8390" y="1642"/>
                  </a:lnTo>
                  <a:cubicBezTo>
                    <a:pt x="8542" y="1642"/>
                    <a:pt x="8664" y="1521"/>
                    <a:pt x="8664" y="1399"/>
                  </a:cubicBezTo>
                  <a:lnTo>
                    <a:pt x="8664" y="821"/>
                  </a:lnTo>
                  <a:cubicBezTo>
                    <a:pt x="8664" y="366"/>
                    <a:pt x="8299" y="1"/>
                    <a:pt x="7843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7"/>
            <p:cNvSpPr/>
            <p:nvPr/>
          </p:nvSpPr>
          <p:spPr>
            <a:xfrm>
              <a:off x="8555529" y="902094"/>
              <a:ext cx="269029" cy="406935"/>
            </a:xfrm>
            <a:custGeom>
              <a:avLst/>
              <a:gdLst/>
              <a:ahLst/>
              <a:cxnLst/>
              <a:rect l="l" t="t" r="r" b="b"/>
              <a:pathLst>
                <a:path w="18086" h="27357" extrusionOk="0">
                  <a:moveTo>
                    <a:pt x="6444" y="0"/>
                  </a:moveTo>
                  <a:cubicBezTo>
                    <a:pt x="6110" y="0"/>
                    <a:pt x="5806" y="274"/>
                    <a:pt x="5806" y="608"/>
                  </a:cubicBezTo>
                  <a:lnTo>
                    <a:pt x="5806" y="1429"/>
                  </a:lnTo>
                  <a:cubicBezTo>
                    <a:pt x="5806" y="1763"/>
                    <a:pt x="6110" y="2037"/>
                    <a:pt x="6444" y="2037"/>
                  </a:cubicBezTo>
                  <a:lnTo>
                    <a:pt x="6839" y="2037"/>
                  </a:lnTo>
                  <a:lnTo>
                    <a:pt x="6839" y="9545"/>
                  </a:lnTo>
                  <a:cubicBezTo>
                    <a:pt x="2888" y="10548"/>
                    <a:pt x="0" y="14104"/>
                    <a:pt x="0" y="18329"/>
                  </a:cubicBezTo>
                  <a:cubicBezTo>
                    <a:pt x="0" y="23314"/>
                    <a:pt x="4043" y="27356"/>
                    <a:pt x="9028" y="27356"/>
                  </a:cubicBezTo>
                  <a:cubicBezTo>
                    <a:pt x="14013" y="27356"/>
                    <a:pt x="18086" y="23314"/>
                    <a:pt x="18086" y="18329"/>
                  </a:cubicBezTo>
                  <a:cubicBezTo>
                    <a:pt x="18086" y="14104"/>
                    <a:pt x="15168" y="10548"/>
                    <a:pt x="11216" y="9545"/>
                  </a:cubicBezTo>
                  <a:lnTo>
                    <a:pt x="11216" y="2037"/>
                  </a:lnTo>
                  <a:lnTo>
                    <a:pt x="11612" y="2037"/>
                  </a:lnTo>
                  <a:cubicBezTo>
                    <a:pt x="11976" y="2037"/>
                    <a:pt x="12250" y="1763"/>
                    <a:pt x="12250" y="1429"/>
                  </a:cubicBezTo>
                  <a:lnTo>
                    <a:pt x="12250" y="608"/>
                  </a:lnTo>
                  <a:cubicBezTo>
                    <a:pt x="12250" y="274"/>
                    <a:pt x="11976" y="0"/>
                    <a:pt x="11612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7"/>
            <p:cNvSpPr/>
            <p:nvPr/>
          </p:nvSpPr>
          <p:spPr>
            <a:xfrm>
              <a:off x="8555529" y="1174691"/>
              <a:ext cx="269029" cy="134306"/>
            </a:xfrm>
            <a:custGeom>
              <a:avLst/>
              <a:gdLst/>
              <a:ahLst/>
              <a:cxnLst/>
              <a:rect l="l" t="t" r="r" b="b"/>
              <a:pathLst>
                <a:path w="18086" h="9029" extrusionOk="0">
                  <a:moveTo>
                    <a:pt x="0" y="1"/>
                  </a:moveTo>
                  <a:cubicBezTo>
                    <a:pt x="0" y="4986"/>
                    <a:pt x="4043" y="9028"/>
                    <a:pt x="9028" y="9028"/>
                  </a:cubicBezTo>
                  <a:cubicBezTo>
                    <a:pt x="14013" y="9028"/>
                    <a:pt x="18086" y="4986"/>
                    <a:pt x="18086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7"/>
            <p:cNvSpPr/>
            <p:nvPr/>
          </p:nvSpPr>
          <p:spPr>
            <a:xfrm>
              <a:off x="8893234" y="1296756"/>
              <a:ext cx="288932" cy="24440"/>
            </a:xfrm>
            <a:custGeom>
              <a:avLst/>
              <a:gdLst/>
              <a:ahLst/>
              <a:cxnLst/>
              <a:rect l="l" t="t" r="r" b="b"/>
              <a:pathLst>
                <a:path w="19424" h="1643" extrusionOk="0">
                  <a:moveTo>
                    <a:pt x="822" y="1"/>
                  </a:moveTo>
                  <a:cubicBezTo>
                    <a:pt x="366" y="1"/>
                    <a:pt x="1" y="366"/>
                    <a:pt x="1" y="821"/>
                  </a:cubicBezTo>
                  <a:lnTo>
                    <a:pt x="1" y="1399"/>
                  </a:lnTo>
                  <a:cubicBezTo>
                    <a:pt x="1" y="1521"/>
                    <a:pt x="123" y="1642"/>
                    <a:pt x="275" y="1642"/>
                  </a:cubicBezTo>
                  <a:lnTo>
                    <a:pt x="19181" y="1642"/>
                  </a:lnTo>
                  <a:cubicBezTo>
                    <a:pt x="19333" y="1642"/>
                    <a:pt x="19424" y="1521"/>
                    <a:pt x="19424" y="1399"/>
                  </a:cubicBezTo>
                  <a:lnTo>
                    <a:pt x="19424" y="821"/>
                  </a:lnTo>
                  <a:cubicBezTo>
                    <a:pt x="19424" y="366"/>
                    <a:pt x="19089" y="1"/>
                    <a:pt x="18634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7"/>
            <p:cNvSpPr/>
            <p:nvPr/>
          </p:nvSpPr>
          <p:spPr>
            <a:xfrm>
              <a:off x="8859337" y="701825"/>
              <a:ext cx="357193" cy="596369"/>
            </a:xfrm>
            <a:custGeom>
              <a:avLst/>
              <a:gdLst/>
              <a:ahLst/>
              <a:cxnLst/>
              <a:rect l="l" t="t" r="r" b="b"/>
              <a:pathLst>
                <a:path w="24013" h="40092" extrusionOk="0">
                  <a:moveTo>
                    <a:pt x="9149" y="0"/>
                  </a:moveTo>
                  <a:cubicBezTo>
                    <a:pt x="8754" y="0"/>
                    <a:pt x="8450" y="304"/>
                    <a:pt x="8450" y="699"/>
                  </a:cubicBezTo>
                  <a:lnTo>
                    <a:pt x="8450" y="1885"/>
                  </a:lnTo>
                  <a:cubicBezTo>
                    <a:pt x="8450" y="2280"/>
                    <a:pt x="8754" y="2584"/>
                    <a:pt x="9149" y="2584"/>
                  </a:cubicBezTo>
                  <a:lnTo>
                    <a:pt x="9362" y="2584"/>
                  </a:lnTo>
                  <a:lnTo>
                    <a:pt x="9362" y="22949"/>
                  </a:lnTo>
                  <a:lnTo>
                    <a:pt x="943" y="36536"/>
                  </a:lnTo>
                  <a:cubicBezTo>
                    <a:pt x="0" y="38086"/>
                    <a:pt x="1095" y="40092"/>
                    <a:pt x="2918" y="40092"/>
                  </a:cubicBezTo>
                  <a:lnTo>
                    <a:pt x="21095" y="40092"/>
                  </a:lnTo>
                  <a:cubicBezTo>
                    <a:pt x="22919" y="40092"/>
                    <a:pt x="24013" y="38086"/>
                    <a:pt x="23071" y="36536"/>
                  </a:cubicBezTo>
                  <a:lnTo>
                    <a:pt x="14651" y="22949"/>
                  </a:lnTo>
                  <a:lnTo>
                    <a:pt x="14651" y="2584"/>
                  </a:lnTo>
                  <a:lnTo>
                    <a:pt x="14864" y="2584"/>
                  </a:lnTo>
                  <a:cubicBezTo>
                    <a:pt x="15259" y="2584"/>
                    <a:pt x="15563" y="2280"/>
                    <a:pt x="15563" y="1885"/>
                  </a:cubicBezTo>
                  <a:lnTo>
                    <a:pt x="15563" y="699"/>
                  </a:lnTo>
                  <a:cubicBezTo>
                    <a:pt x="15563" y="304"/>
                    <a:pt x="15259" y="0"/>
                    <a:pt x="14864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7"/>
            <p:cNvSpPr/>
            <p:nvPr/>
          </p:nvSpPr>
          <p:spPr>
            <a:xfrm>
              <a:off x="8859337" y="1139442"/>
              <a:ext cx="357193" cy="158701"/>
            </a:xfrm>
            <a:custGeom>
              <a:avLst/>
              <a:gdLst/>
              <a:ahLst/>
              <a:cxnLst/>
              <a:rect l="l" t="t" r="r" b="b"/>
              <a:pathLst>
                <a:path w="24013" h="10669" extrusionOk="0">
                  <a:moveTo>
                    <a:pt x="5350" y="0"/>
                  </a:moveTo>
                  <a:lnTo>
                    <a:pt x="943" y="7113"/>
                  </a:lnTo>
                  <a:cubicBezTo>
                    <a:pt x="0" y="8663"/>
                    <a:pt x="1095" y="10669"/>
                    <a:pt x="2918" y="10669"/>
                  </a:cubicBezTo>
                  <a:lnTo>
                    <a:pt x="21095" y="10669"/>
                  </a:lnTo>
                  <a:cubicBezTo>
                    <a:pt x="22919" y="10669"/>
                    <a:pt x="24013" y="8663"/>
                    <a:pt x="23071" y="7113"/>
                  </a:cubicBezTo>
                  <a:lnTo>
                    <a:pt x="18633" y="0"/>
                  </a:ln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7"/>
            <p:cNvSpPr/>
            <p:nvPr/>
          </p:nvSpPr>
          <p:spPr>
            <a:xfrm>
              <a:off x="8081286" y="777545"/>
              <a:ext cx="417779" cy="543711"/>
            </a:xfrm>
            <a:custGeom>
              <a:avLst/>
              <a:gdLst/>
              <a:ahLst/>
              <a:cxnLst/>
              <a:rect l="l" t="t" r="r" b="b"/>
              <a:pathLst>
                <a:path w="28086" h="36552" extrusionOk="0">
                  <a:moveTo>
                    <a:pt x="14500" y="0"/>
                  </a:moveTo>
                  <a:cubicBezTo>
                    <a:pt x="13793" y="0"/>
                    <a:pt x="13087" y="175"/>
                    <a:pt x="12432" y="532"/>
                  </a:cubicBezTo>
                  <a:cubicBezTo>
                    <a:pt x="10973" y="1292"/>
                    <a:pt x="10152" y="2873"/>
                    <a:pt x="10152" y="4514"/>
                  </a:cubicBezTo>
                  <a:lnTo>
                    <a:pt x="10152" y="12417"/>
                  </a:lnTo>
                  <a:cubicBezTo>
                    <a:pt x="10152" y="15517"/>
                    <a:pt x="9332" y="18587"/>
                    <a:pt x="7751" y="21293"/>
                  </a:cubicBezTo>
                  <a:lnTo>
                    <a:pt x="973" y="33025"/>
                  </a:lnTo>
                  <a:cubicBezTo>
                    <a:pt x="0" y="34575"/>
                    <a:pt x="1125" y="36551"/>
                    <a:pt x="2949" y="36551"/>
                  </a:cubicBezTo>
                  <a:lnTo>
                    <a:pt x="21095" y="36551"/>
                  </a:lnTo>
                  <a:cubicBezTo>
                    <a:pt x="22919" y="36551"/>
                    <a:pt x="24043" y="34545"/>
                    <a:pt x="23071" y="33025"/>
                  </a:cubicBezTo>
                  <a:lnTo>
                    <a:pt x="16292" y="21293"/>
                  </a:lnTo>
                  <a:cubicBezTo>
                    <a:pt x="14742" y="18587"/>
                    <a:pt x="13922" y="15517"/>
                    <a:pt x="13922" y="12417"/>
                  </a:cubicBezTo>
                  <a:lnTo>
                    <a:pt x="13922" y="4362"/>
                  </a:lnTo>
                  <a:cubicBezTo>
                    <a:pt x="13922" y="4089"/>
                    <a:pt x="14104" y="3937"/>
                    <a:pt x="14195" y="3876"/>
                  </a:cubicBezTo>
                  <a:cubicBezTo>
                    <a:pt x="14268" y="3840"/>
                    <a:pt x="14372" y="3793"/>
                    <a:pt x="14496" y="3793"/>
                  </a:cubicBezTo>
                  <a:cubicBezTo>
                    <a:pt x="14581" y="3793"/>
                    <a:pt x="14674" y="3814"/>
                    <a:pt x="14773" y="3876"/>
                  </a:cubicBezTo>
                  <a:lnTo>
                    <a:pt x="26445" y="10836"/>
                  </a:lnTo>
                  <a:cubicBezTo>
                    <a:pt x="26518" y="10878"/>
                    <a:pt x="26598" y="10898"/>
                    <a:pt x="26678" y="10898"/>
                  </a:cubicBezTo>
                  <a:cubicBezTo>
                    <a:pt x="26831" y="10898"/>
                    <a:pt x="26983" y="10824"/>
                    <a:pt x="27083" y="10684"/>
                  </a:cubicBezTo>
                  <a:lnTo>
                    <a:pt x="27904" y="9499"/>
                  </a:lnTo>
                  <a:cubicBezTo>
                    <a:pt x="28086" y="9286"/>
                    <a:pt x="28025" y="8982"/>
                    <a:pt x="27812" y="8800"/>
                  </a:cubicBezTo>
                  <a:lnTo>
                    <a:pt x="16657" y="563"/>
                  </a:lnTo>
                  <a:cubicBezTo>
                    <a:pt x="15975" y="190"/>
                    <a:pt x="15236" y="0"/>
                    <a:pt x="14500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7"/>
            <p:cNvSpPr/>
            <p:nvPr/>
          </p:nvSpPr>
          <p:spPr>
            <a:xfrm>
              <a:off x="8081286" y="1136274"/>
              <a:ext cx="357654" cy="184941"/>
            </a:xfrm>
            <a:custGeom>
              <a:avLst/>
              <a:gdLst/>
              <a:ahLst/>
              <a:cxnLst/>
              <a:rect l="l" t="t" r="r" b="b"/>
              <a:pathLst>
                <a:path w="24044" h="12433" extrusionOk="0">
                  <a:moveTo>
                    <a:pt x="6140" y="0"/>
                  </a:moveTo>
                  <a:lnTo>
                    <a:pt x="973" y="8906"/>
                  </a:lnTo>
                  <a:cubicBezTo>
                    <a:pt x="0" y="10456"/>
                    <a:pt x="1125" y="12432"/>
                    <a:pt x="2949" y="12432"/>
                  </a:cubicBezTo>
                  <a:lnTo>
                    <a:pt x="21095" y="12432"/>
                  </a:lnTo>
                  <a:cubicBezTo>
                    <a:pt x="22919" y="12432"/>
                    <a:pt x="24043" y="10456"/>
                    <a:pt x="23071" y="8906"/>
                  </a:cubicBezTo>
                  <a:lnTo>
                    <a:pt x="17934" y="0"/>
                  </a:ln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7"/>
            <p:cNvSpPr/>
            <p:nvPr/>
          </p:nvSpPr>
          <p:spPr>
            <a:xfrm flipH="1">
              <a:off x="8013985" y="1321259"/>
              <a:ext cx="1353365" cy="74468"/>
            </a:xfrm>
            <a:custGeom>
              <a:avLst/>
              <a:gdLst/>
              <a:ahLst/>
              <a:cxnLst/>
              <a:rect l="l" t="t" r="r" b="b"/>
              <a:pathLst>
                <a:path w="58810" h="3236" extrusionOk="0">
                  <a:moveTo>
                    <a:pt x="1635" y="0"/>
                  </a:moveTo>
                  <a:cubicBezTo>
                    <a:pt x="735" y="0"/>
                    <a:pt x="1" y="734"/>
                    <a:pt x="1" y="1601"/>
                  </a:cubicBezTo>
                  <a:cubicBezTo>
                    <a:pt x="1" y="2502"/>
                    <a:pt x="735" y="3236"/>
                    <a:pt x="1635" y="3236"/>
                  </a:cubicBezTo>
                  <a:lnTo>
                    <a:pt x="57175" y="3236"/>
                  </a:lnTo>
                  <a:cubicBezTo>
                    <a:pt x="58075" y="3236"/>
                    <a:pt x="58809" y="2502"/>
                    <a:pt x="58809" y="1601"/>
                  </a:cubicBezTo>
                  <a:cubicBezTo>
                    <a:pt x="58809" y="734"/>
                    <a:pt x="58075" y="0"/>
                    <a:pt x="5717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6" name="Google Shape;2566;p47"/>
          <p:cNvGrpSpPr/>
          <p:nvPr/>
        </p:nvGrpSpPr>
        <p:grpSpPr>
          <a:xfrm>
            <a:off x="7042725" y="3215650"/>
            <a:ext cx="876475" cy="903150"/>
            <a:chOff x="5038775" y="1358925"/>
            <a:chExt cx="876475" cy="903150"/>
          </a:xfrm>
        </p:grpSpPr>
        <p:sp>
          <p:nvSpPr>
            <p:cNvPr id="2567" name="Google Shape;2567;p47"/>
            <p:cNvSpPr/>
            <p:nvPr/>
          </p:nvSpPr>
          <p:spPr>
            <a:xfrm>
              <a:off x="5539950" y="1479000"/>
              <a:ext cx="270225" cy="312750"/>
            </a:xfrm>
            <a:custGeom>
              <a:avLst/>
              <a:gdLst/>
              <a:ahLst/>
              <a:cxnLst/>
              <a:rect l="l" t="t" r="r" b="b"/>
              <a:pathLst>
                <a:path w="10809" h="12510" fill="none" extrusionOk="0">
                  <a:moveTo>
                    <a:pt x="10809" y="9374"/>
                  </a:moveTo>
                  <a:lnTo>
                    <a:pt x="10809" y="3136"/>
                  </a:lnTo>
                  <a:lnTo>
                    <a:pt x="5405" y="1"/>
                  </a:lnTo>
                  <a:lnTo>
                    <a:pt x="1" y="3136"/>
                  </a:lnTo>
                  <a:lnTo>
                    <a:pt x="1" y="9374"/>
                  </a:lnTo>
                  <a:lnTo>
                    <a:pt x="5405" y="12509"/>
                  </a:ln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7"/>
            <p:cNvSpPr/>
            <p:nvPr/>
          </p:nvSpPr>
          <p:spPr>
            <a:xfrm>
              <a:off x="5570825" y="1589075"/>
              <a:ext cx="25" cy="92600"/>
            </a:xfrm>
            <a:custGeom>
              <a:avLst/>
              <a:gdLst/>
              <a:ahLst/>
              <a:cxnLst/>
              <a:rect l="l" t="t" r="r" b="b"/>
              <a:pathLst>
                <a:path w="1" h="3704" fill="none" extrusionOk="0">
                  <a:moveTo>
                    <a:pt x="0" y="3703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7"/>
            <p:cNvSpPr/>
            <p:nvPr/>
          </p:nvSpPr>
          <p:spPr>
            <a:xfrm>
              <a:off x="5672550" y="1433125"/>
              <a:ext cx="25" cy="45900"/>
            </a:xfrm>
            <a:custGeom>
              <a:avLst/>
              <a:gdLst/>
              <a:ahLst/>
              <a:cxnLst/>
              <a:rect l="l" t="t" r="r" b="b"/>
              <a:pathLst>
                <a:path w="1" h="1836" fill="none" extrusionOk="0">
                  <a:moveTo>
                    <a:pt x="1" y="1836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7"/>
            <p:cNvSpPr/>
            <p:nvPr/>
          </p:nvSpPr>
          <p:spPr>
            <a:xfrm>
              <a:off x="5808475" y="1715825"/>
              <a:ext cx="38400" cy="25900"/>
            </a:xfrm>
            <a:custGeom>
              <a:avLst/>
              <a:gdLst/>
              <a:ahLst/>
              <a:cxnLst/>
              <a:rect l="l" t="t" r="r" b="b"/>
              <a:pathLst>
                <a:path w="1536" h="1036" fill="none" extrusionOk="0">
                  <a:moveTo>
                    <a:pt x="1535" y="1035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7"/>
            <p:cNvSpPr/>
            <p:nvPr/>
          </p:nvSpPr>
          <p:spPr>
            <a:xfrm>
              <a:off x="5593325" y="1698325"/>
              <a:ext cx="79250" cy="46725"/>
            </a:xfrm>
            <a:custGeom>
              <a:avLst/>
              <a:gdLst/>
              <a:ahLst/>
              <a:cxnLst/>
              <a:rect l="l" t="t" r="r" b="b"/>
              <a:pathLst>
                <a:path w="3170" h="1869" fill="none" extrusionOk="0">
                  <a:moveTo>
                    <a:pt x="3170" y="1868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7"/>
            <p:cNvSpPr/>
            <p:nvPr/>
          </p:nvSpPr>
          <p:spPr>
            <a:xfrm>
              <a:off x="5683400" y="1518200"/>
              <a:ext cx="79250" cy="46725"/>
            </a:xfrm>
            <a:custGeom>
              <a:avLst/>
              <a:gdLst/>
              <a:ahLst/>
              <a:cxnLst/>
              <a:rect l="l" t="t" r="r" b="b"/>
              <a:pathLst>
                <a:path w="3170" h="1869" fill="none" extrusionOk="0">
                  <a:moveTo>
                    <a:pt x="3169" y="1868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7"/>
            <p:cNvSpPr/>
            <p:nvPr/>
          </p:nvSpPr>
          <p:spPr>
            <a:xfrm>
              <a:off x="5404025" y="1713325"/>
              <a:ext cx="271050" cy="311925"/>
            </a:xfrm>
            <a:custGeom>
              <a:avLst/>
              <a:gdLst/>
              <a:ahLst/>
              <a:cxnLst/>
              <a:rect l="l" t="t" r="r" b="b"/>
              <a:pathLst>
                <a:path w="10842" h="12477" fill="none" extrusionOk="0">
                  <a:moveTo>
                    <a:pt x="10842" y="9374"/>
                  </a:moveTo>
                  <a:lnTo>
                    <a:pt x="10842" y="3103"/>
                  </a:lnTo>
                  <a:lnTo>
                    <a:pt x="5438" y="1"/>
                  </a:lnTo>
                  <a:lnTo>
                    <a:pt x="1" y="3103"/>
                  </a:lnTo>
                  <a:lnTo>
                    <a:pt x="1" y="9374"/>
                  </a:lnTo>
                  <a:lnTo>
                    <a:pt x="5438" y="12477"/>
                  </a:ln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7"/>
            <p:cNvSpPr/>
            <p:nvPr/>
          </p:nvSpPr>
          <p:spPr>
            <a:xfrm>
              <a:off x="5435725" y="1823425"/>
              <a:ext cx="25" cy="91750"/>
            </a:xfrm>
            <a:custGeom>
              <a:avLst/>
              <a:gdLst/>
              <a:ahLst/>
              <a:cxnLst/>
              <a:rect l="l" t="t" r="r" b="b"/>
              <a:pathLst>
                <a:path w="1" h="3670" fill="none" extrusionOk="0">
                  <a:moveTo>
                    <a:pt x="0" y="3669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7"/>
            <p:cNvSpPr/>
            <p:nvPr/>
          </p:nvSpPr>
          <p:spPr>
            <a:xfrm>
              <a:off x="5457400" y="1932650"/>
              <a:ext cx="80075" cy="45900"/>
            </a:xfrm>
            <a:custGeom>
              <a:avLst/>
              <a:gdLst/>
              <a:ahLst/>
              <a:cxnLst/>
              <a:rect l="l" t="t" r="r" b="b"/>
              <a:pathLst>
                <a:path w="3203" h="1836" fill="none" extrusionOk="0">
                  <a:moveTo>
                    <a:pt x="3203" y="1836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7"/>
            <p:cNvSpPr/>
            <p:nvPr/>
          </p:nvSpPr>
          <p:spPr>
            <a:xfrm>
              <a:off x="5135500" y="1713325"/>
              <a:ext cx="270225" cy="311925"/>
            </a:xfrm>
            <a:custGeom>
              <a:avLst/>
              <a:gdLst/>
              <a:ahLst/>
              <a:cxnLst/>
              <a:rect l="l" t="t" r="r" b="b"/>
              <a:pathLst>
                <a:path w="10809" h="12477" fill="none" extrusionOk="0">
                  <a:moveTo>
                    <a:pt x="10808" y="9374"/>
                  </a:moveTo>
                  <a:lnTo>
                    <a:pt x="10808" y="3103"/>
                  </a:lnTo>
                  <a:lnTo>
                    <a:pt x="5405" y="1"/>
                  </a:lnTo>
                  <a:lnTo>
                    <a:pt x="1" y="3103"/>
                  </a:lnTo>
                  <a:lnTo>
                    <a:pt x="1" y="9374"/>
                  </a:lnTo>
                  <a:lnTo>
                    <a:pt x="5405" y="12477"/>
                  </a:ln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7"/>
            <p:cNvSpPr/>
            <p:nvPr/>
          </p:nvSpPr>
          <p:spPr>
            <a:xfrm>
              <a:off x="5166350" y="1823425"/>
              <a:ext cx="25" cy="91750"/>
            </a:xfrm>
            <a:custGeom>
              <a:avLst/>
              <a:gdLst/>
              <a:ahLst/>
              <a:cxnLst/>
              <a:rect l="l" t="t" r="r" b="b"/>
              <a:pathLst>
                <a:path w="1" h="3670" fill="none" extrusionOk="0">
                  <a:moveTo>
                    <a:pt x="1" y="3669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7"/>
            <p:cNvSpPr/>
            <p:nvPr/>
          </p:nvSpPr>
          <p:spPr>
            <a:xfrm>
              <a:off x="5188875" y="1932650"/>
              <a:ext cx="79250" cy="45900"/>
            </a:xfrm>
            <a:custGeom>
              <a:avLst/>
              <a:gdLst/>
              <a:ahLst/>
              <a:cxnLst/>
              <a:rect l="l" t="t" r="r" b="b"/>
              <a:pathLst>
                <a:path w="3170" h="1836" fill="none" extrusionOk="0">
                  <a:moveTo>
                    <a:pt x="3169" y="1836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7"/>
            <p:cNvSpPr/>
            <p:nvPr/>
          </p:nvSpPr>
          <p:spPr>
            <a:xfrm>
              <a:off x="5548300" y="1752525"/>
              <a:ext cx="79250" cy="45900"/>
            </a:xfrm>
            <a:custGeom>
              <a:avLst/>
              <a:gdLst/>
              <a:ahLst/>
              <a:cxnLst/>
              <a:rect l="l" t="t" r="r" b="b"/>
              <a:pathLst>
                <a:path w="3170" h="1836" fill="none" extrusionOk="0">
                  <a:moveTo>
                    <a:pt x="3169" y="1835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7"/>
            <p:cNvSpPr/>
            <p:nvPr/>
          </p:nvSpPr>
          <p:spPr>
            <a:xfrm>
              <a:off x="5539950" y="1950175"/>
              <a:ext cx="270225" cy="311900"/>
            </a:xfrm>
            <a:custGeom>
              <a:avLst/>
              <a:gdLst/>
              <a:ahLst/>
              <a:cxnLst/>
              <a:rect l="l" t="t" r="r" b="b"/>
              <a:pathLst>
                <a:path w="10809" h="12476" fill="none" extrusionOk="0">
                  <a:moveTo>
                    <a:pt x="10809" y="9340"/>
                  </a:moveTo>
                  <a:lnTo>
                    <a:pt x="10809" y="3103"/>
                  </a:lnTo>
                  <a:lnTo>
                    <a:pt x="5405" y="0"/>
                  </a:lnTo>
                  <a:lnTo>
                    <a:pt x="1" y="3103"/>
                  </a:lnTo>
                  <a:lnTo>
                    <a:pt x="1" y="9340"/>
                  </a:lnTo>
                  <a:lnTo>
                    <a:pt x="5405" y="12476"/>
                  </a:ln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7"/>
            <p:cNvSpPr/>
            <p:nvPr/>
          </p:nvSpPr>
          <p:spPr>
            <a:xfrm>
              <a:off x="5570825" y="2059425"/>
              <a:ext cx="25" cy="92575"/>
            </a:xfrm>
            <a:custGeom>
              <a:avLst/>
              <a:gdLst/>
              <a:ahLst/>
              <a:cxnLst/>
              <a:rect l="l" t="t" r="r" b="b"/>
              <a:pathLst>
                <a:path w="1" h="3703" fill="none" extrusionOk="0">
                  <a:moveTo>
                    <a:pt x="0" y="3703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7"/>
            <p:cNvSpPr/>
            <p:nvPr/>
          </p:nvSpPr>
          <p:spPr>
            <a:xfrm>
              <a:off x="5593325" y="2168650"/>
              <a:ext cx="79250" cy="46725"/>
            </a:xfrm>
            <a:custGeom>
              <a:avLst/>
              <a:gdLst/>
              <a:ahLst/>
              <a:cxnLst/>
              <a:rect l="l" t="t" r="r" b="b"/>
              <a:pathLst>
                <a:path w="3170" h="1869" fill="none" extrusionOk="0">
                  <a:moveTo>
                    <a:pt x="3170" y="1869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7"/>
            <p:cNvSpPr/>
            <p:nvPr/>
          </p:nvSpPr>
          <p:spPr>
            <a:xfrm>
              <a:off x="5683400" y="1989375"/>
              <a:ext cx="79250" cy="45875"/>
            </a:xfrm>
            <a:custGeom>
              <a:avLst/>
              <a:gdLst/>
              <a:ahLst/>
              <a:cxnLst/>
              <a:rect l="l" t="t" r="r" b="b"/>
              <a:pathLst>
                <a:path w="3170" h="1835" fill="none" extrusionOk="0">
                  <a:moveTo>
                    <a:pt x="3169" y="1835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7"/>
            <p:cNvSpPr/>
            <p:nvPr/>
          </p:nvSpPr>
          <p:spPr>
            <a:xfrm>
              <a:off x="5268925" y="1950175"/>
              <a:ext cx="271050" cy="311900"/>
            </a:xfrm>
            <a:custGeom>
              <a:avLst/>
              <a:gdLst/>
              <a:ahLst/>
              <a:cxnLst/>
              <a:rect l="l" t="t" r="r" b="b"/>
              <a:pathLst>
                <a:path w="10842" h="12476" fill="none" extrusionOk="0">
                  <a:moveTo>
                    <a:pt x="10842" y="9340"/>
                  </a:moveTo>
                  <a:lnTo>
                    <a:pt x="10842" y="3103"/>
                  </a:lnTo>
                  <a:lnTo>
                    <a:pt x="5405" y="0"/>
                  </a:lnTo>
                  <a:lnTo>
                    <a:pt x="1" y="3103"/>
                  </a:lnTo>
                  <a:lnTo>
                    <a:pt x="1" y="9340"/>
                  </a:lnTo>
                  <a:lnTo>
                    <a:pt x="5405" y="12476"/>
                  </a:ln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7"/>
            <p:cNvSpPr/>
            <p:nvPr/>
          </p:nvSpPr>
          <p:spPr>
            <a:xfrm>
              <a:off x="5300625" y="2059425"/>
              <a:ext cx="25" cy="92575"/>
            </a:xfrm>
            <a:custGeom>
              <a:avLst/>
              <a:gdLst/>
              <a:ahLst/>
              <a:cxnLst/>
              <a:rect l="l" t="t" r="r" b="b"/>
              <a:pathLst>
                <a:path w="1" h="3703" fill="none" extrusionOk="0">
                  <a:moveTo>
                    <a:pt x="0" y="3703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7"/>
            <p:cNvSpPr/>
            <p:nvPr/>
          </p:nvSpPr>
          <p:spPr>
            <a:xfrm>
              <a:off x="5322300" y="2168650"/>
              <a:ext cx="80075" cy="46725"/>
            </a:xfrm>
            <a:custGeom>
              <a:avLst/>
              <a:gdLst/>
              <a:ahLst/>
              <a:cxnLst/>
              <a:rect l="l" t="t" r="r" b="b"/>
              <a:pathLst>
                <a:path w="3203" h="1869" fill="none" extrusionOk="0">
                  <a:moveTo>
                    <a:pt x="3203" y="1869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7"/>
            <p:cNvSpPr/>
            <p:nvPr/>
          </p:nvSpPr>
          <p:spPr>
            <a:xfrm>
              <a:off x="5412375" y="1989375"/>
              <a:ext cx="80075" cy="45875"/>
            </a:xfrm>
            <a:custGeom>
              <a:avLst/>
              <a:gdLst/>
              <a:ahLst/>
              <a:cxnLst/>
              <a:rect l="l" t="t" r="r" b="b"/>
              <a:pathLst>
                <a:path w="3203" h="1835" fill="none" extrusionOk="0">
                  <a:moveTo>
                    <a:pt x="3203" y="1835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7"/>
            <p:cNvSpPr/>
            <p:nvPr/>
          </p:nvSpPr>
          <p:spPr>
            <a:xfrm>
              <a:off x="5650875" y="1358925"/>
              <a:ext cx="44225" cy="55050"/>
            </a:xfrm>
            <a:custGeom>
              <a:avLst/>
              <a:gdLst/>
              <a:ahLst/>
              <a:cxnLst/>
              <a:rect l="l" t="t" r="r" b="b"/>
              <a:pathLst>
                <a:path w="1769" h="2202" fill="none" extrusionOk="0">
                  <a:moveTo>
                    <a:pt x="1702" y="2168"/>
                  </a:moveTo>
                  <a:cubicBezTo>
                    <a:pt x="1668" y="2168"/>
                    <a:pt x="1635" y="2202"/>
                    <a:pt x="1635" y="2202"/>
                  </a:cubicBezTo>
                  <a:cubicBezTo>
                    <a:pt x="1602" y="2202"/>
                    <a:pt x="1602" y="2202"/>
                    <a:pt x="1568" y="2202"/>
                  </a:cubicBezTo>
                  <a:cubicBezTo>
                    <a:pt x="1535" y="2168"/>
                    <a:pt x="1535" y="2168"/>
                    <a:pt x="1501" y="2135"/>
                  </a:cubicBezTo>
                  <a:lnTo>
                    <a:pt x="34" y="234"/>
                  </a:lnTo>
                  <a:cubicBezTo>
                    <a:pt x="0" y="200"/>
                    <a:pt x="0" y="167"/>
                    <a:pt x="0" y="134"/>
                  </a:cubicBezTo>
                  <a:cubicBezTo>
                    <a:pt x="0" y="100"/>
                    <a:pt x="34" y="67"/>
                    <a:pt x="67" y="33"/>
                  </a:cubicBezTo>
                  <a:cubicBezTo>
                    <a:pt x="100" y="33"/>
                    <a:pt x="100" y="0"/>
                    <a:pt x="134" y="0"/>
                  </a:cubicBezTo>
                  <a:cubicBezTo>
                    <a:pt x="167" y="0"/>
                    <a:pt x="167" y="0"/>
                    <a:pt x="201" y="0"/>
                  </a:cubicBezTo>
                  <a:cubicBezTo>
                    <a:pt x="201" y="0"/>
                    <a:pt x="234" y="33"/>
                    <a:pt x="267" y="67"/>
                  </a:cubicBezTo>
                  <a:lnTo>
                    <a:pt x="1702" y="1968"/>
                  </a:lnTo>
                  <a:cubicBezTo>
                    <a:pt x="1735" y="2002"/>
                    <a:pt x="1768" y="2035"/>
                    <a:pt x="1768" y="2068"/>
                  </a:cubicBezTo>
                  <a:cubicBezTo>
                    <a:pt x="1768" y="2102"/>
                    <a:pt x="1735" y="2135"/>
                    <a:pt x="1702" y="2168"/>
                  </a:cubicBezTo>
                  <a:close/>
                  <a:moveTo>
                    <a:pt x="67" y="2168"/>
                  </a:moveTo>
                  <a:cubicBezTo>
                    <a:pt x="34" y="2135"/>
                    <a:pt x="0" y="2102"/>
                    <a:pt x="0" y="2068"/>
                  </a:cubicBezTo>
                  <a:cubicBezTo>
                    <a:pt x="0" y="2035"/>
                    <a:pt x="0" y="2002"/>
                    <a:pt x="34" y="1968"/>
                  </a:cubicBezTo>
                  <a:lnTo>
                    <a:pt x="1501" y="67"/>
                  </a:lnTo>
                  <a:cubicBezTo>
                    <a:pt x="1535" y="33"/>
                    <a:pt x="1535" y="0"/>
                    <a:pt x="1568" y="0"/>
                  </a:cubicBezTo>
                  <a:cubicBezTo>
                    <a:pt x="1602" y="0"/>
                    <a:pt x="1602" y="0"/>
                    <a:pt x="1635" y="0"/>
                  </a:cubicBezTo>
                  <a:cubicBezTo>
                    <a:pt x="1635" y="0"/>
                    <a:pt x="1668" y="33"/>
                    <a:pt x="1702" y="33"/>
                  </a:cubicBezTo>
                  <a:cubicBezTo>
                    <a:pt x="1735" y="67"/>
                    <a:pt x="1768" y="100"/>
                    <a:pt x="1768" y="134"/>
                  </a:cubicBezTo>
                  <a:cubicBezTo>
                    <a:pt x="1768" y="167"/>
                    <a:pt x="1735" y="200"/>
                    <a:pt x="1702" y="234"/>
                  </a:cubicBezTo>
                  <a:lnTo>
                    <a:pt x="267" y="2135"/>
                  </a:lnTo>
                  <a:cubicBezTo>
                    <a:pt x="234" y="2168"/>
                    <a:pt x="201" y="2168"/>
                    <a:pt x="201" y="2202"/>
                  </a:cubicBezTo>
                  <a:cubicBezTo>
                    <a:pt x="167" y="2202"/>
                    <a:pt x="167" y="2202"/>
                    <a:pt x="134" y="2202"/>
                  </a:cubicBezTo>
                  <a:cubicBezTo>
                    <a:pt x="100" y="2202"/>
                    <a:pt x="100" y="2168"/>
                    <a:pt x="67" y="2168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7"/>
            <p:cNvSpPr/>
            <p:nvPr/>
          </p:nvSpPr>
          <p:spPr>
            <a:xfrm>
              <a:off x="5870200" y="1728350"/>
              <a:ext cx="45050" cy="55050"/>
            </a:xfrm>
            <a:custGeom>
              <a:avLst/>
              <a:gdLst/>
              <a:ahLst/>
              <a:cxnLst/>
              <a:rect l="l" t="t" r="r" b="b"/>
              <a:pathLst>
                <a:path w="1802" h="2202" fill="none" extrusionOk="0">
                  <a:moveTo>
                    <a:pt x="1735" y="67"/>
                  </a:moveTo>
                  <a:cubicBezTo>
                    <a:pt x="1768" y="67"/>
                    <a:pt x="1802" y="100"/>
                    <a:pt x="1802" y="134"/>
                  </a:cubicBezTo>
                  <a:cubicBezTo>
                    <a:pt x="1802" y="167"/>
                    <a:pt x="1802" y="200"/>
                    <a:pt x="1768" y="234"/>
                  </a:cubicBezTo>
                  <a:lnTo>
                    <a:pt x="1068" y="1335"/>
                  </a:lnTo>
                  <a:lnTo>
                    <a:pt x="1068" y="2068"/>
                  </a:lnTo>
                  <a:cubicBezTo>
                    <a:pt x="1068" y="2068"/>
                    <a:pt x="1034" y="2102"/>
                    <a:pt x="1034" y="2135"/>
                  </a:cubicBezTo>
                  <a:cubicBezTo>
                    <a:pt x="1034" y="2169"/>
                    <a:pt x="1034" y="2169"/>
                    <a:pt x="1001" y="2169"/>
                  </a:cubicBezTo>
                  <a:cubicBezTo>
                    <a:pt x="968" y="2202"/>
                    <a:pt x="968" y="2202"/>
                    <a:pt x="901" y="2202"/>
                  </a:cubicBezTo>
                  <a:cubicBezTo>
                    <a:pt x="868" y="2202"/>
                    <a:pt x="834" y="2202"/>
                    <a:pt x="834" y="2169"/>
                  </a:cubicBezTo>
                  <a:cubicBezTo>
                    <a:pt x="801" y="2169"/>
                    <a:pt x="801" y="2169"/>
                    <a:pt x="768" y="2135"/>
                  </a:cubicBezTo>
                  <a:cubicBezTo>
                    <a:pt x="768" y="2102"/>
                    <a:pt x="768" y="2068"/>
                    <a:pt x="768" y="2068"/>
                  </a:cubicBezTo>
                  <a:lnTo>
                    <a:pt x="768" y="1335"/>
                  </a:lnTo>
                  <a:lnTo>
                    <a:pt x="34" y="234"/>
                  </a:lnTo>
                  <a:cubicBezTo>
                    <a:pt x="0" y="200"/>
                    <a:pt x="0" y="167"/>
                    <a:pt x="0" y="134"/>
                  </a:cubicBezTo>
                  <a:cubicBezTo>
                    <a:pt x="34" y="100"/>
                    <a:pt x="34" y="100"/>
                    <a:pt x="100" y="67"/>
                  </a:cubicBezTo>
                  <a:cubicBezTo>
                    <a:pt x="134" y="34"/>
                    <a:pt x="134" y="34"/>
                    <a:pt x="167" y="0"/>
                  </a:cubicBezTo>
                  <a:cubicBezTo>
                    <a:pt x="201" y="0"/>
                    <a:pt x="201" y="0"/>
                    <a:pt x="234" y="34"/>
                  </a:cubicBezTo>
                  <a:cubicBezTo>
                    <a:pt x="234" y="34"/>
                    <a:pt x="267" y="67"/>
                    <a:pt x="267" y="100"/>
                  </a:cubicBezTo>
                  <a:lnTo>
                    <a:pt x="901" y="1068"/>
                  </a:lnTo>
                  <a:lnTo>
                    <a:pt x="1535" y="100"/>
                  </a:lnTo>
                  <a:cubicBezTo>
                    <a:pt x="1568" y="67"/>
                    <a:pt x="1568" y="34"/>
                    <a:pt x="1602" y="34"/>
                  </a:cubicBezTo>
                  <a:cubicBezTo>
                    <a:pt x="1602" y="0"/>
                    <a:pt x="1635" y="0"/>
                    <a:pt x="1668" y="0"/>
                  </a:cubicBezTo>
                  <a:cubicBezTo>
                    <a:pt x="1668" y="34"/>
                    <a:pt x="1702" y="34"/>
                    <a:pt x="1735" y="67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7"/>
            <p:cNvSpPr/>
            <p:nvPr/>
          </p:nvSpPr>
          <p:spPr>
            <a:xfrm>
              <a:off x="5097150" y="1769200"/>
              <a:ext cx="37550" cy="26725"/>
            </a:xfrm>
            <a:custGeom>
              <a:avLst/>
              <a:gdLst/>
              <a:ahLst/>
              <a:cxnLst/>
              <a:rect l="l" t="t" r="r" b="b"/>
              <a:pathLst>
                <a:path w="1502" h="1069" fill="none" extrusionOk="0">
                  <a:moveTo>
                    <a:pt x="1501" y="1068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7"/>
            <p:cNvSpPr/>
            <p:nvPr/>
          </p:nvSpPr>
          <p:spPr>
            <a:xfrm>
              <a:off x="5038775" y="1728350"/>
              <a:ext cx="45050" cy="55050"/>
            </a:xfrm>
            <a:custGeom>
              <a:avLst/>
              <a:gdLst/>
              <a:ahLst/>
              <a:cxnLst/>
              <a:rect l="l" t="t" r="r" b="b"/>
              <a:pathLst>
                <a:path w="1802" h="2202" fill="none" extrusionOk="0">
                  <a:moveTo>
                    <a:pt x="1735" y="67"/>
                  </a:moveTo>
                  <a:cubicBezTo>
                    <a:pt x="1768" y="67"/>
                    <a:pt x="1802" y="100"/>
                    <a:pt x="1802" y="134"/>
                  </a:cubicBezTo>
                  <a:cubicBezTo>
                    <a:pt x="1802" y="167"/>
                    <a:pt x="1802" y="200"/>
                    <a:pt x="1768" y="234"/>
                  </a:cubicBezTo>
                  <a:lnTo>
                    <a:pt x="1034" y="1335"/>
                  </a:lnTo>
                  <a:lnTo>
                    <a:pt x="1034" y="2068"/>
                  </a:lnTo>
                  <a:cubicBezTo>
                    <a:pt x="1034" y="2068"/>
                    <a:pt x="1034" y="2102"/>
                    <a:pt x="1034" y="2135"/>
                  </a:cubicBezTo>
                  <a:cubicBezTo>
                    <a:pt x="1034" y="2169"/>
                    <a:pt x="1034" y="2169"/>
                    <a:pt x="1001" y="2169"/>
                  </a:cubicBezTo>
                  <a:cubicBezTo>
                    <a:pt x="968" y="2202"/>
                    <a:pt x="968" y="2202"/>
                    <a:pt x="901" y="2202"/>
                  </a:cubicBezTo>
                  <a:cubicBezTo>
                    <a:pt x="868" y="2202"/>
                    <a:pt x="834" y="2202"/>
                    <a:pt x="834" y="2169"/>
                  </a:cubicBezTo>
                  <a:cubicBezTo>
                    <a:pt x="801" y="2169"/>
                    <a:pt x="801" y="2169"/>
                    <a:pt x="767" y="2135"/>
                  </a:cubicBezTo>
                  <a:cubicBezTo>
                    <a:pt x="767" y="2102"/>
                    <a:pt x="767" y="2068"/>
                    <a:pt x="767" y="2068"/>
                  </a:cubicBezTo>
                  <a:lnTo>
                    <a:pt x="767" y="1335"/>
                  </a:lnTo>
                  <a:lnTo>
                    <a:pt x="34" y="234"/>
                  </a:lnTo>
                  <a:cubicBezTo>
                    <a:pt x="0" y="200"/>
                    <a:pt x="0" y="167"/>
                    <a:pt x="0" y="134"/>
                  </a:cubicBezTo>
                  <a:cubicBezTo>
                    <a:pt x="34" y="100"/>
                    <a:pt x="34" y="100"/>
                    <a:pt x="100" y="67"/>
                  </a:cubicBezTo>
                  <a:cubicBezTo>
                    <a:pt x="134" y="34"/>
                    <a:pt x="134" y="34"/>
                    <a:pt x="167" y="0"/>
                  </a:cubicBezTo>
                  <a:cubicBezTo>
                    <a:pt x="200" y="0"/>
                    <a:pt x="200" y="0"/>
                    <a:pt x="234" y="34"/>
                  </a:cubicBezTo>
                  <a:cubicBezTo>
                    <a:pt x="234" y="34"/>
                    <a:pt x="267" y="67"/>
                    <a:pt x="267" y="100"/>
                  </a:cubicBezTo>
                  <a:lnTo>
                    <a:pt x="901" y="1068"/>
                  </a:lnTo>
                  <a:lnTo>
                    <a:pt x="1535" y="100"/>
                  </a:lnTo>
                  <a:cubicBezTo>
                    <a:pt x="1568" y="67"/>
                    <a:pt x="1568" y="34"/>
                    <a:pt x="1601" y="34"/>
                  </a:cubicBezTo>
                  <a:cubicBezTo>
                    <a:pt x="1601" y="0"/>
                    <a:pt x="1635" y="0"/>
                    <a:pt x="1668" y="0"/>
                  </a:cubicBezTo>
                  <a:cubicBezTo>
                    <a:pt x="1668" y="34"/>
                    <a:pt x="1701" y="34"/>
                    <a:pt x="1735" y="67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2" name="Google Shape;2592;p47"/>
          <p:cNvGrpSpPr/>
          <p:nvPr/>
        </p:nvGrpSpPr>
        <p:grpSpPr>
          <a:xfrm>
            <a:off x="1885185" y="3512669"/>
            <a:ext cx="602274" cy="606133"/>
            <a:chOff x="2269300" y="1358925"/>
            <a:chExt cx="413650" cy="416300"/>
          </a:xfrm>
        </p:grpSpPr>
        <p:sp>
          <p:nvSpPr>
            <p:cNvPr id="2593" name="Google Shape;2593;p47"/>
            <p:cNvSpPr/>
            <p:nvPr/>
          </p:nvSpPr>
          <p:spPr>
            <a:xfrm>
              <a:off x="2358525" y="1358925"/>
              <a:ext cx="235200" cy="406975"/>
            </a:xfrm>
            <a:custGeom>
              <a:avLst/>
              <a:gdLst/>
              <a:ahLst/>
              <a:cxnLst/>
              <a:rect l="l" t="t" r="r" b="b"/>
              <a:pathLst>
                <a:path w="9408" h="16279" fill="none" extrusionOk="0">
                  <a:moveTo>
                    <a:pt x="7873" y="667"/>
                  </a:moveTo>
                  <a:cubicBezTo>
                    <a:pt x="9407" y="1301"/>
                    <a:pt x="9240" y="5170"/>
                    <a:pt x="7472" y="9307"/>
                  </a:cubicBezTo>
                  <a:cubicBezTo>
                    <a:pt x="5704" y="13443"/>
                    <a:pt x="3069" y="16278"/>
                    <a:pt x="1535" y="15611"/>
                  </a:cubicBezTo>
                  <a:cubicBezTo>
                    <a:pt x="0" y="14977"/>
                    <a:pt x="201" y="11108"/>
                    <a:pt x="1935" y="6972"/>
                  </a:cubicBezTo>
                  <a:cubicBezTo>
                    <a:pt x="3703" y="2835"/>
                    <a:pt x="6372" y="0"/>
                    <a:pt x="7873" y="667"/>
                  </a:cubicBezTo>
                  <a:close/>
                </a:path>
              </a:pathLst>
            </a:custGeom>
            <a:noFill/>
            <a:ln w="10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7"/>
            <p:cNvSpPr/>
            <p:nvPr/>
          </p:nvSpPr>
          <p:spPr>
            <a:xfrm>
              <a:off x="2269300" y="1474000"/>
              <a:ext cx="413650" cy="176825"/>
            </a:xfrm>
            <a:custGeom>
              <a:avLst/>
              <a:gdLst/>
              <a:ahLst/>
              <a:cxnLst/>
              <a:rect l="l" t="t" r="r" b="b"/>
              <a:pathLst>
                <a:path w="16546" h="7073" fill="none" extrusionOk="0">
                  <a:moveTo>
                    <a:pt x="8640" y="6505"/>
                  </a:moveTo>
                  <a:cubicBezTo>
                    <a:pt x="4203" y="7072"/>
                    <a:pt x="400" y="6171"/>
                    <a:pt x="200" y="4537"/>
                  </a:cubicBezTo>
                  <a:cubicBezTo>
                    <a:pt x="0" y="2869"/>
                    <a:pt x="3469" y="1101"/>
                    <a:pt x="7906" y="567"/>
                  </a:cubicBezTo>
                  <a:cubicBezTo>
                    <a:pt x="12376" y="0"/>
                    <a:pt x="16145" y="901"/>
                    <a:pt x="16345" y="2536"/>
                  </a:cubicBezTo>
                  <a:cubicBezTo>
                    <a:pt x="16545" y="4203"/>
                    <a:pt x="13110" y="5971"/>
                    <a:pt x="8640" y="650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7"/>
            <p:cNvSpPr/>
            <p:nvPr/>
          </p:nvSpPr>
          <p:spPr>
            <a:xfrm>
              <a:off x="2321000" y="1375600"/>
              <a:ext cx="310250" cy="374450"/>
            </a:xfrm>
            <a:custGeom>
              <a:avLst/>
              <a:gdLst/>
              <a:ahLst/>
              <a:cxnLst/>
              <a:rect l="l" t="t" r="r" b="b"/>
              <a:pathLst>
                <a:path w="12410" h="14978" fill="none" extrusionOk="0">
                  <a:moveTo>
                    <a:pt x="8606" y="5671"/>
                  </a:moveTo>
                  <a:cubicBezTo>
                    <a:pt x="11308" y="9240"/>
                    <a:pt x="12409" y="12976"/>
                    <a:pt x="11108" y="13977"/>
                  </a:cubicBezTo>
                  <a:cubicBezTo>
                    <a:pt x="9774" y="14978"/>
                    <a:pt x="6505" y="12876"/>
                    <a:pt x="3803" y="9274"/>
                  </a:cubicBezTo>
                  <a:cubicBezTo>
                    <a:pt x="1101" y="5704"/>
                    <a:pt x="0" y="1968"/>
                    <a:pt x="1335" y="968"/>
                  </a:cubicBezTo>
                  <a:cubicBezTo>
                    <a:pt x="2636" y="0"/>
                    <a:pt x="5905" y="2068"/>
                    <a:pt x="8606" y="567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7"/>
            <p:cNvSpPr/>
            <p:nvPr/>
          </p:nvSpPr>
          <p:spPr>
            <a:xfrm>
              <a:off x="2434400" y="1520700"/>
              <a:ext cx="83425" cy="83425"/>
            </a:xfrm>
            <a:custGeom>
              <a:avLst/>
              <a:gdLst/>
              <a:ahLst/>
              <a:cxnLst/>
              <a:rect l="l" t="t" r="r" b="b"/>
              <a:pathLst>
                <a:path w="3337" h="3337" fill="none" extrusionOk="0">
                  <a:moveTo>
                    <a:pt x="3036" y="2235"/>
                  </a:moveTo>
                  <a:cubicBezTo>
                    <a:pt x="2703" y="3003"/>
                    <a:pt x="1836" y="3336"/>
                    <a:pt x="1102" y="3036"/>
                  </a:cubicBezTo>
                  <a:cubicBezTo>
                    <a:pt x="334" y="2702"/>
                    <a:pt x="1" y="1835"/>
                    <a:pt x="334" y="1101"/>
                  </a:cubicBezTo>
                  <a:cubicBezTo>
                    <a:pt x="635" y="334"/>
                    <a:pt x="1502" y="0"/>
                    <a:pt x="2236" y="301"/>
                  </a:cubicBezTo>
                  <a:cubicBezTo>
                    <a:pt x="3003" y="634"/>
                    <a:pt x="3337" y="1501"/>
                    <a:pt x="3036" y="223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7"/>
            <p:cNvSpPr/>
            <p:nvPr/>
          </p:nvSpPr>
          <p:spPr>
            <a:xfrm>
              <a:off x="2632050" y="1490400"/>
              <a:ext cx="50900" cy="45125"/>
            </a:xfrm>
            <a:custGeom>
              <a:avLst/>
              <a:gdLst/>
              <a:ahLst/>
              <a:cxnLst/>
              <a:rect l="l" t="t" r="r" b="b"/>
              <a:pathLst>
                <a:path w="2036" h="1805" extrusionOk="0">
                  <a:moveTo>
                    <a:pt x="995" y="1"/>
                  </a:moveTo>
                  <a:cubicBezTo>
                    <a:pt x="645" y="1"/>
                    <a:pt x="315" y="200"/>
                    <a:pt x="167" y="545"/>
                  </a:cubicBezTo>
                  <a:cubicBezTo>
                    <a:pt x="1" y="1012"/>
                    <a:pt x="201" y="1546"/>
                    <a:pt x="668" y="1746"/>
                  </a:cubicBezTo>
                  <a:cubicBezTo>
                    <a:pt x="769" y="1785"/>
                    <a:pt x="877" y="1804"/>
                    <a:pt x="984" y="1804"/>
                  </a:cubicBezTo>
                  <a:cubicBezTo>
                    <a:pt x="1334" y="1804"/>
                    <a:pt x="1682" y="1603"/>
                    <a:pt x="1835" y="1246"/>
                  </a:cubicBezTo>
                  <a:cubicBezTo>
                    <a:pt x="2035" y="812"/>
                    <a:pt x="1835" y="278"/>
                    <a:pt x="1368" y="78"/>
                  </a:cubicBezTo>
                  <a:cubicBezTo>
                    <a:pt x="1246" y="26"/>
                    <a:pt x="1119" y="1"/>
                    <a:pt x="995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7"/>
            <p:cNvSpPr/>
            <p:nvPr/>
          </p:nvSpPr>
          <p:spPr>
            <a:xfrm>
              <a:off x="2328500" y="1377475"/>
              <a:ext cx="50900" cy="45100"/>
            </a:xfrm>
            <a:custGeom>
              <a:avLst/>
              <a:gdLst/>
              <a:ahLst/>
              <a:cxnLst/>
              <a:rect l="l" t="t" r="r" b="b"/>
              <a:pathLst>
                <a:path w="2036" h="1804" extrusionOk="0">
                  <a:moveTo>
                    <a:pt x="1038" y="1"/>
                  </a:moveTo>
                  <a:cubicBezTo>
                    <a:pt x="683" y="1"/>
                    <a:pt x="354" y="202"/>
                    <a:pt x="201" y="559"/>
                  </a:cubicBezTo>
                  <a:cubicBezTo>
                    <a:pt x="1" y="1026"/>
                    <a:pt x="201" y="1526"/>
                    <a:pt x="668" y="1727"/>
                  </a:cubicBezTo>
                  <a:cubicBezTo>
                    <a:pt x="790" y="1779"/>
                    <a:pt x="916" y="1804"/>
                    <a:pt x="1040" y="1804"/>
                  </a:cubicBezTo>
                  <a:cubicBezTo>
                    <a:pt x="1391" y="1804"/>
                    <a:pt x="1721" y="1604"/>
                    <a:pt x="1869" y="1260"/>
                  </a:cubicBezTo>
                  <a:cubicBezTo>
                    <a:pt x="2035" y="793"/>
                    <a:pt x="1835" y="259"/>
                    <a:pt x="1368" y="59"/>
                  </a:cubicBezTo>
                  <a:cubicBezTo>
                    <a:pt x="1259" y="20"/>
                    <a:pt x="1147" y="1"/>
                    <a:pt x="1038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7"/>
            <p:cNvSpPr/>
            <p:nvPr/>
          </p:nvSpPr>
          <p:spPr>
            <a:xfrm>
              <a:off x="2379375" y="1729875"/>
              <a:ext cx="50900" cy="45350"/>
            </a:xfrm>
            <a:custGeom>
              <a:avLst/>
              <a:gdLst/>
              <a:ahLst/>
              <a:cxnLst/>
              <a:rect l="l" t="t" r="r" b="b"/>
              <a:pathLst>
                <a:path w="2036" h="1814" extrusionOk="0">
                  <a:moveTo>
                    <a:pt x="1019" y="1"/>
                  </a:moveTo>
                  <a:cubicBezTo>
                    <a:pt x="660" y="1"/>
                    <a:pt x="318" y="220"/>
                    <a:pt x="167" y="573"/>
                  </a:cubicBezTo>
                  <a:cubicBezTo>
                    <a:pt x="0" y="1007"/>
                    <a:pt x="200" y="1540"/>
                    <a:pt x="667" y="1741"/>
                  </a:cubicBezTo>
                  <a:cubicBezTo>
                    <a:pt x="783" y="1790"/>
                    <a:pt x="900" y="1813"/>
                    <a:pt x="1015" y="1813"/>
                  </a:cubicBezTo>
                  <a:cubicBezTo>
                    <a:pt x="1364" y="1813"/>
                    <a:pt x="1684" y="1600"/>
                    <a:pt x="1835" y="1274"/>
                  </a:cubicBezTo>
                  <a:cubicBezTo>
                    <a:pt x="2035" y="807"/>
                    <a:pt x="1835" y="273"/>
                    <a:pt x="1368" y="73"/>
                  </a:cubicBezTo>
                  <a:cubicBezTo>
                    <a:pt x="1254" y="24"/>
                    <a:pt x="1136" y="1"/>
                    <a:pt x="1019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47"/>
          <p:cNvSpPr/>
          <p:nvPr/>
        </p:nvSpPr>
        <p:spPr>
          <a:xfrm>
            <a:off x="4375447" y="842375"/>
            <a:ext cx="393055" cy="412799"/>
          </a:xfrm>
          <a:custGeom>
            <a:avLst/>
            <a:gdLst/>
            <a:ahLst/>
            <a:cxnLst/>
            <a:rect l="l" t="t" r="r" b="b"/>
            <a:pathLst>
              <a:path w="8640" h="9074" fill="none" extrusionOk="0">
                <a:moveTo>
                  <a:pt x="5738" y="567"/>
                </a:moveTo>
                <a:lnTo>
                  <a:pt x="6038" y="2736"/>
                </a:lnTo>
                <a:cubicBezTo>
                  <a:pt x="6071" y="2902"/>
                  <a:pt x="6171" y="3036"/>
                  <a:pt x="6305" y="3136"/>
                </a:cubicBezTo>
                <a:lnTo>
                  <a:pt x="8273" y="4103"/>
                </a:lnTo>
                <a:cubicBezTo>
                  <a:pt x="8640" y="4270"/>
                  <a:pt x="8640" y="4804"/>
                  <a:pt x="8273" y="5004"/>
                </a:cubicBezTo>
                <a:lnTo>
                  <a:pt x="6305" y="5971"/>
                </a:lnTo>
                <a:cubicBezTo>
                  <a:pt x="6171" y="6038"/>
                  <a:pt x="6071" y="6171"/>
                  <a:pt x="6038" y="6338"/>
                </a:cubicBezTo>
                <a:lnTo>
                  <a:pt x="5738" y="8506"/>
                </a:lnTo>
                <a:cubicBezTo>
                  <a:pt x="5671" y="8907"/>
                  <a:pt x="5171" y="9074"/>
                  <a:pt x="4870" y="8773"/>
                </a:cubicBezTo>
                <a:lnTo>
                  <a:pt x="3336" y="7206"/>
                </a:lnTo>
                <a:cubicBezTo>
                  <a:pt x="3236" y="7105"/>
                  <a:pt x="3069" y="7039"/>
                  <a:pt x="2902" y="7072"/>
                </a:cubicBezTo>
                <a:lnTo>
                  <a:pt x="734" y="7439"/>
                </a:lnTo>
                <a:cubicBezTo>
                  <a:pt x="334" y="7506"/>
                  <a:pt x="0" y="7072"/>
                  <a:pt x="200" y="6705"/>
                </a:cubicBezTo>
                <a:lnTo>
                  <a:pt x="1234" y="4770"/>
                </a:lnTo>
                <a:cubicBezTo>
                  <a:pt x="1301" y="4637"/>
                  <a:pt x="1301" y="4437"/>
                  <a:pt x="1234" y="4303"/>
                </a:cubicBezTo>
                <a:lnTo>
                  <a:pt x="200" y="2369"/>
                </a:lnTo>
                <a:cubicBezTo>
                  <a:pt x="34" y="2002"/>
                  <a:pt x="334" y="1568"/>
                  <a:pt x="734" y="1635"/>
                </a:cubicBezTo>
                <a:lnTo>
                  <a:pt x="2902" y="2002"/>
                </a:lnTo>
                <a:cubicBezTo>
                  <a:pt x="3069" y="2035"/>
                  <a:pt x="3236" y="2002"/>
                  <a:pt x="3336" y="1868"/>
                </a:cubicBezTo>
                <a:lnTo>
                  <a:pt x="4870" y="301"/>
                </a:lnTo>
                <a:cubicBezTo>
                  <a:pt x="5171" y="0"/>
                  <a:pt x="5671" y="167"/>
                  <a:pt x="5738" y="567"/>
                </a:cubicBezTo>
                <a:close/>
              </a:path>
            </a:pathLst>
          </a:custGeom>
          <a:noFill/>
          <a:ln w="10850" cap="flat" cmpd="sng">
            <a:solidFill>
              <a:schemeClr val="l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 idx="8"/>
          </p:nvPr>
        </p:nvSpPr>
        <p:spPr>
          <a:xfrm>
            <a:off x="713250" y="73300"/>
            <a:ext cx="77175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Objektif Pembelajaran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 flipH="1">
            <a:off x="800100" y="1307500"/>
            <a:ext cx="986100" cy="56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01.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5" name="Google Shape;185;p27"/>
          <p:cNvSpPr txBox="1">
            <a:spLocks noGrp="1"/>
          </p:cNvSpPr>
          <p:nvPr>
            <p:ph type="title" idx="3"/>
          </p:nvPr>
        </p:nvSpPr>
        <p:spPr>
          <a:xfrm flipH="1">
            <a:off x="800100" y="2167208"/>
            <a:ext cx="986100" cy="560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02.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 idx="4"/>
          </p:nvPr>
        </p:nvSpPr>
        <p:spPr>
          <a:xfrm flipH="1">
            <a:off x="800100" y="3026917"/>
            <a:ext cx="986100" cy="5604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03.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1"/>
          </p:nvPr>
        </p:nvSpPr>
        <p:spPr>
          <a:xfrm flipH="1">
            <a:off x="1862582" y="1254354"/>
            <a:ext cx="6016143" cy="788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nn-NO" sz="1800" dirty="0"/>
              <a:t>Mengulangkaji dan menyenaraikan enam kemahiran proses sains.</a:t>
            </a:r>
            <a:endParaRPr sz="1800" dirty="0"/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5"/>
          </p:nvPr>
        </p:nvSpPr>
        <p:spPr>
          <a:xfrm flipH="1">
            <a:off x="1786198" y="2995400"/>
            <a:ext cx="6016141" cy="994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dirty="0"/>
              <a:t>Mentafsir data dengan memilih idea yang relevan tentang objek, peristiwa atau pola yang terdapat pada data untuk membuat penerangan.</a:t>
            </a:r>
            <a:endParaRPr sz="1800" dirty="0"/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6"/>
          </p:nvPr>
        </p:nvSpPr>
        <p:spPr>
          <a:xfrm flipH="1">
            <a:off x="1862583" y="2074258"/>
            <a:ext cx="625367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/>
              <a:t>Menggunakan perhubungan ruang dan masa dengan menyusun kejadian sesuatu fenomena atau peristiwa mengikut kronologi berdasarkan masa.</a:t>
            </a:r>
            <a:endParaRPr sz="1800" dirty="0"/>
          </a:p>
        </p:txBody>
      </p:sp>
      <p:sp>
        <p:nvSpPr>
          <p:cNvPr id="10" name="Google Shape;186;p27">
            <a:extLst>
              <a:ext uri="{FF2B5EF4-FFF2-40B4-BE49-F238E27FC236}">
                <a16:creationId xmlns:a16="http://schemas.microsoft.com/office/drawing/2014/main" id="{0087429A-A43D-4EA9-B201-EC067EA20FEA}"/>
              </a:ext>
            </a:extLst>
          </p:cNvPr>
          <p:cNvSpPr txBox="1">
            <a:spLocks/>
          </p:cNvSpPr>
          <p:nvPr/>
        </p:nvSpPr>
        <p:spPr>
          <a:xfrm flipH="1">
            <a:off x="800100" y="3939167"/>
            <a:ext cx="986100" cy="560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rter One"/>
                <a:cs typeface="Calibri" panose="020F0502020204030204" pitchFamily="34" charset="0"/>
                <a:sym typeface="Carter On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r>
              <a:rPr lang="en" dirty="0">
                <a:solidFill>
                  <a:schemeClr val="tx1"/>
                </a:solidFill>
              </a:rPr>
              <a:t>04.</a:t>
            </a:r>
          </a:p>
        </p:txBody>
      </p:sp>
      <p:sp>
        <p:nvSpPr>
          <p:cNvPr id="11" name="Google Shape;188;p27">
            <a:extLst>
              <a:ext uri="{FF2B5EF4-FFF2-40B4-BE49-F238E27FC236}">
                <a16:creationId xmlns:a16="http://schemas.microsoft.com/office/drawing/2014/main" id="{4B37D62A-136D-419A-AAAF-046E6C4C035D}"/>
              </a:ext>
            </a:extLst>
          </p:cNvPr>
          <p:cNvSpPr txBox="1">
            <a:spLocks/>
          </p:cNvSpPr>
          <p:nvPr/>
        </p:nvSpPr>
        <p:spPr>
          <a:xfrm flipH="1">
            <a:off x="1786198" y="3907650"/>
            <a:ext cx="6016141" cy="99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nek Malayala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just"/>
            <a:r>
              <a:rPr lang="sv-SE" sz="1800"/>
              <a:t>Mendefinisi secara operasi dengan memerihalkan satu tafsiran tentang perkara yang dilakukan dan diperhatikan bagi sesuatu situasi mengikut aspek yang ditentukan.</a:t>
            </a:r>
            <a:endParaRPr lang="sv-SE" sz="1800" dirty="0"/>
          </a:p>
        </p:txBody>
      </p:sp>
    </p:spTree>
    <p:extLst>
      <p:ext uri="{BB962C8B-B14F-4D97-AF65-F5344CB8AC3E}">
        <p14:creationId xmlns:p14="http://schemas.microsoft.com/office/powerpoint/2010/main" val="55449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 idx="8"/>
          </p:nvPr>
        </p:nvSpPr>
        <p:spPr>
          <a:xfrm>
            <a:off x="713250" y="73300"/>
            <a:ext cx="77175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Objektif Pembelajaran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 flipH="1">
            <a:off x="800100" y="1307500"/>
            <a:ext cx="986100" cy="56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05.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5" name="Google Shape;185;p27"/>
          <p:cNvSpPr txBox="1">
            <a:spLocks noGrp="1"/>
          </p:cNvSpPr>
          <p:nvPr>
            <p:ph type="title" idx="3"/>
          </p:nvPr>
        </p:nvSpPr>
        <p:spPr>
          <a:xfrm flipH="1">
            <a:off x="800100" y="2167208"/>
            <a:ext cx="986100" cy="560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06.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 idx="4"/>
          </p:nvPr>
        </p:nvSpPr>
        <p:spPr>
          <a:xfrm flipH="1">
            <a:off x="800100" y="3026917"/>
            <a:ext cx="986100" cy="5604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07.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1"/>
          </p:nvPr>
        </p:nvSpPr>
        <p:spPr>
          <a:xfrm flipH="1">
            <a:off x="1862582" y="1254354"/>
            <a:ext cx="6016143" cy="788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nn-NO" sz="1600"/>
              <a:t>Mengawal pemboleh ubah dengan menentukan pemboleh ubah bergerak balas dan dimalarkan setelah pemboleh ubah dimanipulasi ditentukan dalam sesuatu penyiasatan.</a:t>
            </a:r>
            <a:endParaRPr sz="1600" dirty="0"/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5"/>
          </p:nvPr>
        </p:nvSpPr>
        <p:spPr>
          <a:xfrm flipH="1">
            <a:off x="1786198" y="2995400"/>
            <a:ext cx="6016141" cy="994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/>
              <a:t>Mengeksperimen dengan menggunakan kemahiran proses sains asas bagi mengumpul dan mentafsir data serta membuat rumusan untuk membuktikan hipotesis dan membuat laporan.</a:t>
            </a:r>
            <a:endParaRPr sz="1600" dirty="0"/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6"/>
          </p:nvPr>
        </p:nvSpPr>
        <p:spPr>
          <a:xfrm flipH="1">
            <a:off x="1862583" y="2074258"/>
            <a:ext cx="625367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/>
              <a:t>Membuat hipotesis dengan membuat pernyataan umum yang boleh diuji tentang hubungan antara pemboleh ubah dalam sesuatu penyiasatan.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055109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 idx="8"/>
          </p:nvPr>
        </p:nvSpPr>
        <p:spPr>
          <a:xfrm>
            <a:off x="713225" y="310900"/>
            <a:ext cx="77175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Isi Kandungan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 flipH="1">
            <a:off x="800100" y="1307500"/>
            <a:ext cx="986100" cy="56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01.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4" name="Google Shape;184;p27"/>
          <p:cNvSpPr txBox="1">
            <a:spLocks noGrp="1"/>
          </p:cNvSpPr>
          <p:nvPr>
            <p:ph type="title" idx="2"/>
          </p:nvPr>
        </p:nvSpPr>
        <p:spPr>
          <a:xfrm flipH="1">
            <a:off x="800100" y="3886625"/>
            <a:ext cx="986100" cy="56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04.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5" name="Google Shape;185;p27"/>
          <p:cNvSpPr txBox="1">
            <a:spLocks noGrp="1"/>
          </p:cNvSpPr>
          <p:nvPr>
            <p:ph type="title" idx="3"/>
          </p:nvPr>
        </p:nvSpPr>
        <p:spPr>
          <a:xfrm flipH="1">
            <a:off x="800100" y="2167208"/>
            <a:ext cx="986100" cy="560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02.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 idx="4"/>
          </p:nvPr>
        </p:nvSpPr>
        <p:spPr>
          <a:xfrm flipH="1">
            <a:off x="800100" y="3026917"/>
            <a:ext cx="986100" cy="560400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03.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1"/>
          </p:nvPr>
        </p:nvSpPr>
        <p:spPr>
          <a:xfrm flipH="1">
            <a:off x="1866599" y="1307500"/>
            <a:ext cx="5427335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Imbas Kembali Kemahiran Proses Sains</a:t>
            </a:r>
            <a:endParaRPr lang="fi-FI" dirty="0" err="1"/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5"/>
          </p:nvPr>
        </p:nvSpPr>
        <p:spPr>
          <a:xfrm flipH="1">
            <a:off x="1866599" y="3026916"/>
            <a:ext cx="4220700" cy="803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Mentafsir Data</a:t>
            </a:r>
            <a:endParaRPr dirty="0"/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6"/>
          </p:nvPr>
        </p:nvSpPr>
        <p:spPr>
          <a:xfrm flipH="1">
            <a:off x="1866599" y="2167208"/>
            <a:ext cx="6639447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Menggunakan Perhubungan Ruang Dan Masa</a:t>
            </a:r>
            <a:endParaRPr dirty="0"/>
          </a:p>
        </p:txBody>
      </p:sp>
      <p:sp>
        <p:nvSpPr>
          <p:cNvPr id="190" name="Google Shape;190;p27"/>
          <p:cNvSpPr txBox="1">
            <a:spLocks noGrp="1"/>
          </p:cNvSpPr>
          <p:nvPr>
            <p:ph type="subTitle" idx="7"/>
          </p:nvPr>
        </p:nvSpPr>
        <p:spPr>
          <a:xfrm flipH="1">
            <a:off x="1866600" y="3886624"/>
            <a:ext cx="4220700" cy="803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/>
              <a:t>Mendefinisi secara operasi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 idx="8"/>
          </p:nvPr>
        </p:nvSpPr>
        <p:spPr>
          <a:xfrm>
            <a:off x="713225" y="310900"/>
            <a:ext cx="77175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Isi Kandungan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 flipH="1">
            <a:off x="800100" y="1307500"/>
            <a:ext cx="986100" cy="56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05.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5" name="Google Shape;185;p27"/>
          <p:cNvSpPr txBox="1">
            <a:spLocks noGrp="1"/>
          </p:cNvSpPr>
          <p:nvPr>
            <p:ph type="title" idx="3"/>
          </p:nvPr>
        </p:nvSpPr>
        <p:spPr>
          <a:xfrm flipH="1">
            <a:off x="800100" y="2167208"/>
            <a:ext cx="986100" cy="560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06.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 idx="4"/>
          </p:nvPr>
        </p:nvSpPr>
        <p:spPr>
          <a:xfrm flipH="1">
            <a:off x="800100" y="3026917"/>
            <a:ext cx="986100" cy="560400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07.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1"/>
          </p:nvPr>
        </p:nvSpPr>
        <p:spPr>
          <a:xfrm flipH="1">
            <a:off x="1866599" y="1307500"/>
            <a:ext cx="5427335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Mengawal pemboleh ubah</a:t>
            </a:r>
            <a:endParaRPr lang="fi-FI" dirty="0"/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5"/>
          </p:nvPr>
        </p:nvSpPr>
        <p:spPr>
          <a:xfrm flipH="1">
            <a:off x="1866599" y="3026916"/>
            <a:ext cx="4220700" cy="803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Mengeksperimen</a:t>
            </a:r>
            <a:endParaRPr dirty="0"/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6"/>
          </p:nvPr>
        </p:nvSpPr>
        <p:spPr>
          <a:xfrm flipH="1">
            <a:off x="1866599" y="2167208"/>
            <a:ext cx="6639447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Membuat hipotesis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0985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44"/>
          <p:cNvSpPr txBox="1">
            <a:spLocks noGrp="1"/>
          </p:cNvSpPr>
          <p:nvPr>
            <p:ph type="title"/>
          </p:nvPr>
        </p:nvSpPr>
        <p:spPr>
          <a:xfrm>
            <a:off x="1251140" y="2274664"/>
            <a:ext cx="19227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b="1" dirty="0"/>
              <a:t>1. </a:t>
            </a:r>
            <a:r>
              <a:rPr lang="en-MY" b="1" dirty="0" err="1"/>
              <a:t>Memerhati</a:t>
            </a:r>
            <a:endParaRPr b="1" dirty="0"/>
          </a:p>
        </p:txBody>
      </p:sp>
      <p:sp>
        <p:nvSpPr>
          <p:cNvPr id="2151" name="Google Shape;2151;p44"/>
          <p:cNvSpPr txBox="1">
            <a:spLocks noGrp="1"/>
          </p:cNvSpPr>
          <p:nvPr>
            <p:ph type="title" idx="4"/>
          </p:nvPr>
        </p:nvSpPr>
        <p:spPr>
          <a:xfrm>
            <a:off x="3572982" y="2279853"/>
            <a:ext cx="19227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 Mengelas</a:t>
            </a:r>
            <a:endParaRPr b="1" dirty="0"/>
          </a:p>
        </p:txBody>
      </p:sp>
      <p:sp>
        <p:nvSpPr>
          <p:cNvPr id="2152" name="Google Shape;2152;p44"/>
          <p:cNvSpPr txBox="1">
            <a:spLocks noGrp="1"/>
          </p:cNvSpPr>
          <p:nvPr>
            <p:ph type="title" idx="5"/>
          </p:nvPr>
        </p:nvSpPr>
        <p:spPr>
          <a:xfrm>
            <a:off x="5520419" y="1929033"/>
            <a:ext cx="3046259" cy="8911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 b="1" dirty="0"/>
              <a:t>3. </a:t>
            </a:r>
            <a:r>
              <a:rPr lang="en-MY" sz="1800" b="1" dirty="0" err="1"/>
              <a:t>Mengukur</a:t>
            </a:r>
            <a:r>
              <a:rPr lang="en-MY" sz="1800" b="1" dirty="0"/>
              <a:t> </a:t>
            </a:r>
            <a:r>
              <a:rPr lang="en-MY" sz="1800" b="1" dirty="0" err="1"/>
              <a:t>menggunakan</a:t>
            </a:r>
            <a:r>
              <a:rPr lang="en-MY" sz="1800" b="1" dirty="0"/>
              <a:t> </a:t>
            </a:r>
            <a:r>
              <a:rPr lang="en-MY" sz="1800" b="1" dirty="0" err="1"/>
              <a:t>nombor</a:t>
            </a:r>
            <a:endParaRPr sz="1800" b="1" dirty="0"/>
          </a:p>
        </p:txBody>
      </p:sp>
      <p:sp>
        <p:nvSpPr>
          <p:cNvPr id="2153" name="Google Shape;2153;p44"/>
          <p:cNvSpPr txBox="1">
            <a:spLocks noGrp="1"/>
          </p:cNvSpPr>
          <p:nvPr>
            <p:ph type="title" idx="6"/>
          </p:nvPr>
        </p:nvSpPr>
        <p:spPr>
          <a:xfrm>
            <a:off x="1359600" y="700245"/>
            <a:ext cx="6424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Imbas Kembali Kemahiran Proses Sains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154" name="Google Shape;2154;p44"/>
          <p:cNvSpPr txBox="1">
            <a:spLocks noGrp="1"/>
          </p:cNvSpPr>
          <p:nvPr>
            <p:ph type="subTitle" idx="1"/>
          </p:nvPr>
        </p:nvSpPr>
        <p:spPr>
          <a:xfrm>
            <a:off x="1202131" y="2531314"/>
            <a:ext cx="2015402" cy="1538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Proses </a:t>
            </a:r>
            <a:r>
              <a:rPr lang="en-MY" dirty="0" err="1"/>
              <a:t>mengumpul</a:t>
            </a:r>
            <a:r>
              <a:rPr lang="en-MY" dirty="0"/>
              <a:t> </a:t>
            </a:r>
            <a:r>
              <a:rPr lang="en-MY" dirty="0" err="1"/>
              <a:t>maklumat</a:t>
            </a:r>
            <a:r>
              <a:rPr lang="en-MY" dirty="0"/>
              <a:t> </a:t>
            </a:r>
            <a:r>
              <a:rPr lang="en-MY" dirty="0" err="1"/>
              <a:t>tentang</a:t>
            </a:r>
            <a:r>
              <a:rPr lang="en-MY" dirty="0"/>
              <a:t> </a:t>
            </a:r>
            <a:r>
              <a:rPr lang="en-MY" dirty="0" err="1"/>
              <a:t>objek</a:t>
            </a:r>
            <a:r>
              <a:rPr lang="en-MY" dirty="0"/>
              <a:t> </a:t>
            </a:r>
            <a:r>
              <a:rPr lang="en-MY" dirty="0" err="1"/>
              <a:t>atau</a:t>
            </a:r>
            <a:r>
              <a:rPr lang="en-MY" dirty="0"/>
              <a:t> </a:t>
            </a:r>
            <a:r>
              <a:rPr lang="en-MY" dirty="0" err="1"/>
              <a:t>fenomena</a:t>
            </a:r>
            <a:r>
              <a:rPr lang="en-MY" dirty="0"/>
              <a:t> yang </a:t>
            </a:r>
            <a:r>
              <a:rPr lang="en-MY" dirty="0" err="1"/>
              <a:t>berlaku</a:t>
            </a:r>
            <a:r>
              <a:rPr lang="en-MY" dirty="0"/>
              <a:t> </a:t>
            </a:r>
            <a:r>
              <a:rPr lang="en-MY" dirty="0" err="1"/>
              <a:t>dengan</a:t>
            </a:r>
            <a:r>
              <a:rPr lang="en-MY" dirty="0"/>
              <a:t> </a:t>
            </a:r>
            <a:r>
              <a:rPr lang="en-MY" dirty="0" err="1"/>
              <a:t>menggunakan</a:t>
            </a:r>
            <a:r>
              <a:rPr lang="en-MY" dirty="0"/>
              <a:t> </a:t>
            </a:r>
            <a:r>
              <a:rPr lang="en-MY" dirty="0" err="1"/>
              <a:t>deria</a:t>
            </a:r>
            <a:r>
              <a:rPr lang="en-MY" dirty="0"/>
              <a:t>.</a:t>
            </a:r>
            <a:endParaRPr dirty="0"/>
          </a:p>
        </p:txBody>
      </p:sp>
      <p:sp>
        <p:nvSpPr>
          <p:cNvPr id="2155" name="Google Shape;2155;p44"/>
          <p:cNvSpPr txBox="1">
            <a:spLocks noGrp="1"/>
          </p:cNvSpPr>
          <p:nvPr>
            <p:ph type="subTitle" idx="2"/>
          </p:nvPr>
        </p:nvSpPr>
        <p:spPr>
          <a:xfrm>
            <a:off x="3646736" y="2476978"/>
            <a:ext cx="1922700" cy="1911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Mengumpul</a:t>
            </a:r>
            <a:r>
              <a:rPr lang="en-MY" dirty="0"/>
              <a:t>/ </a:t>
            </a:r>
            <a:r>
              <a:rPr lang="en-MY" dirty="0" err="1"/>
              <a:t>mengasingkan</a:t>
            </a:r>
            <a:r>
              <a:rPr lang="en-MY" dirty="0"/>
              <a:t>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mengkategori</a:t>
            </a:r>
            <a:r>
              <a:rPr lang="en-MY" dirty="0"/>
              <a:t> </a:t>
            </a:r>
            <a:r>
              <a:rPr lang="en-MY" dirty="0" err="1"/>
              <a:t>objek</a:t>
            </a:r>
            <a:r>
              <a:rPr lang="en-MY" dirty="0"/>
              <a:t> </a:t>
            </a:r>
            <a:r>
              <a:rPr lang="en-MY" dirty="0" err="1"/>
              <a:t>mengikut</a:t>
            </a:r>
            <a:r>
              <a:rPr lang="en-MY" dirty="0"/>
              <a:t> </a:t>
            </a:r>
            <a:r>
              <a:rPr lang="en-MY" dirty="0" err="1"/>
              <a:t>sifat</a:t>
            </a:r>
            <a:r>
              <a:rPr lang="en-MY" dirty="0"/>
              <a:t> dan </a:t>
            </a:r>
            <a:r>
              <a:rPr lang="en-MY" dirty="0" err="1"/>
              <a:t>ciri</a:t>
            </a:r>
            <a:r>
              <a:rPr lang="en-MY" dirty="0"/>
              <a:t> yang </a:t>
            </a:r>
            <a:r>
              <a:rPr lang="en-MY" dirty="0" err="1"/>
              <a:t>sama</a:t>
            </a:r>
            <a:r>
              <a:rPr lang="en-MY" dirty="0"/>
              <a:t>. </a:t>
            </a:r>
            <a:r>
              <a:rPr lang="en-MY" dirty="0" err="1"/>
              <a:t>Membuat</a:t>
            </a:r>
            <a:r>
              <a:rPr lang="en-MY" dirty="0"/>
              <a:t> </a:t>
            </a:r>
            <a:r>
              <a:rPr lang="en-MY" dirty="0" err="1"/>
              <a:t>kumpulan</a:t>
            </a:r>
            <a:endParaRPr dirty="0"/>
          </a:p>
        </p:txBody>
      </p:sp>
      <p:sp>
        <p:nvSpPr>
          <p:cNvPr id="2156" name="Google Shape;2156;p44"/>
          <p:cNvSpPr txBox="1">
            <a:spLocks noGrp="1"/>
          </p:cNvSpPr>
          <p:nvPr>
            <p:ph type="subTitle" idx="3"/>
          </p:nvPr>
        </p:nvSpPr>
        <p:spPr>
          <a:xfrm>
            <a:off x="5731786" y="2726463"/>
            <a:ext cx="2667651" cy="1412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Membuat</a:t>
            </a:r>
            <a:r>
              <a:rPr lang="en-MY" dirty="0"/>
              <a:t> </a:t>
            </a:r>
            <a:r>
              <a:rPr lang="en-MY" dirty="0" err="1"/>
              <a:t>pemerhatian</a:t>
            </a:r>
            <a:r>
              <a:rPr lang="en-MY" dirty="0"/>
              <a:t> </a:t>
            </a:r>
            <a:r>
              <a:rPr lang="en-MY" dirty="0" err="1"/>
              <a:t>kuantitatif</a:t>
            </a:r>
            <a:r>
              <a:rPr lang="en-MY" dirty="0"/>
              <a:t> </a:t>
            </a:r>
            <a:r>
              <a:rPr lang="en-MY" dirty="0" err="1"/>
              <a:t>dengan</a:t>
            </a:r>
            <a:r>
              <a:rPr lang="en-MY" dirty="0"/>
              <a:t> </a:t>
            </a:r>
            <a:r>
              <a:rPr lang="en-MY" dirty="0" err="1"/>
              <a:t>menggunakan</a:t>
            </a:r>
            <a:r>
              <a:rPr lang="en-MY" dirty="0"/>
              <a:t> </a:t>
            </a:r>
            <a:r>
              <a:rPr lang="en-MY" dirty="0" err="1"/>
              <a:t>nombor</a:t>
            </a:r>
            <a:r>
              <a:rPr lang="en-MY" dirty="0"/>
              <a:t> </a:t>
            </a:r>
            <a:r>
              <a:rPr lang="en-MY" dirty="0" err="1"/>
              <a:t>atau</a:t>
            </a:r>
            <a:r>
              <a:rPr lang="en-MY" dirty="0"/>
              <a:t> </a:t>
            </a:r>
            <a:r>
              <a:rPr lang="en-MY" dirty="0" err="1"/>
              <a:t>alat</a:t>
            </a:r>
            <a:r>
              <a:rPr lang="en-MY" dirty="0"/>
              <a:t> </a:t>
            </a:r>
            <a:r>
              <a:rPr lang="en-MY" dirty="0" err="1"/>
              <a:t>berunit</a:t>
            </a:r>
            <a:r>
              <a:rPr lang="en-MY" dirty="0"/>
              <a:t> </a:t>
            </a:r>
            <a:r>
              <a:rPr lang="en-MY" dirty="0" err="1"/>
              <a:t>piawai</a:t>
            </a:r>
            <a:r>
              <a:rPr lang="en-MY" dirty="0"/>
              <a:t> yang </a:t>
            </a:r>
            <a:r>
              <a:rPr lang="en-MY" dirty="0" err="1"/>
              <a:t>diseragamkan</a:t>
            </a:r>
            <a:r>
              <a:rPr lang="en-MY" dirty="0"/>
              <a:t> </a:t>
            </a:r>
            <a:r>
              <a:rPr lang="en-MY" dirty="0" err="1"/>
              <a:t>sebagai</a:t>
            </a:r>
            <a:r>
              <a:rPr lang="en-MY" dirty="0"/>
              <a:t> </a:t>
            </a:r>
            <a:r>
              <a:rPr lang="en-MY" dirty="0" err="1"/>
              <a:t>rujukan</a:t>
            </a:r>
            <a:endParaRPr dirty="0"/>
          </a:p>
        </p:txBody>
      </p:sp>
      <p:grpSp>
        <p:nvGrpSpPr>
          <p:cNvPr id="2157" name="Google Shape;2157;p44"/>
          <p:cNvGrpSpPr/>
          <p:nvPr/>
        </p:nvGrpSpPr>
        <p:grpSpPr>
          <a:xfrm>
            <a:off x="4343401" y="1558979"/>
            <a:ext cx="457197" cy="391889"/>
            <a:chOff x="3703125" y="2153025"/>
            <a:chExt cx="260200" cy="220175"/>
          </a:xfrm>
        </p:grpSpPr>
        <p:sp>
          <p:nvSpPr>
            <p:cNvPr id="2158" name="Google Shape;2158;p44"/>
            <p:cNvSpPr/>
            <p:nvPr/>
          </p:nvSpPr>
          <p:spPr>
            <a:xfrm>
              <a:off x="3725150" y="2153025"/>
              <a:ext cx="216150" cy="41700"/>
            </a:xfrm>
            <a:custGeom>
              <a:avLst/>
              <a:gdLst/>
              <a:ahLst/>
              <a:cxnLst/>
              <a:rect l="l" t="t" r="r" b="b"/>
              <a:pathLst>
                <a:path w="8646" h="1668" extrusionOk="0">
                  <a:moveTo>
                    <a:pt x="4326" y="1"/>
                  </a:moveTo>
                  <a:cubicBezTo>
                    <a:pt x="4311" y="1"/>
                    <a:pt x="4299" y="7"/>
                    <a:pt x="4287" y="19"/>
                  </a:cubicBezTo>
                  <a:lnTo>
                    <a:pt x="143" y="1352"/>
                  </a:lnTo>
                  <a:cubicBezTo>
                    <a:pt x="48" y="1376"/>
                    <a:pt x="0" y="1471"/>
                    <a:pt x="48" y="1543"/>
                  </a:cubicBezTo>
                  <a:cubicBezTo>
                    <a:pt x="68" y="1622"/>
                    <a:pt x="137" y="1668"/>
                    <a:pt x="200" y="1668"/>
                  </a:cubicBezTo>
                  <a:cubicBezTo>
                    <a:pt x="213" y="1668"/>
                    <a:pt x="226" y="1666"/>
                    <a:pt x="239" y="1662"/>
                  </a:cubicBezTo>
                  <a:lnTo>
                    <a:pt x="4335" y="328"/>
                  </a:lnTo>
                  <a:lnTo>
                    <a:pt x="8407" y="1662"/>
                  </a:lnTo>
                  <a:lnTo>
                    <a:pt x="8455" y="1662"/>
                  </a:lnTo>
                  <a:cubicBezTo>
                    <a:pt x="8526" y="1662"/>
                    <a:pt x="8597" y="1614"/>
                    <a:pt x="8621" y="1543"/>
                  </a:cubicBezTo>
                  <a:cubicBezTo>
                    <a:pt x="8645" y="1471"/>
                    <a:pt x="8597" y="1376"/>
                    <a:pt x="8502" y="1352"/>
                  </a:cubicBezTo>
                  <a:lnTo>
                    <a:pt x="4382" y="19"/>
                  </a:lnTo>
                  <a:cubicBezTo>
                    <a:pt x="4358" y="7"/>
                    <a:pt x="4341" y="1"/>
                    <a:pt x="4326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3717400" y="2185625"/>
              <a:ext cx="232225" cy="180425"/>
            </a:xfrm>
            <a:custGeom>
              <a:avLst/>
              <a:gdLst/>
              <a:ahLst/>
              <a:cxnLst/>
              <a:rect l="l" t="t" r="r" b="b"/>
              <a:pathLst>
                <a:path w="9289" h="7217" extrusionOk="0">
                  <a:moveTo>
                    <a:pt x="168" y="0"/>
                  </a:moveTo>
                  <a:cubicBezTo>
                    <a:pt x="72" y="0"/>
                    <a:pt x="1" y="72"/>
                    <a:pt x="1" y="143"/>
                  </a:cubicBezTo>
                  <a:lnTo>
                    <a:pt x="1" y="7050"/>
                  </a:lnTo>
                  <a:cubicBezTo>
                    <a:pt x="1" y="7145"/>
                    <a:pt x="72" y="7216"/>
                    <a:pt x="168" y="7216"/>
                  </a:cubicBezTo>
                  <a:lnTo>
                    <a:pt x="9122" y="7216"/>
                  </a:lnTo>
                  <a:cubicBezTo>
                    <a:pt x="9217" y="7216"/>
                    <a:pt x="9289" y="7145"/>
                    <a:pt x="9289" y="7050"/>
                  </a:cubicBezTo>
                  <a:lnTo>
                    <a:pt x="9289" y="143"/>
                  </a:lnTo>
                  <a:cubicBezTo>
                    <a:pt x="9289" y="72"/>
                    <a:pt x="9217" y="0"/>
                    <a:pt x="9122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3717400" y="2335050"/>
              <a:ext cx="232225" cy="31000"/>
            </a:xfrm>
            <a:custGeom>
              <a:avLst/>
              <a:gdLst/>
              <a:ahLst/>
              <a:cxnLst/>
              <a:rect l="l" t="t" r="r" b="b"/>
              <a:pathLst>
                <a:path w="9289" h="1240" extrusionOk="0">
                  <a:moveTo>
                    <a:pt x="1" y="1"/>
                  </a:moveTo>
                  <a:lnTo>
                    <a:pt x="1" y="1073"/>
                  </a:lnTo>
                  <a:cubicBezTo>
                    <a:pt x="1" y="1144"/>
                    <a:pt x="72" y="1239"/>
                    <a:pt x="168" y="1239"/>
                  </a:cubicBezTo>
                  <a:lnTo>
                    <a:pt x="9122" y="1239"/>
                  </a:lnTo>
                  <a:cubicBezTo>
                    <a:pt x="9217" y="1239"/>
                    <a:pt x="9289" y="1144"/>
                    <a:pt x="9289" y="1073"/>
                  </a:cubicBezTo>
                  <a:lnTo>
                    <a:pt x="9289" y="1"/>
                  </a:ln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3728125" y="2196350"/>
              <a:ext cx="210200" cy="158375"/>
            </a:xfrm>
            <a:custGeom>
              <a:avLst/>
              <a:gdLst/>
              <a:ahLst/>
              <a:cxnLst/>
              <a:rect l="l" t="t" r="r" b="b"/>
              <a:pathLst>
                <a:path w="8408" h="6335" extrusionOk="0">
                  <a:moveTo>
                    <a:pt x="1" y="0"/>
                  </a:moveTo>
                  <a:lnTo>
                    <a:pt x="1" y="6335"/>
                  </a:lnTo>
                  <a:lnTo>
                    <a:pt x="8407" y="6335"/>
                  </a:lnTo>
                  <a:lnTo>
                    <a:pt x="8407" y="0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3728125" y="2335050"/>
              <a:ext cx="210200" cy="19675"/>
            </a:xfrm>
            <a:custGeom>
              <a:avLst/>
              <a:gdLst/>
              <a:ahLst/>
              <a:cxnLst/>
              <a:rect l="l" t="t" r="r" b="b"/>
              <a:pathLst>
                <a:path w="8408" h="787" extrusionOk="0">
                  <a:moveTo>
                    <a:pt x="1" y="1"/>
                  </a:moveTo>
                  <a:lnTo>
                    <a:pt x="1" y="787"/>
                  </a:lnTo>
                  <a:lnTo>
                    <a:pt x="8407" y="787"/>
                  </a:lnTo>
                  <a:lnTo>
                    <a:pt x="8407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4"/>
            <p:cNvSpPr/>
            <p:nvPr/>
          </p:nvSpPr>
          <p:spPr>
            <a:xfrm>
              <a:off x="3703125" y="2342200"/>
              <a:ext cx="260200" cy="31000"/>
            </a:xfrm>
            <a:custGeom>
              <a:avLst/>
              <a:gdLst/>
              <a:ahLst/>
              <a:cxnLst/>
              <a:rect l="l" t="t" r="r" b="b"/>
              <a:pathLst>
                <a:path w="10408" h="1240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072"/>
                  </a:lnTo>
                  <a:cubicBezTo>
                    <a:pt x="0" y="1168"/>
                    <a:pt x="72" y="1239"/>
                    <a:pt x="167" y="1239"/>
                  </a:cubicBezTo>
                  <a:lnTo>
                    <a:pt x="10241" y="1239"/>
                  </a:lnTo>
                  <a:cubicBezTo>
                    <a:pt x="10336" y="1239"/>
                    <a:pt x="10407" y="1144"/>
                    <a:pt x="10407" y="1072"/>
                  </a:cubicBezTo>
                  <a:lnTo>
                    <a:pt x="10407" y="167"/>
                  </a:lnTo>
                  <a:cubicBezTo>
                    <a:pt x="10407" y="72"/>
                    <a:pt x="10336" y="1"/>
                    <a:pt x="10241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4"/>
            <p:cNvSpPr/>
            <p:nvPr/>
          </p:nvSpPr>
          <p:spPr>
            <a:xfrm>
              <a:off x="3703125" y="2342200"/>
              <a:ext cx="260200" cy="31000"/>
            </a:xfrm>
            <a:custGeom>
              <a:avLst/>
              <a:gdLst/>
              <a:ahLst/>
              <a:cxnLst/>
              <a:rect l="l" t="t" r="r" b="b"/>
              <a:pathLst>
                <a:path w="10408" h="1240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072"/>
                  </a:lnTo>
                  <a:cubicBezTo>
                    <a:pt x="0" y="1168"/>
                    <a:pt x="72" y="1239"/>
                    <a:pt x="167" y="1239"/>
                  </a:cubicBezTo>
                  <a:lnTo>
                    <a:pt x="10241" y="1239"/>
                  </a:lnTo>
                  <a:cubicBezTo>
                    <a:pt x="10336" y="1239"/>
                    <a:pt x="10407" y="1144"/>
                    <a:pt x="10407" y="1072"/>
                  </a:cubicBezTo>
                  <a:lnTo>
                    <a:pt x="10407" y="977"/>
                  </a:lnTo>
                  <a:lnTo>
                    <a:pt x="381" y="977"/>
                  </a:lnTo>
                  <a:cubicBezTo>
                    <a:pt x="310" y="977"/>
                    <a:pt x="262" y="929"/>
                    <a:pt x="262" y="858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3868025" y="2312425"/>
              <a:ext cx="61950" cy="29800"/>
            </a:xfrm>
            <a:custGeom>
              <a:avLst/>
              <a:gdLst/>
              <a:ahLst/>
              <a:cxnLst/>
              <a:rect l="l" t="t" r="r" b="b"/>
              <a:pathLst>
                <a:path w="2478" h="1192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1192"/>
                  </a:lnTo>
                  <a:lnTo>
                    <a:pt x="2478" y="1192"/>
                  </a:lnTo>
                  <a:lnTo>
                    <a:pt x="2478" y="168"/>
                  </a:lnTo>
                  <a:cubicBezTo>
                    <a:pt x="2478" y="72"/>
                    <a:pt x="2406" y="1"/>
                    <a:pt x="2311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3868025" y="2312425"/>
              <a:ext cx="8375" cy="29800"/>
            </a:xfrm>
            <a:custGeom>
              <a:avLst/>
              <a:gdLst/>
              <a:ahLst/>
              <a:cxnLst/>
              <a:rect l="l" t="t" r="r" b="b"/>
              <a:pathLst>
                <a:path w="335" h="1192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1192"/>
                  </a:lnTo>
                  <a:lnTo>
                    <a:pt x="191" y="1192"/>
                  </a:lnTo>
                  <a:lnTo>
                    <a:pt x="191" y="168"/>
                  </a:lnTo>
                  <a:cubicBezTo>
                    <a:pt x="191" y="72"/>
                    <a:pt x="263" y="1"/>
                    <a:pt x="334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3868025" y="2335050"/>
              <a:ext cx="4800" cy="7175"/>
            </a:xfrm>
            <a:custGeom>
              <a:avLst/>
              <a:gdLst/>
              <a:ahLst/>
              <a:cxnLst/>
              <a:rect l="l" t="t" r="r" b="b"/>
              <a:pathLst>
                <a:path w="192" h="287" extrusionOk="0">
                  <a:moveTo>
                    <a:pt x="1" y="1"/>
                  </a:moveTo>
                  <a:lnTo>
                    <a:pt x="1" y="287"/>
                  </a:lnTo>
                  <a:lnTo>
                    <a:pt x="191" y="287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3872800" y="2335050"/>
              <a:ext cx="57175" cy="7175"/>
            </a:xfrm>
            <a:custGeom>
              <a:avLst/>
              <a:gdLst/>
              <a:ahLst/>
              <a:cxnLst/>
              <a:rect l="l" t="t" r="r" b="b"/>
              <a:pathLst>
                <a:path w="2287" h="287" extrusionOk="0">
                  <a:moveTo>
                    <a:pt x="0" y="1"/>
                  </a:moveTo>
                  <a:lnTo>
                    <a:pt x="0" y="287"/>
                  </a:lnTo>
                  <a:lnTo>
                    <a:pt x="2287" y="287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3875175" y="2335050"/>
              <a:ext cx="3600" cy="7175"/>
            </a:xfrm>
            <a:custGeom>
              <a:avLst/>
              <a:gdLst/>
              <a:ahLst/>
              <a:cxnLst/>
              <a:rect l="l" t="t" r="r" b="b"/>
              <a:pathLst>
                <a:path w="144" h="287" extrusionOk="0">
                  <a:moveTo>
                    <a:pt x="1" y="1"/>
                  </a:moveTo>
                  <a:lnTo>
                    <a:pt x="1" y="287"/>
                  </a:lnTo>
                  <a:lnTo>
                    <a:pt x="144" y="28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3883525" y="2335050"/>
              <a:ext cx="3000" cy="7175"/>
            </a:xfrm>
            <a:custGeom>
              <a:avLst/>
              <a:gdLst/>
              <a:ahLst/>
              <a:cxnLst/>
              <a:rect l="l" t="t" r="r" b="b"/>
              <a:pathLst>
                <a:path w="120" h="287" extrusionOk="0">
                  <a:moveTo>
                    <a:pt x="0" y="1"/>
                  </a:moveTo>
                  <a:lnTo>
                    <a:pt x="0" y="287"/>
                  </a:lnTo>
                  <a:lnTo>
                    <a:pt x="119" y="28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3891250" y="2335050"/>
              <a:ext cx="3600" cy="7175"/>
            </a:xfrm>
            <a:custGeom>
              <a:avLst/>
              <a:gdLst/>
              <a:ahLst/>
              <a:cxnLst/>
              <a:rect l="l" t="t" r="r" b="b"/>
              <a:pathLst>
                <a:path w="144" h="287" extrusionOk="0">
                  <a:moveTo>
                    <a:pt x="1" y="1"/>
                  </a:moveTo>
                  <a:lnTo>
                    <a:pt x="1" y="287"/>
                  </a:lnTo>
                  <a:lnTo>
                    <a:pt x="144" y="28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3899600" y="2335050"/>
              <a:ext cx="3000" cy="7175"/>
            </a:xfrm>
            <a:custGeom>
              <a:avLst/>
              <a:gdLst/>
              <a:ahLst/>
              <a:cxnLst/>
              <a:rect l="l" t="t" r="r" b="b"/>
              <a:pathLst>
                <a:path w="120" h="287" extrusionOk="0">
                  <a:moveTo>
                    <a:pt x="0" y="1"/>
                  </a:moveTo>
                  <a:lnTo>
                    <a:pt x="0" y="287"/>
                  </a:lnTo>
                  <a:lnTo>
                    <a:pt x="119" y="28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3907325" y="2335050"/>
              <a:ext cx="3600" cy="7175"/>
            </a:xfrm>
            <a:custGeom>
              <a:avLst/>
              <a:gdLst/>
              <a:ahLst/>
              <a:cxnLst/>
              <a:rect l="l" t="t" r="r" b="b"/>
              <a:pathLst>
                <a:path w="144" h="287" extrusionOk="0">
                  <a:moveTo>
                    <a:pt x="1" y="1"/>
                  </a:moveTo>
                  <a:lnTo>
                    <a:pt x="1" y="287"/>
                  </a:lnTo>
                  <a:lnTo>
                    <a:pt x="144" y="28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3915675" y="2335050"/>
              <a:ext cx="3000" cy="7175"/>
            </a:xfrm>
            <a:custGeom>
              <a:avLst/>
              <a:gdLst/>
              <a:ahLst/>
              <a:cxnLst/>
              <a:rect l="l" t="t" r="r" b="b"/>
              <a:pathLst>
                <a:path w="120" h="287" extrusionOk="0">
                  <a:moveTo>
                    <a:pt x="0" y="1"/>
                  </a:moveTo>
                  <a:lnTo>
                    <a:pt x="0" y="287"/>
                  </a:lnTo>
                  <a:lnTo>
                    <a:pt x="119" y="28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3923400" y="2335050"/>
              <a:ext cx="3600" cy="7175"/>
            </a:xfrm>
            <a:custGeom>
              <a:avLst/>
              <a:gdLst/>
              <a:ahLst/>
              <a:cxnLst/>
              <a:rect l="l" t="t" r="r" b="b"/>
              <a:pathLst>
                <a:path w="144" h="287" extrusionOk="0">
                  <a:moveTo>
                    <a:pt x="1" y="1"/>
                  </a:moveTo>
                  <a:lnTo>
                    <a:pt x="1" y="287"/>
                  </a:lnTo>
                  <a:lnTo>
                    <a:pt x="144" y="28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4"/>
            <p:cNvSpPr/>
            <p:nvPr/>
          </p:nvSpPr>
          <p:spPr>
            <a:xfrm>
              <a:off x="3743000" y="2241600"/>
              <a:ext cx="32175" cy="39900"/>
            </a:xfrm>
            <a:custGeom>
              <a:avLst/>
              <a:gdLst/>
              <a:ahLst/>
              <a:cxnLst/>
              <a:rect l="l" t="t" r="r" b="b"/>
              <a:pathLst>
                <a:path w="1287" h="1596" extrusionOk="0">
                  <a:moveTo>
                    <a:pt x="168" y="0"/>
                  </a:moveTo>
                  <a:cubicBezTo>
                    <a:pt x="72" y="0"/>
                    <a:pt x="1" y="71"/>
                    <a:pt x="1" y="143"/>
                  </a:cubicBezTo>
                  <a:lnTo>
                    <a:pt x="1" y="1453"/>
                  </a:lnTo>
                  <a:cubicBezTo>
                    <a:pt x="1" y="1524"/>
                    <a:pt x="72" y="1596"/>
                    <a:pt x="168" y="1596"/>
                  </a:cubicBezTo>
                  <a:cubicBezTo>
                    <a:pt x="263" y="1596"/>
                    <a:pt x="334" y="1524"/>
                    <a:pt x="334" y="1453"/>
                  </a:cubicBezTo>
                  <a:lnTo>
                    <a:pt x="334" y="905"/>
                  </a:lnTo>
                  <a:lnTo>
                    <a:pt x="953" y="905"/>
                  </a:lnTo>
                  <a:lnTo>
                    <a:pt x="953" y="1453"/>
                  </a:lnTo>
                  <a:cubicBezTo>
                    <a:pt x="953" y="1524"/>
                    <a:pt x="1025" y="1596"/>
                    <a:pt x="1120" y="1596"/>
                  </a:cubicBezTo>
                  <a:cubicBezTo>
                    <a:pt x="1192" y="1596"/>
                    <a:pt x="1287" y="1524"/>
                    <a:pt x="1287" y="1453"/>
                  </a:cubicBezTo>
                  <a:lnTo>
                    <a:pt x="1287" y="143"/>
                  </a:lnTo>
                  <a:cubicBezTo>
                    <a:pt x="1287" y="71"/>
                    <a:pt x="1192" y="0"/>
                    <a:pt x="1120" y="0"/>
                  </a:cubicBezTo>
                  <a:cubicBezTo>
                    <a:pt x="1025" y="0"/>
                    <a:pt x="953" y="71"/>
                    <a:pt x="953" y="143"/>
                  </a:cubicBezTo>
                  <a:lnTo>
                    <a:pt x="953" y="595"/>
                  </a:lnTo>
                  <a:lnTo>
                    <a:pt x="334" y="595"/>
                  </a:lnTo>
                  <a:lnTo>
                    <a:pt x="334" y="143"/>
                  </a:lnTo>
                  <a:cubicBezTo>
                    <a:pt x="334" y="71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4"/>
            <p:cNvSpPr/>
            <p:nvPr/>
          </p:nvSpPr>
          <p:spPr>
            <a:xfrm>
              <a:off x="3777550" y="2228500"/>
              <a:ext cx="25625" cy="23225"/>
            </a:xfrm>
            <a:custGeom>
              <a:avLst/>
              <a:gdLst/>
              <a:ahLst/>
              <a:cxnLst/>
              <a:rect l="l" t="t" r="r" b="b"/>
              <a:pathLst>
                <a:path w="1025" h="929" extrusionOk="0">
                  <a:moveTo>
                    <a:pt x="500" y="0"/>
                  </a:moveTo>
                  <a:cubicBezTo>
                    <a:pt x="429" y="0"/>
                    <a:pt x="357" y="72"/>
                    <a:pt x="357" y="167"/>
                  </a:cubicBezTo>
                  <a:lnTo>
                    <a:pt x="357" y="262"/>
                  </a:lnTo>
                  <a:lnTo>
                    <a:pt x="167" y="262"/>
                  </a:lnTo>
                  <a:cubicBezTo>
                    <a:pt x="72" y="262"/>
                    <a:pt x="0" y="334"/>
                    <a:pt x="0" y="429"/>
                  </a:cubicBezTo>
                  <a:cubicBezTo>
                    <a:pt x="0" y="500"/>
                    <a:pt x="72" y="572"/>
                    <a:pt x="167" y="572"/>
                  </a:cubicBezTo>
                  <a:lnTo>
                    <a:pt x="357" y="572"/>
                  </a:lnTo>
                  <a:lnTo>
                    <a:pt x="357" y="762"/>
                  </a:lnTo>
                  <a:cubicBezTo>
                    <a:pt x="357" y="857"/>
                    <a:pt x="429" y="929"/>
                    <a:pt x="500" y="929"/>
                  </a:cubicBezTo>
                  <a:cubicBezTo>
                    <a:pt x="595" y="929"/>
                    <a:pt x="667" y="857"/>
                    <a:pt x="667" y="762"/>
                  </a:cubicBezTo>
                  <a:lnTo>
                    <a:pt x="667" y="572"/>
                  </a:lnTo>
                  <a:lnTo>
                    <a:pt x="857" y="572"/>
                  </a:lnTo>
                  <a:cubicBezTo>
                    <a:pt x="953" y="572"/>
                    <a:pt x="1024" y="500"/>
                    <a:pt x="1024" y="429"/>
                  </a:cubicBezTo>
                  <a:cubicBezTo>
                    <a:pt x="1024" y="334"/>
                    <a:pt x="953" y="262"/>
                    <a:pt x="857" y="262"/>
                  </a:cubicBezTo>
                  <a:lnTo>
                    <a:pt x="667" y="262"/>
                  </a:lnTo>
                  <a:lnTo>
                    <a:pt x="667" y="167"/>
                  </a:lnTo>
                  <a:cubicBezTo>
                    <a:pt x="667" y="72"/>
                    <a:pt x="595" y="0"/>
                    <a:pt x="500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798975" y="2252300"/>
              <a:ext cx="25625" cy="23250"/>
            </a:xfrm>
            <a:custGeom>
              <a:avLst/>
              <a:gdLst/>
              <a:ahLst/>
              <a:cxnLst/>
              <a:rect l="l" t="t" r="r" b="b"/>
              <a:pathLst>
                <a:path w="1025" h="930" extrusionOk="0">
                  <a:moveTo>
                    <a:pt x="501" y="1"/>
                  </a:moveTo>
                  <a:cubicBezTo>
                    <a:pt x="429" y="1"/>
                    <a:pt x="358" y="72"/>
                    <a:pt x="358" y="144"/>
                  </a:cubicBezTo>
                  <a:lnTo>
                    <a:pt x="358" y="263"/>
                  </a:lnTo>
                  <a:lnTo>
                    <a:pt x="167" y="263"/>
                  </a:lnTo>
                  <a:cubicBezTo>
                    <a:pt x="72" y="263"/>
                    <a:pt x="0" y="334"/>
                    <a:pt x="0" y="406"/>
                  </a:cubicBezTo>
                  <a:cubicBezTo>
                    <a:pt x="0" y="501"/>
                    <a:pt x="72" y="572"/>
                    <a:pt x="167" y="572"/>
                  </a:cubicBezTo>
                  <a:lnTo>
                    <a:pt x="358" y="572"/>
                  </a:lnTo>
                  <a:lnTo>
                    <a:pt x="358" y="763"/>
                  </a:lnTo>
                  <a:cubicBezTo>
                    <a:pt x="358" y="858"/>
                    <a:pt x="429" y="929"/>
                    <a:pt x="501" y="929"/>
                  </a:cubicBezTo>
                  <a:cubicBezTo>
                    <a:pt x="596" y="929"/>
                    <a:pt x="667" y="858"/>
                    <a:pt x="667" y="763"/>
                  </a:cubicBezTo>
                  <a:lnTo>
                    <a:pt x="667" y="572"/>
                  </a:lnTo>
                  <a:lnTo>
                    <a:pt x="858" y="572"/>
                  </a:lnTo>
                  <a:cubicBezTo>
                    <a:pt x="953" y="572"/>
                    <a:pt x="1024" y="501"/>
                    <a:pt x="1024" y="406"/>
                  </a:cubicBezTo>
                  <a:cubicBezTo>
                    <a:pt x="1024" y="334"/>
                    <a:pt x="953" y="263"/>
                    <a:pt x="858" y="263"/>
                  </a:cubicBezTo>
                  <a:lnTo>
                    <a:pt x="667" y="263"/>
                  </a:lnTo>
                  <a:lnTo>
                    <a:pt x="667" y="144"/>
                  </a:lnTo>
                  <a:cubicBezTo>
                    <a:pt x="667" y="72"/>
                    <a:pt x="596" y="1"/>
                    <a:pt x="501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3878750" y="2241600"/>
              <a:ext cx="31575" cy="39900"/>
            </a:xfrm>
            <a:custGeom>
              <a:avLst/>
              <a:gdLst/>
              <a:ahLst/>
              <a:cxnLst/>
              <a:rect l="l" t="t" r="r" b="b"/>
              <a:pathLst>
                <a:path w="1263" h="1596" extrusionOk="0">
                  <a:moveTo>
                    <a:pt x="167" y="0"/>
                  </a:moveTo>
                  <a:cubicBezTo>
                    <a:pt x="72" y="0"/>
                    <a:pt x="1" y="71"/>
                    <a:pt x="1" y="143"/>
                  </a:cubicBezTo>
                  <a:lnTo>
                    <a:pt x="1" y="1453"/>
                  </a:lnTo>
                  <a:cubicBezTo>
                    <a:pt x="1" y="1524"/>
                    <a:pt x="72" y="1596"/>
                    <a:pt x="167" y="1596"/>
                  </a:cubicBezTo>
                  <a:cubicBezTo>
                    <a:pt x="263" y="1596"/>
                    <a:pt x="334" y="1524"/>
                    <a:pt x="334" y="1453"/>
                  </a:cubicBezTo>
                  <a:lnTo>
                    <a:pt x="334" y="905"/>
                  </a:lnTo>
                  <a:lnTo>
                    <a:pt x="953" y="905"/>
                  </a:lnTo>
                  <a:lnTo>
                    <a:pt x="953" y="1453"/>
                  </a:lnTo>
                  <a:cubicBezTo>
                    <a:pt x="953" y="1524"/>
                    <a:pt x="1025" y="1596"/>
                    <a:pt x="1120" y="1596"/>
                  </a:cubicBezTo>
                  <a:cubicBezTo>
                    <a:pt x="1191" y="1596"/>
                    <a:pt x="1263" y="1524"/>
                    <a:pt x="1263" y="1453"/>
                  </a:cubicBezTo>
                  <a:lnTo>
                    <a:pt x="1263" y="143"/>
                  </a:lnTo>
                  <a:cubicBezTo>
                    <a:pt x="1263" y="71"/>
                    <a:pt x="1191" y="0"/>
                    <a:pt x="1120" y="0"/>
                  </a:cubicBezTo>
                  <a:cubicBezTo>
                    <a:pt x="1025" y="0"/>
                    <a:pt x="953" y="71"/>
                    <a:pt x="953" y="143"/>
                  </a:cubicBezTo>
                  <a:lnTo>
                    <a:pt x="953" y="595"/>
                  </a:lnTo>
                  <a:lnTo>
                    <a:pt x="334" y="595"/>
                  </a:lnTo>
                  <a:lnTo>
                    <a:pt x="334" y="143"/>
                  </a:lnTo>
                  <a:cubicBezTo>
                    <a:pt x="334" y="71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3833500" y="2241600"/>
              <a:ext cx="40525" cy="39900"/>
            </a:xfrm>
            <a:custGeom>
              <a:avLst/>
              <a:gdLst/>
              <a:ahLst/>
              <a:cxnLst/>
              <a:rect l="l" t="t" r="r" b="b"/>
              <a:pathLst>
                <a:path w="1621" h="1596" extrusionOk="0">
                  <a:moveTo>
                    <a:pt x="810" y="310"/>
                  </a:moveTo>
                  <a:cubicBezTo>
                    <a:pt x="1072" y="310"/>
                    <a:pt x="1287" y="524"/>
                    <a:pt x="1287" y="810"/>
                  </a:cubicBezTo>
                  <a:cubicBezTo>
                    <a:pt x="1287" y="1072"/>
                    <a:pt x="1072" y="1286"/>
                    <a:pt x="810" y="1286"/>
                  </a:cubicBezTo>
                  <a:cubicBezTo>
                    <a:pt x="548" y="1286"/>
                    <a:pt x="334" y="1072"/>
                    <a:pt x="334" y="810"/>
                  </a:cubicBezTo>
                  <a:cubicBezTo>
                    <a:pt x="334" y="524"/>
                    <a:pt x="548" y="310"/>
                    <a:pt x="810" y="310"/>
                  </a:cubicBezTo>
                  <a:close/>
                  <a:moveTo>
                    <a:pt x="810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38"/>
                    <a:pt x="358" y="1596"/>
                    <a:pt x="810" y="1596"/>
                  </a:cubicBezTo>
                  <a:cubicBezTo>
                    <a:pt x="1263" y="1596"/>
                    <a:pt x="1620" y="1238"/>
                    <a:pt x="1620" y="810"/>
                  </a:cubicBezTo>
                  <a:cubicBezTo>
                    <a:pt x="1620" y="357"/>
                    <a:pt x="1263" y="0"/>
                    <a:pt x="810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3906725" y="2232650"/>
              <a:ext cx="25625" cy="8375"/>
            </a:xfrm>
            <a:custGeom>
              <a:avLst/>
              <a:gdLst/>
              <a:ahLst/>
              <a:cxnLst/>
              <a:rect l="l" t="t" r="r" b="b"/>
              <a:pathLst>
                <a:path w="1025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858" y="334"/>
                  </a:lnTo>
                  <a:cubicBezTo>
                    <a:pt x="953" y="334"/>
                    <a:pt x="1025" y="263"/>
                    <a:pt x="1025" y="168"/>
                  </a:cubicBezTo>
                  <a:cubicBezTo>
                    <a:pt x="1025" y="72"/>
                    <a:pt x="953" y="1"/>
                    <a:pt x="858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9" name="Google Shape;2209;p44"/>
          <p:cNvGrpSpPr/>
          <p:nvPr/>
        </p:nvGrpSpPr>
        <p:grpSpPr>
          <a:xfrm flipH="1">
            <a:off x="8144200" y="723308"/>
            <a:ext cx="1353365" cy="672420"/>
            <a:chOff x="-576199" y="728675"/>
            <a:chExt cx="1353365" cy="672420"/>
          </a:xfrm>
        </p:grpSpPr>
        <p:grpSp>
          <p:nvGrpSpPr>
            <p:cNvPr id="2210" name="Google Shape;2210;p44"/>
            <p:cNvGrpSpPr/>
            <p:nvPr/>
          </p:nvGrpSpPr>
          <p:grpSpPr>
            <a:xfrm>
              <a:off x="-176000" y="728675"/>
              <a:ext cx="765575" cy="597950"/>
              <a:chOff x="3773700" y="3391200"/>
              <a:chExt cx="765575" cy="597950"/>
            </a:xfrm>
          </p:grpSpPr>
          <p:sp>
            <p:nvSpPr>
              <p:cNvPr id="2211" name="Google Shape;2211;p44"/>
              <p:cNvSpPr/>
              <p:nvPr/>
            </p:nvSpPr>
            <p:spPr>
              <a:xfrm>
                <a:off x="3828750" y="3518800"/>
                <a:ext cx="41700" cy="40615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6246" extrusionOk="0">
                    <a:moveTo>
                      <a:pt x="0" y="0"/>
                    </a:moveTo>
                    <a:lnTo>
                      <a:pt x="0" y="16245"/>
                    </a:lnTo>
                    <a:lnTo>
                      <a:pt x="1668" y="16245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4441675" y="3518800"/>
                <a:ext cx="42550" cy="406150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6246" extrusionOk="0">
                    <a:moveTo>
                      <a:pt x="1" y="0"/>
                    </a:moveTo>
                    <a:lnTo>
                      <a:pt x="1" y="16245"/>
                    </a:lnTo>
                    <a:lnTo>
                      <a:pt x="1702" y="16245"/>
                    </a:lnTo>
                    <a:lnTo>
                      <a:pt x="17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4098100" y="3429575"/>
                <a:ext cx="115950" cy="45700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8280" extrusionOk="0">
                    <a:moveTo>
                      <a:pt x="0" y="0"/>
                    </a:moveTo>
                    <a:lnTo>
                      <a:pt x="0" y="15945"/>
                    </a:lnTo>
                    <a:cubicBezTo>
                      <a:pt x="0" y="17212"/>
                      <a:pt x="1034" y="18280"/>
                      <a:pt x="2302" y="18280"/>
                    </a:cubicBezTo>
                    <a:cubicBezTo>
                      <a:pt x="3603" y="18280"/>
                      <a:pt x="4637" y="17212"/>
                      <a:pt x="4637" y="15945"/>
                    </a:cubicBez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41106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901" y="0"/>
                    </a:moveTo>
                    <a:cubicBezTo>
                      <a:pt x="401" y="0"/>
                      <a:pt x="1" y="400"/>
                      <a:pt x="1" y="901"/>
                    </a:cubicBezTo>
                    <a:lnTo>
                      <a:pt x="1" y="15545"/>
                    </a:lnTo>
                    <a:cubicBezTo>
                      <a:pt x="1" y="16479"/>
                      <a:pt x="768" y="17212"/>
                      <a:pt x="1702" y="17212"/>
                    </a:cubicBezTo>
                    <a:lnTo>
                      <a:pt x="1902" y="17212"/>
                    </a:lnTo>
                    <a:cubicBezTo>
                      <a:pt x="2836" y="17212"/>
                      <a:pt x="3603" y="16479"/>
                      <a:pt x="3603" y="15545"/>
                    </a:cubicBezTo>
                    <a:lnTo>
                      <a:pt x="3603" y="901"/>
                    </a:lnTo>
                    <a:cubicBezTo>
                      <a:pt x="3603" y="400"/>
                      <a:pt x="3203" y="0"/>
                      <a:pt x="27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41106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1" y="0"/>
                    </a:moveTo>
                    <a:lnTo>
                      <a:pt x="1" y="1434"/>
                    </a:lnTo>
                    <a:lnTo>
                      <a:pt x="3036" y="1434"/>
                    </a:lnTo>
                    <a:lnTo>
                      <a:pt x="3036" y="14644"/>
                    </a:lnTo>
                    <a:cubicBezTo>
                      <a:pt x="3036" y="15611"/>
                      <a:pt x="2236" y="16378"/>
                      <a:pt x="1235" y="16378"/>
                    </a:cubicBezTo>
                    <a:cubicBezTo>
                      <a:pt x="801" y="16378"/>
                      <a:pt x="401" y="16212"/>
                      <a:pt x="101" y="15978"/>
                    </a:cubicBezTo>
                    <a:lnTo>
                      <a:pt x="101" y="15978"/>
                    </a:lnTo>
                    <a:cubicBezTo>
                      <a:pt x="334" y="16712"/>
                      <a:pt x="1001" y="17212"/>
                      <a:pt x="1802" y="17212"/>
                    </a:cubicBezTo>
                    <a:cubicBezTo>
                      <a:pt x="2803" y="17212"/>
                      <a:pt x="3603" y="16412"/>
                      <a:pt x="3603" y="15444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4098100" y="377732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4098100" y="3707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4098100" y="3570500"/>
                <a:ext cx="442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1768" y="60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4098100" y="3501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1"/>
                    </a:moveTo>
                    <a:lnTo>
                      <a:pt x="0" y="568"/>
                    </a:lnTo>
                    <a:lnTo>
                      <a:pt x="1768" y="5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4088925" y="3433725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01" y="1"/>
                      <a:pt x="0" y="201"/>
                      <a:pt x="0" y="434"/>
                    </a:cubicBezTo>
                    <a:cubicBezTo>
                      <a:pt x="0" y="668"/>
                      <a:pt x="1201" y="835"/>
                      <a:pt x="2702" y="835"/>
                    </a:cubicBezTo>
                    <a:cubicBezTo>
                      <a:pt x="4170" y="835"/>
                      <a:pt x="5404" y="668"/>
                      <a:pt x="5404" y="434"/>
                    </a:cubicBezTo>
                    <a:cubicBezTo>
                      <a:pt x="5404" y="201"/>
                      <a:pt x="4170" y="1"/>
                      <a:pt x="2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4088925" y="3401200"/>
                <a:ext cx="13512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736" extrusionOk="0">
                    <a:moveTo>
                      <a:pt x="0" y="1"/>
                    </a:moveTo>
                    <a:lnTo>
                      <a:pt x="0" y="1735"/>
                    </a:lnTo>
                    <a:lnTo>
                      <a:pt x="5404" y="1735"/>
                    </a:lnTo>
                    <a:lnTo>
                      <a:pt x="54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4088925" y="3391200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01" y="1"/>
                      <a:pt x="0" y="167"/>
                      <a:pt x="0" y="401"/>
                    </a:cubicBezTo>
                    <a:cubicBezTo>
                      <a:pt x="0" y="634"/>
                      <a:pt x="1201" y="835"/>
                      <a:pt x="2702" y="835"/>
                    </a:cubicBezTo>
                    <a:cubicBezTo>
                      <a:pt x="4170" y="835"/>
                      <a:pt x="5404" y="634"/>
                      <a:pt x="5404" y="401"/>
                    </a:cubicBezTo>
                    <a:cubicBezTo>
                      <a:pt x="5404" y="167"/>
                      <a:pt x="4170" y="1"/>
                      <a:pt x="2702" y="1"/>
                    </a:cubicBezTo>
                    <a:close/>
                  </a:path>
                </a:pathLst>
              </a:custGeom>
              <a:solidFill>
                <a:srgbClr val="C5E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4098100" y="3401200"/>
                <a:ext cx="1167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435" extrusionOk="0">
                    <a:moveTo>
                      <a:pt x="2335" y="1"/>
                    </a:moveTo>
                    <a:cubicBezTo>
                      <a:pt x="1335" y="1"/>
                      <a:pt x="467" y="101"/>
                      <a:pt x="0" y="234"/>
                    </a:cubicBezTo>
                    <a:cubicBezTo>
                      <a:pt x="467" y="334"/>
                      <a:pt x="1335" y="435"/>
                      <a:pt x="2335" y="435"/>
                    </a:cubicBezTo>
                    <a:cubicBezTo>
                      <a:pt x="3336" y="435"/>
                      <a:pt x="4203" y="334"/>
                      <a:pt x="4670" y="234"/>
                    </a:cubicBezTo>
                    <a:cubicBezTo>
                      <a:pt x="4203" y="101"/>
                      <a:pt x="3336" y="1"/>
                      <a:pt x="2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910475" y="3429575"/>
                <a:ext cx="115925" cy="457000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18280" extrusionOk="0">
                    <a:moveTo>
                      <a:pt x="0" y="0"/>
                    </a:moveTo>
                    <a:lnTo>
                      <a:pt x="0" y="15945"/>
                    </a:lnTo>
                    <a:cubicBezTo>
                      <a:pt x="0" y="17212"/>
                      <a:pt x="1034" y="18280"/>
                      <a:pt x="2335" y="18280"/>
                    </a:cubicBezTo>
                    <a:cubicBezTo>
                      <a:pt x="3603" y="18280"/>
                      <a:pt x="4637" y="17212"/>
                      <a:pt x="4637" y="15945"/>
                    </a:cubicBez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9238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868" y="0"/>
                    </a:moveTo>
                    <a:cubicBezTo>
                      <a:pt x="401" y="0"/>
                      <a:pt x="1" y="400"/>
                      <a:pt x="1" y="901"/>
                    </a:cubicBezTo>
                    <a:lnTo>
                      <a:pt x="1" y="15545"/>
                    </a:lnTo>
                    <a:cubicBezTo>
                      <a:pt x="1" y="16479"/>
                      <a:pt x="768" y="17212"/>
                      <a:pt x="1702" y="17212"/>
                    </a:cubicBezTo>
                    <a:lnTo>
                      <a:pt x="1902" y="17212"/>
                    </a:lnTo>
                    <a:cubicBezTo>
                      <a:pt x="2836" y="17212"/>
                      <a:pt x="3603" y="16479"/>
                      <a:pt x="3603" y="15545"/>
                    </a:cubicBezTo>
                    <a:lnTo>
                      <a:pt x="3603" y="901"/>
                    </a:lnTo>
                    <a:cubicBezTo>
                      <a:pt x="3603" y="400"/>
                      <a:pt x="3203" y="0"/>
                      <a:pt x="27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9238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1" y="0"/>
                    </a:moveTo>
                    <a:lnTo>
                      <a:pt x="1" y="1434"/>
                    </a:lnTo>
                    <a:lnTo>
                      <a:pt x="3003" y="1434"/>
                    </a:lnTo>
                    <a:lnTo>
                      <a:pt x="3003" y="14644"/>
                    </a:lnTo>
                    <a:cubicBezTo>
                      <a:pt x="3003" y="15611"/>
                      <a:pt x="2202" y="16378"/>
                      <a:pt x="1235" y="16378"/>
                    </a:cubicBezTo>
                    <a:cubicBezTo>
                      <a:pt x="801" y="16378"/>
                      <a:pt x="401" y="16212"/>
                      <a:pt x="101" y="15978"/>
                    </a:cubicBezTo>
                    <a:lnTo>
                      <a:pt x="101" y="15978"/>
                    </a:lnTo>
                    <a:cubicBezTo>
                      <a:pt x="334" y="16712"/>
                      <a:pt x="1001" y="17212"/>
                      <a:pt x="1802" y="17212"/>
                    </a:cubicBezTo>
                    <a:cubicBezTo>
                      <a:pt x="2803" y="17212"/>
                      <a:pt x="3603" y="16412"/>
                      <a:pt x="3603" y="15444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910475" y="3777325"/>
                <a:ext cx="4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910475" y="3707275"/>
                <a:ext cx="4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910475" y="3570500"/>
                <a:ext cx="442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1768" y="60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0475" y="3501275"/>
                <a:ext cx="4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568" extrusionOk="0">
                    <a:moveTo>
                      <a:pt x="0" y="1"/>
                    </a:moveTo>
                    <a:lnTo>
                      <a:pt x="0" y="568"/>
                    </a:lnTo>
                    <a:lnTo>
                      <a:pt x="1768" y="5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02125" y="3433725"/>
                <a:ext cx="1342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835" extrusionOk="0">
                    <a:moveTo>
                      <a:pt x="2669" y="1"/>
                    </a:moveTo>
                    <a:cubicBezTo>
                      <a:pt x="1201" y="1"/>
                      <a:pt x="0" y="201"/>
                      <a:pt x="0" y="434"/>
                    </a:cubicBezTo>
                    <a:cubicBezTo>
                      <a:pt x="0" y="668"/>
                      <a:pt x="1201" y="835"/>
                      <a:pt x="2669" y="835"/>
                    </a:cubicBezTo>
                    <a:cubicBezTo>
                      <a:pt x="4170" y="835"/>
                      <a:pt x="5371" y="668"/>
                      <a:pt x="5371" y="434"/>
                    </a:cubicBezTo>
                    <a:cubicBezTo>
                      <a:pt x="5371" y="201"/>
                      <a:pt x="4170" y="1"/>
                      <a:pt x="2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02125" y="3401200"/>
                <a:ext cx="13427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1736" extrusionOk="0">
                    <a:moveTo>
                      <a:pt x="0" y="1"/>
                    </a:moveTo>
                    <a:lnTo>
                      <a:pt x="0" y="1735"/>
                    </a:lnTo>
                    <a:lnTo>
                      <a:pt x="5371" y="1735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02125" y="3391200"/>
                <a:ext cx="1342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835" extrusionOk="0">
                    <a:moveTo>
                      <a:pt x="2669" y="1"/>
                    </a:moveTo>
                    <a:cubicBezTo>
                      <a:pt x="1201" y="1"/>
                      <a:pt x="0" y="167"/>
                      <a:pt x="0" y="401"/>
                    </a:cubicBezTo>
                    <a:cubicBezTo>
                      <a:pt x="0" y="634"/>
                      <a:pt x="1201" y="835"/>
                      <a:pt x="2669" y="835"/>
                    </a:cubicBezTo>
                    <a:cubicBezTo>
                      <a:pt x="4170" y="835"/>
                      <a:pt x="5371" y="634"/>
                      <a:pt x="5371" y="401"/>
                    </a:cubicBezTo>
                    <a:cubicBezTo>
                      <a:pt x="5371" y="167"/>
                      <a:pt x="4170" y="1"/>
                      <a:pt x="2669" y="1"/>
                    </a:cubicBezTo>
                    <a:close/>
                  </a:path>
                </a:pathLst>
              </a:custGeom>
              <a:solidFill>
                <a:srgbClr val="C5E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3911300" y="3401200"/>
                <a:ext cx="1159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435" extrusionOk="0">
                    <a:moveTo>
                      <a:pt x="2302" y="1"/>
                    </a:moveTo>
                    <a:cubicBezTo>
                      <a:pt x="1335" y="1"/>
                      <a:pt x="467" y="101"/>
                      <a:pt x="0" y="234"/>
                    </a:cubicBezTo>
                    <a:cubicBezTo>
                      <a:pt x="467" y="334"/>
                      <a:pt x="1335" y="435"/>
                      <a:pt x="2302" y="435"/>
                    </a:cubicBezTo>
                    <a:cubicBezTo>
                      <a:pt x="3303" y="435"/>
                      <a:pt x="4170" y="334"/>
                      <a:pt x="4637" y="234"/>
                    </a:cubicBezTo>
                    <a:cubicBezTo>
                      <a:pt x="4170" y="101"/>
                      <a:pt x="3303" y="1"/>
                      <a:pt x="23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284900" y="3429575"/>
                <a:ext cx="115950" cy="45700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8280" extrusionOk="0">
                    <a:moveTo>
                      <a:pt x="0" y="0"/>
                    </a:moveTo>
                    <a:lnTo>
                      <a:pt x="0" y="15945"/>
                    </a:lnTo>
                    <a:cubicBezTo>
                      <a:pt x="0" y="17212"/>
                      <a:pt x="1034" y="18280"/>
                      <a:pt x="2335" y="18280"/>
                    </a:cubicBezTo>
                    <a:cubicBezTo>
                      <a:pt x="3603" y="18280"/>
                      <a:pt x="4637" y="17212"/>
                      <a:pt x="4637" y="15945"/>
                    </a:cubicBez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298250" y="3429575"/>
                <a:ext cx="8925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17213" extrusionOk="0">
                    <a:moveTo>
                      <a:pt x="867" y="0"/>
                    </a:moveTo>
                    <a:cubicBezTo>
                      <a:pt x="367" y="0"/>
                      <a:pt x="0" y="400"/>
                      <a:pt x="0" y="901"/>
                    </a:cubicBezTo>
                    <a:lnTo>
                      <a:pt x="0" y="15545"/>
                    </a:lnTo>
                    <a:cubicBezTo>
                      <a:pt x="0" y="16479"/>
                      <a:pt x="734" y="17212"/>
                      <a:pt x="1668" y="17212"/>
                    </a:cubicBezTo>
                    <a:lnTo>
                      <a:pt x="1901" y="17212"/>
                    </a:lnTo>
                    <a:cubicBezTo>
                      <a:pt x="2835" y="17212"/>
                      <a:pt x="3569" y="16479"/>
                      <a:pt x="3569" y="15545"/>
                    </a:cubicBezTo>
                    <a:lnTo>
                      <a:pt x="3569" y="901"/>
                    </a:lnTo>
                    <a:cubicBezTo>
                      <a:pt x="3569" y="400"/>
                      <a:pt x="3202" y="0"/>
                      <a:pt x="27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298250" y="3429575"/>
                <a:ext cx="90075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7213" extrusionOk="0">
                    <a:moveTo>
                      <a:pt x="0" y="0"/>
                    </a:moveTo>
                    <a:lnTo>
                      <a:pt x="0" y="1434"/>
                    </a:lnTo>
                    <a:lnTo>
                      <a:pt x="3002" y="1434"/>
                    </a:lnTo>
                    <a:lnTo>
                      <a:pt x="3002" y="14644"/>
                    </a:lnTo>
                    <a:cubicBezTo>
                      <a:pt x="3002" y="15611"/>
                      <a:pt x="2202" y="16378"/>
                      <a:pt x="1201" y="16378"/>
                    </a:cubicBezTo>
                    <a:cubicBezTo>
                      <a:pt x="767" y="16378"/>
                      <a:pt x="400" y="16212"/>
                      <a:pt x="67" y="15978"/>
                    </a:cubicBezTo>
                    <a:lnTo>
                      <a:pt x="67" y="15978"/>
                    </a:lnTo>
                    <a:cubicBezTo>
                      <a:pt x="300" y="16712"/>
                      <a:pt x="1001" y="17212"/>
                      <a:pt x="1801" y="17212"/>
                    </a:cubicBezTo>
                    <a:cubicBezTo>
                      <a:pt x="2769" y="17212"/>
                      <a:pt x="3603" y="16412"/>
                      <a:pt x="3603" y="15444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284900" y="377732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284900" y="3707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284900" y="3570500"/>
                <a:ext cx="442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1768" y="60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284900" y="3501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1"/>
                    </a:moveTo>
                    <a:lnTo>
                      <a:pt x="0" y="568"/>
                    </a:lnTo>
                    <a:lnTo>
                      <a:pt x="1768" y="5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4275725" y="3433725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35" y="1"/>
                      <a:pt x="0" y="201"/>
                      <a:pt x="0" y="434"/>
                    </a:cubicBezTo>
                    <a:cubicBezTo>
                      <a:pt x="0" y="668"/>
                      <a:pt x="1235" y="835"/>
                      <a:pt x="2702" y="835"/>
                    </a:cubicBezTo>
                    <a:cubicBezTo>
                      <a:pt x="4203" y="835"/>
                      <a:pt x="5404" y="668"/>
                      <a:pt x="5404" y="434"/>
                    </a:cubicBezTo>
                    <a:cubicBezTo>
                      <a:pt x="5404" y="201"/>
                      <a:pt x="4203" y="1"/>
                      <a:pt x="2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4275725" y="3401200"/>
                <a:ext cx="13512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736" extrusionOk="0">
                    <a:moveTo>
                      <a:pt x="0" y="1"/>
                    </a:moveTo>
                    <a:lnTo>
                      <a:pt x="0" y="1735"/>
                    </a:lnTo>
                    <a:lnTo>
                      <a:pt x="5404" y="1735"/>
                    </a:lnTo>
                    <a:lnTo>
                      <a:pt x="54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4275725" y="3391200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35" y="1"/>
                      <a:pt x="0" y="167"/>
                      <a:pt x="0" y="401"/>
                    </a:cubicBezTo>
                    <a:cubicBezTo>
                      <a:pt x="0" y="634"/>
                      <a:pt x="1235" y="835"/>
                      <a:pt x="2702" y="835"/>
                    </a:cubicBezTo>
                    <a:cubicBezTo>
                      <a:pt x="4203" y="835"/>
                      <a:pt x="5404" y="634"/>
                      <a:pt x="5404" y="401"/>
                    </a:cubicBezTo>
                    <a:cubicBezTo>
                      <a:pt x="5404" y="167"/>
                      <a:pt x="4203" y="1"/>
                      <a:pt x="2702" y="1"/>
                    </a:cubicBezTo>
                    <a:close/>
                  </a:path>
                </a:pathLst>
              </a:custGeom>
              <a:solidFill>
                <a:srgbClr val="C5E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4284900" y="3401200"/>
                <a:ext cx="1167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435" extrusionOk="0">
                    <a:moveTo>
                      <a:pt x="2335" y="1"/>
                    </a:moveTo>
                    <a:cubicBezTo>
                      <a:pt x="1335" y="1"/>
                      <a:pt x="467" y="101"/>
                      <a:pt x="0" y="234"/>
                    </a:cubicBezTo>
                    <a:cubicBezTo>
                      <a:pt x="467" y="334"/>
                      <a:pt x="1335" y="435"/>
                      <a:pt x="2335" y="435"/>
                    </a:cubicBezTo>
                    <a:cubicBezTo>
                      <a:pt x="3336" y="435"/>
                      <a:pt x="4203" y="334"/>
                      <a:pt x="4670" y="234"/>
                    </a:cubicBezTo>
                    <a:cubicBezTo>
                      <a:pt x="4203" y="101"/>
                      <a:pt x="3336" y="1"/>
                      <a:pt x="2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3773700" y="3917425"/>
                <a:ext cx="76557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869" extrusionOk="0">
                    <a:moveTo>
                      <a:pt x="1368" y="0"/>
                    </a:moveTo>
                    <a:cubicBezTo>
                      <a:pt x="601" y="0"/>
                      <a:pt x="0" y="600"/>
                      <a:pt x="0" y="1334"/>
                    </a:cubicBezTo>
                    <a:lnTo>
                      <a:pt x="0" y="1534"/>
                    </a:lnTo>
                    <a:cubicBezTo>
                      <a:pt x="0" y="2268"/>
                      <a:pt x="601" y="2869"/>
                      <a:pt x="1368" y="2869"/>
                    </a:cubicBezTo>
                    <a:lnTo>
                      <a:pt x="29255" y="2869"/>
                    </a:lnTo>
                    <a:cubicBezTo>
                      <a:pt x="29989" y="2869"/>
                      <a:pt x="30622" y="2268"/>
                      <a:pt x="30622" y="1534"/>
                    </a:cubicBezTo>
                    <a:lnTo>
                      <a:pt x="30622" y="1334"/>
                    </a:lnTo>
                    <a:cubicBezTo>
                      <a:pt x="30622" y="600"/>
                      <a:pt x="29989" y="0"/>
                      <a:pt x="292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3773700" y="3924925"/>
                <a:ext cx="7655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569" extrusionOk="0">
                    <a:moveTo>
                      <a:pt x="701" y="0"/>
                    </a:moveTo>
                    <a:cubicBezTo>
                      <a:pt x="267" y="267"/>
                      <a:pt x="0" y="667"/>
                      <a:pt x="0" y="1134"/>
                    </a:cubicBezTo>
                    <a:cubicBezTo>
                      <a:pt x="0" y="1935"/>
                      <a:pt x="768" y="2569"/>
                      <a:pt x="1735" y="2569"/>
                    </a:cubicBezTo>
                    <a:lnTo>
                      <a:pt x="28888" y="2569"/>
                    </a:lnTo>
                    <a:cubicBezTo>
                      <a:pt x="29822" y="2569"/>
                      <a:pt x="30622" y="1935"/>
                      <a:pt x="30622" y="1134"/>
                    </a:cubicBezTo>
                    <a:cubicBezTo>
                      <a:pt x="30622" y="667"/>
                      <a:pt x="30355" y="267"/>
                      <a:pt x="29922" y="0"/>
                    </a:cubicBezTo>
                    <a:cubicBezTo>
                      <a:pt x="29922" y="801"/>
                      <a:pt x="29155" y="1435"/>
                      <a:pt x="28187" y="1435"/>
                    </a:cubicBezTo>
                    <a:lnTo>
                      <a:pt x="2402" y="1435"/>
                    </a:lnTo>
                    <a:cubicBezTo>
                      <a:pt x="1468" y="1435"/>
                      <a:pt x="701" y="801"/>
                      <a:pt x="7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3773700" y="3464600"/>
                <a:ext cx="76557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869" extrusionOk="0">
                    <a:moveTo>
                      <a:pt x="1368" y="0"/>
                    </a:moveTo>
                    <a:cubicBezTo>
                      <a:pt x="601" y="0"/>
                      <a:pt x="0" y="600"/>
                      <a:pt x="0" y="1334"/>
                    </a:cubicBezTo>
                    <a:lnTo>
                      <a:pt x="0" y="1501"/>
                    </a:lnTo>
                    <a:cubicBezTo>
                      <a:pt x="0" y="2268"/>
                      <a:pt x="601" y="2869"/>
                      <a:pt x="1368" y="2869"/>
                    </a:cubicBezTo>
                    <a:lnTo>
                      <a:pt x="29255" y="2869"/>
                    </a:lnTo>
                    <a:cubicBezTo>
                      <a:pt x="29989" y="2869"/>
                      <a:pt x="30622" y="2268"/>
                      <a:pt x="30622" y="1501"/>
                    </a:cubicBezTo>
                    <a:lnTo>
                      <a:pt x="30622" y="1334"/>
                    </a:lnTo>
                    <a:cubicBezTo>
                      <a:pt x="30622" y="600"/>
                      <a:pt x="29989" y="0"/>
                      <a:pt x="292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3773700" y="3472100"/>
                <a:ext cx="7655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569" extrusionOk="0">
                    <a:moveTo>
                      <a:pt x="701" y="0"/>
                    </a:moveTo>
                    <a:cubicBezTo>
                      <a:pt x="267" y="267"/>
                      <a:pt x="0" y="667"/>
                      <a:pt x="0" y="1134"/>
                    </a:cubicBezTo>
                    <a:cubicBezTo>
                      <a:pt x="0" y="1935"/>
                      <a:pt x="768" y="2569"/>
                      <a:pt x="1735" y="2569"/>
                    </a:cubicBezTo>
                    <a:lnTo>
                      <a:pt x="28888" y="2569"/>
                    </a:lnTo>
                    <a:cubicBezTo>
                      <a:pt x="29822" y="2569"/>
                      <a:pt x="30622" y="1935"/>
                      <a:pt x="30622" y="1134"/>
                    </a:cubicBezTo>
                    <a:cubicBezTo>
                      <a:pt x="30622" y="667"/>
                      <a:pt x="30355" y="267"/>
                      <a:pt x="29922" y="0"/>
                    </a:cubicBezTo>
                    <a:cubicBezTo>
                      <a:pt x="29922" y="801"/>
                      <a:pt x="29155" y="1435"/>
                      <a:pt x="28187" y="1435"/>
                    </a:cubicBezTo>
                    <a:lnTo>
                      <a:pt x="2402" y="1435"/>
                    </a:lnTo>
                    <a:cubicBezTo>
                      <a:pt x="1468" y="1435"/>
                      <a:pt x="701" y="801"/>
                      <a:pt x="7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0" name="Google Shape;2250;p44"/>
            <p:cNvSpPr/>
            <p:nvPr/>
          </p:nvSpPr>
          <p:spPr>
            <a:xfrm>
              <a:off x="-576199" y="1326626"/>
              <a:ext cx="1353365" cy="74468"/>
            </a:xfrm>
            <a:custGeom>
              <a:avLst/>
              <a:gdLst/>
              <a:ahLst/>
              <a:cxnLst/>
              <a:rect l="l" t="t" r="r" b="b"/>
              <a:pathLst>
                <a:path w="58810" h="3236" extrusionOk="0">
                  <a:moveTo>
                    <a:pt x="1635" y="0"/>
                  </a:moveTo>
                  <a:cubicBezTo>
                    <a:pt x="735" y="0"/>
                    <a:pt x="1" y="734"/>
                    <a:pt x="1" y="1601"/>
                  </a:cubicBezTo>
                  <a:cubicBezTo>
                    <a:pt x="1" y="2502"/>
                    <a:pt x="735" y="3236"/>
                    <a:pt x="1635" y="3236"/>
                  </a:cubicBezTo>
                  <a:lnTo>
                    <a:pt x="57175" y="3236"/>
                  </a:lnTo>
                  <a:cubicBezTo>
                    <a:pt x="58075" y="3236"/>
                    <a:pt x="58809" y="2502"/>
                    <a:pt x="58809" y="1601"/>
                  </a:cubicBezTo>
                  <a:cubicBezTo>
                    <a:pt x="58809" y="734"/>
                    <a:pt x="58075" y="0"/>
                    <a:pt x="5717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2" name="Google Shape;2252;p44"/>
          <p:cNvGrpSpPr/>
          <p:nvPr/>
        </p:nvGrpSpPr>
        <p:grpSpPr>
          <a:xfrm>
            <a:off x="713235" y="756444"/>
            <a:ext cx="602274" cy="606133"/>
            <a:chOff x="2269300" y="1358925"/>
            <a:chExt cx="413650" cy="416300"/>
          </a:xfrm>
        </p:grpSpPr>
        <p:sp>
          <p:nvSpPr>
            <p:cNvPr id="2253" name="Google Shape;2253;p44"/>
            <p:cNvSpPr/>
            <p:nvPr/>
          </p:nvSpPr>
          <p:spPr>
            <a:xfrm>
              <a:off x="2358525" y="1358925"/>
              <a:ext cx="235200" cy="406975"/>
            </a:xfrm>
            <a:custGeom>
              <a:avLst/>
              <a:gdLst/>
              <a:ahLst/>
              <a:cxnLst/>
              <a:rect l="l" t="t" r="r" b="b"/>
              <a:pathLst>
                <a:path w="9408" h="16279" fill="none" extrusionOk="0">
                  <a:moveTo>
                    <a:pt x="7873" y="667"/>
                  </a:moveTo>
                  <a:cubicBezTo>
                    <a:pt x="9407" y="1301"/>
                    <a:pt x="9240" y="5170"/>
                    <a:pt x="7472" y="9307"/>
                  </a:cubicBezTo>
                  <a:cubicBezTo>
                    <a:pt x="5704" y="13443"/>
                    <a:pt x="3069" y="16278"/>
                    <a:pt x="1535" y="15611"/>
                  </a:cubicBezTo>
                  <a:cubicBezTo>
                    <a:pt x="0" y="14977"/>
                    <a:pt x="201" y="11108"/>
                    <a:pt x="1935" y="6972"/>
                  </a:cubicBezTo>
                  <a:cubicBezTo>
                    <a:pt x="3703" y="2835"/>
                    <a:pt x="6372" y="0"/>
                    <a:pt x="7873" y="667"/>
                  </a:cubicBezTo>
                  <a:close/>
                </a:path>
              </a:pathLst>
            </a:custGeom>
            <a:noFill/>
            <a:ln w="10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4"/>
            <p:cNvSpPr/>
            <p:nvPr/>
          </p:nvSpPr>
          <p:spPr>
            <a:xfrm>
              <a:off x="2269300" y="1474000"/>
              <a:ext cx="413650" cy="176825"/>
            </a:xfrm>
            <a:custGeom>
              <a:avLst/>
              <a:gdLst/>
              <a:ahLst/>
              <a:cxnLst/>
              <a:rect l="l" t="t" r="r" b="b"/>
              <a:pathLst>
                <a:path w="16546" h="7073" fill="none" extrusionOk="0">
                  <a:moveTo>
                    <a:pt x="8640" y="6505"/>
                  </a:moveTo>
                  <a:cubicBezTo>
                    <a:pt x="4203" y="7072"/>
                    <a:pt x="400" y="6171"/>
                    <a:pt x="200" y="4537"/>
                  </a:cubicBezTo>
                  <a:cubicBezTo>
                    <a:pt x="0" y="2869"/>
                    <a:pt x="3469" y="1101"/>
                    <a:pt x="7906" y="567"/>
                  </a:cubicBezTo>
                  <a:cubicBezTo>
                    <a:pt x="12376" y="0"/>
                    <a:pt x="16145" y="901"/>
                    <a:pt x="16345" y="2536"/>
                  </a:cubicBezTo>
                  <a:cubicBezTo>
                    <a:pt x="16545" y="4203"/>
                    <a:pt x="13110" y="5971"/>
                    <a:pt x="8640" y="650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4"/>
            <p:cNvSpPr/>
            <p:nvPr/>
          </p:nvSpPr>
          <p:spPr>
            <a:xfrm>
              <a:off x="2321000" y="1375600"/>
              <a:ext cx="310250" cy="374450"/>
            </a:xfrm>
            <a:custGeom>
              <a:avLst/>
              <a:gdLst/>
              <a:ahLst/>
              <a:cxnLst/>
              <a:rect l="l" t="t" r="r" b="b"/>
              <a:pathLst>
                <a:path w="12410" h="14978" fill="none" extrusionOk="0">
                  <a:moveTo>
                    <a:pt x="8606" y="5671"/>
                  </a:moveTo>
                  <a:cubicBezTo>
                    <a:pt x="11308" y="9240"/>
                    <a:pt x="12409" y="12976"/>
                    <a:pt x="11108" y="13977"/>
                  </a:cubicBezTo>
                  <a:cubicBezTo>
                    <a:pt x="9774" y="14978"/>
                    <a:pt x="6505" y="12876"/>
                    <a:pt x="3803" y="9274"/>
                  </a:cubicBezTo>
                  <a:cubicBezTo>
                    <a:pt x="1101" y="5704"/>
                    <a:pt x="0" y="1968"/>
                    <a:pt x="1335" y="968"/>
                  </a:cubicBezTo>
                  <a:cubicBezTo>
                    <a:pt x="2636" y="0"/>
                    <a:pt x="5905" y="2068"/>
                    <a:pt x="8606" y="567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4"/>
            <p:cNvSpPr/>
            <p:nvPr/>
          </p:nvSpPr>
          <p:spPr>
            <a:xfrm>
              <a:off x="2434400" y="1520700"/>
              <a:ext cx="83425" cy="83425"/>
            </a:xfrm>
            <a:custGeom>
              <a:avLst/>
              <a:gdLst/>
              <a:ahLst/>
              <a:cxnLst/>
              <a:rect l="l" t="t" r="r" b="b"/>
              <a:pathLst>
                <a:path w="3337" h="3337" fill="none" extrusionOk="0">
                  <a:moveTo>
                    <a:pt x="3036" y="2235"/>
                  </a:moveTo>
                  <a:cubicBezTo>
                    <a:pt x="2703" y="3003"/>
                    <a:pt x="1836" y="3336"/>
                    <a:pt x="1102" y="3036"/>
                  </a:cubicBezTo>
                  <a:cubicBezTo>
                    <a:pt x="334" y="2702"/>
                    <a:pt x="1" y="1835"/>
                    <a:pt x="334" y="1101"/>
                  </a:cubicBezTo>
                  <a:cubicBezTo>
                    <a:pt x="635" y="334"/>
                    <a:pt x="1502" y="0"/>
                    <a:pt x="2236" y="301"/>
                  </a:cubicBezTo>
                  <a:cubicBezTo>
                    <a:pt x="3003" y="634"/>
                    <a:pt x="3337" y="1501"/>
                    <a:pt x="3036" y="223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4"/>
            <p:cNvSpPr/>
            <p:nvPr/>
          </p:nvSpPr>
          <p:spPr>
            <a:xfrm>
              <a:off x="2632050" y="1490400"/>
              <a:ext cx="50900" cy="45125"/>
            </a:xfrm>
            <a:custGeom>
              <a:avLst/>
              <a:gdLst/>
              <a:ahLst/>
              <a:cxnLst/>
              <a:rect l="l" t="t" r="r" b="b"/>
              <a:pathLst>
                <a:path w="2036" h="1805" extrusionOk="0">
                  <a:moveTo>
                    <a:pt x="995" y="1"/>
                  </a:moveTo>
                  <a:cubicBezTo>
                    <a:pt x="645" y="1"/>
                    <a:pt x="315" y="200"/>
                    <a:pt x="167" y="545"/>
                  </a:cubicBezTo>
                  <a:cubicBezTo>
                    <a:pt x="1" y="1012"/>
                    <a:pt x="201" y="1546"/>
                    <a:pt x="668" y="1746"/>
                  </a:cubicBezTo>
                  <a:cubicBezTo>
                    <a:pt x="769" y="1785"/>
                    <a:pt x="877" y="1804"/>
                    <a:pt x="984" y="1804"/>
                  </a:cubicBezTo>
                  <a:cubicBezTo>
                    <a:pt x="1334" y="1804"/>
                    <a:pt x="1682" y="1603"/>
                    <a:pt x="1835" y="1246"/>
                  </a:cubicBezTo>
                  <a:cubicBezTo>
                    <a:pt x="2035" y="812"/>
                    <a:pt x="1835" y="278"/>
                    <a:pt x="1368" y="78"/>
                  </a:cubicBezTo>
                  <a:cubicBezTo>
                    <a:pt x="1246" y="26"/>
                    <a:pt x="1119" y="1"/>
                    <a:pt x="995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4"/>
            <p:cNvSpPr/>
            <p:nvPr/>
          </p:nvSpPr>
          <p:spPr>
            <a:xfrm>
              <a:off x="2328500" y="1377475"/>
              <a:ext cx="50900" cy="45100"/>
            </a:xfrm>
            <a:custGeom>
              <a:avLst/>
              <a:gdLst/>
              <a:ahLst/>
              <a:cxnLst/>
              <a:rect l="l" t="t" r="r" b="b"/>
              <a:pathLst>
                <a:path w="2036" h="1804" extrusionOk="0">
                  <a:moveTo>
                    <a:pt x="1038" y="1"/>
                  </a:moveTo>
                  <a:cubicBezTo>
                    <a:pt x="683" y="1"/>
                    <a:pt x="354" y="202"/>
                    <a:pt x="201" y="559"/>
                  </a:cubicBezTo>
                  <a:cubicBezTo>
                    <a:pt x="1" y="1026"/>
                    <a:pt x="201" y="1526"/>
                    <a:pt x="668" y="1727"/>
                  </a:cubicBezTo>
                  <a:cubicBezTo>
                    <a:pt x="790" y="1779"/>
                    <a:pt x="916" y="1804"/>
                    <a:pt x="1040" y="1804"/>
                  </a:cubicBezTo>
                  <a:cubicBezTo>
                    <a:pt x="1391" y="1804"/>
                    <a:pt x="1721" y="1604"/>
                    <a:pt x="1869" y="1260"/>
                  </a:cubicBezTo>
                  <a:cubicBezTo>
                    <a:pt x="2035" y="793"/>
                    <a:pt x="1835" y="259"/>
                    <a:pt x="1368" y="59"/>
                  </a:cubicBezTo>
                  <a:cubicBezTo>
                    <a:pt x="1259" y="20"/>
                    <a:pt x="1147" y="1"/>
                    <a:pt x="1038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4"/>
            <p:cNvSpPr/>
            <p:nvPr/>
          </p:nvSpPr>
          <p:spPr>
            <a:xfrm>
              <a:off x="2379375" y="1729875"/>
              <a:ext cx="50900" cy="45350"/>
            </a:xfrm>
            <a:custGeom>
              <a:avLst/>
              <a:gdLst/>
              <a:ahLst/>
              <a:cxnLst/>
              <a:rect l="l" t="t" r="r" b="b"/>
              <a:pathLst>
                <a:path w="2036" h="1814" extrusionOk="0">
                  <a:moveTo>
                    <a:pt x="1019" y="1"/>
                  </a:moveTo>
                  <a:cubicBezTo>
                    <a:pt x="660" y="1"/>
                    <a:pt x="318" y="220"/>
                    <a:pt x="167" y="573"/>
                  </a:cubicBezTo>
                  <a:cubicBezTo>
                    <a:pt x="0" y="1007"/>
                    <a:pt x="200" y="1540"/>
                    <a:pt x="667" y="1741"/>
                  </a:cubicBezTo>
                  <a:cubicBezTo>
                    <a:pt x="783" y="1790"/>
                    <a:pt x="900" y="1813"/>
                    <a:pt x="1015" y="1813"/>
                  </a:cubicBezTo>
                  <a:cubicBezTo>
                    <a:pt x="1364" y="1813"/>
                    <a:pt x="1684" y="1600"/>
                    <a:pt x="1835" y="1274"/>
                  </a:cubicBezTo>
                  <a:cubicBezTo>
                    <a:pt x="2035" y="807"/>
                    <a:pt x="1835" y="273"/>
                    <a:pt x="1368" y="73"/>
                  </a:cubicBezTo>
                  <a:cubicBezTo>
                    <a:pt x="1254" y="24"/>
                    <a:pt x="1136" y="1"/>
                    <a:pt x="1019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44"/>
          <p:cNvSpPr/>
          <p:nvPr/>
        </p:nvSpPr>
        <p:spPr>
          <a:xfrm>
            <a:off x="763601" y="3885665"/>
            <a:ext cx="393047" cy="395315"/>
          </a:xfrm>
          <a:custGeom>
            <a:avLst/>
            <a:gdLst/>
            <a:ahLst/>
            <a:cxnLst/>
            <a:rect l="l" t="t" r="r" b="b"/>
            <a:pathLst>
              <a:path w="5972" h="6006" fill="none" extrusionOk="0">
                <a:moveTo>
                  <a:pt x="5972" y="3003"/>
                </a:moveTo>
                <a:cubicBezTo>
                  <a:pt x="5972" y="4671"/>
                  <a:pt x="4637" y="6005"/>
                  <a:pt x="3003" y="6005"/>
                </a:cubicBezTo>
                <a:cubicBezTo>
                  <a:pt x="1335" y="6005"/>
                  <a:pt x="1" y="4671"/>
                  <a:pt x="1" y="3003"/>
                </a:cubicBezTo>
                <a:cubicBezTo>
                  <a:pt x="1" y="1335"/>
                  <a:pt x="1335" y="1"/>
                  <a:pt x="3003" y="1"/>
                </a:cubicBezTo>
                <a:cubicBezTo>
                  <a:pt x="4637" y="1"/>
                  <a:pt x="5972" y="1335"/>
                  <a:pt x="5972" y="3003"/>
                </a:cubicBezTo>
                <a:close/>
              </a:path>
            </a:pathLst>
          </a:custGeom>
          <a:noFill/>
          <a:ln w="10850" cap="flat" cmpd="sng">
            <a:solidFill>
              <a:schemeClr val="l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2BD9D4F5-7B47-450C-BFEF-42FC01374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277" y="1535641"/>
            <a:ext cx="1412542" cy="6065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772F05-3D18-4BB4-B492-F1ACC567D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309" y="1511027"/>
            <a:ext cx="655045" cy="76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3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44"/>
          <p:cNvSpPr txBox="1">
            <a:spLocks noGrp="1"/>
          </p:cNvSpPr>
          <p:nvPr>
            <p:ph type="title"/>
          </p:nvPr>
        </p:nvSpPr>
        <p:spPr>
          <a:xfrm>
            <a:off x="883252" y="1596090"/>
            <a:ext cx="2671413" cy="8686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b="1" dirty="0"/>
              <a:t>4. </a:t>
            </a:r>
            <a:r>
              <a:rPr lang="en-MY" b="1" dirty="0" err="1"/>
              <a:t>Membuat</a:t>
            </a:r>
            <a:r>
              <a:rPr lang="en-MY" b="1" dirty="0"/>
              <a:t> </a:t>
            </a:r>
            <a:r>
              <a:rPr lang="en-MY" b="1" dirty="0" err="1"/>
              <a:t>inferens</a:t>
            </a:r>
            <a:endParaRPr b="1" dirty="0"/>
          </a:p>
        </p:txBody>
      </p:sp>
      <p:sp>
        <p:nvSpPr>
          <p:cNvPr id="2151" name="Google Shape;2151;p44"/>
          <p:cNvSpPr txBox="1">
            <a:spLocks noGrp="1"/>
          </p:cNvSpPr>
          <p:nvPr>
            <p:ph type="title" idx="4"/>
          </p:nvPr>
        </p:nvSpPr>
        <p:spPr>
          <a:xfrm>
            <a:off x="3557849" y="2142156"/>
            <a:ext cx="19227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5. Meramal</a:t>
            </a:r>
            <a:endParaRPr b="1" dirty="0"/>
          </a:p>
        </p:txBody>
      </p:sp>
      <p:sp>
        <p:nvSpPr>
          <p:cNvPr id="2152" name="Google Shape;2152;p44"/>
          <p:cNvSpPr txBox="1">
            <a:spLocks noGrp="1"/>
          </p:cNvSpPr>
          <p:nvPr>
            <p:ph type="title" idx="5"/>
          </p:nvPr>
        </p:nvSpPr>
        <p:spPr>
          <a:xfrm>
            <a:off x="5496187" y="1555592"/>
            <a:ext cx="3046259" cy="8911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 b="1" dirty="0"/>
              <a:t>6. </a:t>
            </a:r>
            <a:r>
              <a:rPr lang="en-MY" sz="1800" b="1" dirty="0" err="1"/>
              <a:t>Berkomunikasi</a:t>
            </a:r>
            <a:endParaRPr sz="1800" b="1" dirty="0"/>
          </a:p>
        </p:txBody>
      </p:sp>
      <p:sp>
        <p:nvSpPr>
          <p:cNvPr id="2153" name="Google Shape;2153;p44"/>
          <p:cNvSpPr txBox="1">
            <a:spLocks noGrp="1"/>
          </p:cNvSpPr>
          <p:nvPr>
            <p:ph type="title" idx="6"/>
          </p:nvPr>
        </p:nvSpPr>
        <p:spPr>
          <a:xfrm>
            <a:off x="1359600" y="700245"/>
            <a:ext cx="6424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Imbas Kembali Kemahiran Proses Sains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154" name="Google Shape;2154;p44"/>
          <p:cNvSpPr txBox="1">
            <a:spLocks noGrp="1"/>
          </p:cNvSpPr>
          <p:nvPr>
            <p:ph type="subTitle" idx="1"/>
          </p:nvPr>
        </p:nvSpPr>
        <p:spPr>
          <a:xfrm>
            <a:off x="1006912" y="2436653"/>
            <a:ext cx="2334281" cy="1855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Membuat</a:t>
            </a:r>
            <a:r>
              <a:rPr lang="en-MY" dirty="0"/>
              <a:t> </a:t>
            </a:r>
            <a:r>
              <a:rPr lang="en-MY" dirty="0" err="1"/>
              <a:t>kesimpulan</a:t>
            </a:r>
            <a:r>
              <a:rPr lang="en-MY" dirty="0"/>
              <a:t> </a:t>
            </a:r>
            <a:r>
              <a:rPr lang="en-MY" dirty="0" err="1"/>
              <a:t>awal</a:t>
            </a:r>
            <a:r>
              <a:rPr lang="en-MY" dirty="0"/>
              <a:t> yang </a:t>
            </a:r>
            <a:r>
              <a:rPr lang="en-MY" dirty="0" err="1"/>
              <a:t>munasabah</a:t>
            </a:r>
            <a:r>
              <a:rPr lang="en-MY" dirty="0"/>
              <a:t> yang </a:t>
            </a:r>
            <a:r>
              <a:rPr lang="en-MY" dirty="0" err="1"/>
              <a:t>mungkin</a:t>
            </a:r>
            <a:r>
              <a:rPr lang="en-MY" dirty="0"/>
              <a:t> </a:t>
            </a:r>
            <a:r>
              <a:rPr lang="en-MY" dirty="0" err="1"/>
              <a:t>betul</a:t>
            </a:r>
            <a:r>
              <a:rPr lang="en-MY" dirty="0"/>
              <a:t> </a:t>
            </a:r>
            <a:r>
              <a:rPr lang="en-MY" dirty="0" err="1"/>
              <a:t>atau</a:t>
            </a:r>
            <a:r>
              <a:rPr lang="en-MY" dirty="0"/>
              <a:t> </a:t>
            </a:r>
            <a:r>
              <a:rPr lang="en-MY" dirty="0" err="1"/>
              <a:t>tidak</a:t>
            </a:r>
            <a:r>
              <a:rPr lang="en-MY" dirty="0"/>
              <a:t> </a:t>
            </a:r>
            <a:r>
              <a:rPr lang="en-MY" dirty="0" err="1"/>
              <a:t>betul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menerangkan</a:t>
            </a:r>
            <a:r>
              <a:rPr lang="en-MY" dirty="0"/>
              <a:t> </a:t>
            </a:r>
            <a:r>
              <a:rPr lang="en-MY" dirty="0" err="1"/>
              <a:t>sesuatu</a:t>
            </a:r>
            <a:r>
              <a:rPr lang="en-MY" dirty="0"/>
              <a:t> </a:t>
            </a:r>
            <a:r>
              <a:rPr lang="en-MY" dirty="0" err="1"/>
              <a:t>peristiwa</a:t>
            </a:r>
            <a:r>
              <a:rPr lang="en-MY" dirty="0"/>
              <a:t>/ </a:t>
            </a:r>
            <a:r>
              <a:rPr lang="en-MY" dirty="0" err="1"/>
              <a:t>pemerhatian</a:t>
            </a:r>
            <a:endParaRPr dirty="0"/>
          </a:p>
        </p:txBody>
      </p:sp>
      <p:sp>
        <p:nvSpPr>
          <p:cNvPr id="2155" name="Google Shape;2155;p44"/>
          <p:cNvSpPr txBox="1">
            <a:spLocks noGrp="1"/>
          </p:cNvSpPr>
          <p:nvPr>
            <p:ph type="subTitle" idx="2"/>
          </p:nvPr>
        </p:nvSpPr>
        <p:spPr>
          <a:xfrm>
            <a:off x="3584504" y="2476977"/>
            <a:ext cx="1922700" cy="1911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/>
              <a:t>Membuat jangkaan awal / ramalan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/>
              <a:t>tentang sesuatu.</a:t>
            </a:r>
            <a:endParaRPr dirty="0"/>
          </a:p>
        </p:txBody>
      </p:sp>
      <p:sp>
        <p:nvSpPr>
          <p:cNvPr id="2156" name="Google Shape;2156;p44"/>
          <p:cNvSpPr txBox="1">
            <a:spLocks noGrp="1"/>
          </p:cNvSpPr>
          <p:nvPr>
            <p:ph type="subTitle" idx="3"/>
          </p:nvPr>
        </p:nvSpPr>
        <p:spPr>
          <a:xfrm>
            <a:off x="5697205" y="2414336"/>
            <a:ext cx="2667651" cy="1412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Menerima</a:t>
            </a:r>
            <a:r>
              <a:rPr lang="en-MY" dirty="0"/>
              <a:t>, </a:t>
            </a:r>
            <a:r>
              <a:rPr lang="en-MY" dirty="0" err="1"/>
              <a:t>memilih</a:t>
            </a:r>
            <a:r>
              <a:rPr lang="en-MY" dirty="0"/>
              <a:t>, </a:t>
            </a:r>
            <a:r>
              <a:rPr lang="en-MY" dirty="0" err="1"/>
              <a:t>menyusun</a:t>
            </a:r>
            <a:r>
              <a:rPr lang="en-MY" dirty="0"/>
              <a:t> dan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persembahkan</a:t>
            </a:r>
            <a:r>
              <a:rPr lang="en-MY" dirty="0"/>
              <a:t> </a:t>
            </a:r>
            <a:r>
              <a:rPr lang="en-MY" dirty="0" err="1"/>
              <a:t>maklumat</a:t>
            </a:r>
            <a:r>
              <a:rPr lang="en-MY" dirty="0"/>
              <a:t> dan idea </a:t>
            </a:r>
            <a:r>
              <a:rPr lang="en-MY" dirty="0" err="1"/>
              <a:t>dalam</a:t>
            </a:r>
            <a:r>
              <a:rPr lang="en-MY" dirty="0"/>
              <a:t> </a:t>
            </a:r>
            <a:r>
              <a:rPr lang="en-MY" dirty="0" err="1"/>
              <a:t>bentuk</a:t>
            </a:r>
            <a:r>
              <a:rPr lang="en-MY" dirty="0"/>
              <a:t> tulisan, </a:t>
            </a:r>
            <a:r>
              <a:rPr lang="en-MY" dirty="0" err="1"/>
              <a:t>lisan</a:t>
            </a:r>
            <a:r>
              <a:rPr lang="en-MY" dirty="0"/>
              <a:t> (</a:t>
            </a:r>
            <a:r>
              <a:rPr lang="en-MY" dirty="0" err="1"/>
              <a:t>bercakap</a:t>
            </a:r>
            <a:r>
              <a:rPr lang="en-MY" dirty="0"/>
              <a:t>), </a:t>
            </a:r>
            <a:r>
              <a:rPr lang="en-MY" dirty="0" err="1"/>
              <a:t>jadual</a:t>
            </a:r>
            <a:r>
              <a:rPr lang="en-MY" dirty="0"/>
              <a:t>, </a:t>
            </a:r>
            <a:r>
              <a:rPr lang="en-MY" dirty="0" err="1"/>
              <a:t>graf</a:t>
            </a:r>
            <a:r>
              <a:rPr lang="en-MY" dirty="0"/>
              <a:t>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rajah (</a:t>
            </a:r>
            <a:r>
              <a:rPr lang="en-MY" dirty="0" err="1"/>
              <a:t>gambar</a:t>
            </a:r>
            <a:r>
              <a:rPr lang="en-MY" dirty="0"/>
              <a:t>) dan model</a:t>
            </a:r>
            <a:endParaRPr dirty="0"/>
          </a:p>
        </p:txBody>
      </p:sp>
      <p:grpSp>
        <p:nvGrpSpPr>
          <p:cNvPr id="2157" name="Google Shape;2157;p44"/>
          <p:cNvGrpSpPr/>
          <p:nvPr/>
        </p:nvGrpSpPr>
        <p:grpSpPr>
          <a:xfrm>
            <a:off x="4343401" y="1558979"/>
            <a:ext cx="457197" cy="391889"/>
            <a:chOff x="3703125" y="2153025"/>
            <a:chExt cx="260200" cy="220175"/>
          </a:xfrm>
        </p:grpSpPr>
        <p:sp>
          <p:nvSpPr>
            <p:cNvPr id="2158" name="Google Shape;2158;p44"/>
            <p:cNvSpPr/>
            <p:nvPr/>
          </p:nvSpPr>
          <p:spPr>
            <a:xfrm>
              <a:off x="3725150" y="2153025"/>
              <a:ext cx="216150" cy="41700"/>
            </a:xfrm>
            <a:custGeom>
              <a:avLst/>
              <a:gdLst/>
              <a:ahLst/>
              <a:cxnLst/>
              <a:rect l="l" t="t" r="r" b="b"/>
              <a:pathLst>
                <a:path w="8646" h="1668" extrusionOk="0">
                  <a:moveTo>
                    <a:pt x="4326" y="1"/>
                  </a:moveTo>
                  <a:cubicBezTo>
                    <a:pt x="4311" y="1"/>
                    <a:pt x="4299" y="7"/>
                    <a:pt x="4287" y="19"/>
                  </a:cubicBezTo>
                  <a:lnTo>
                    <a:pt x="143" y="1352"/>
                  </a:lnTo>
                  <a:cubicBezTo>
                    <a:pt x="48" y="1376"/>
                    <a:pt x="0" y="1471"/>
                    <a:pt x="48" y="1543"/>
                  </a:cubicBezTo>
                  <a:cubicBezTo>
                    <a:pt x="68" y="1622"/>
                    <a:pt x="137" y="1668"/>
                    <a:pt x="200" y="1668"/>
                  </a:cubicBezTo>
                  <a:cubicBezTo>
                    <a:pt x="213" y="1668"/>
                    <a:pt x="226" y="1666"/>
                    <a:pt x="239" y="1662"/>
                  </a:cubicBezTo>
                  <a:lnTo>
                    <a:pt x="4335" y="328"/>
                  </a:lnTo>
                  <a:lnTo>
                    <a:pt x="8407" y="1662"/>
                  </a:lnTo>
                  <a:lnTo>
                    <a:pt x="8455" y="1662"/>
                  </a:lnTo>
                  <a:cubicBezTo>
                    <a:pt x="8526" y="1662"/>
                    <a:pt x="8597" y="1614"/>
                    <a:pt x="8621" y="1543"/>
                  </a:cubicBezTo>
                  <a:cubicBezTo>
                    <a:pt x="8645" y="1471"/>
                    <a:pt x="8597" y="1376"/>
                    <a:pt x="8502" y="1352"/>
                  </a:cubicBezTo>
                  <a:lnTo>
                    <a:pt x="4382" y="19"/>
                  </a:lnTo>
                  <a:cubicBezTo>
                    <a:pt x="4358" y="7"/>
                    <a:pt x="4341" y="1"/>
                    <a:pt x="4326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3717400" y="2185625"/>
              <a:ext cx="232225" cy="180425"/>
            </a:xfrm>
            <a:custGeom>
              <a:avLst/>
              <a:gdLst/>
              <a:ahLst/>
              <a:cxnLst/>
              <a:rect l="l" t="t" r="r" b="b"/>
              <a:pathLst>
                <a:path w="9289" h="7217" extrusionOk="0">
                  <a:moveTo>
                    <a:pt x="168" y="0"/>
                  </a:moveTo>
                  <a:cubicBezTo>
                    <a:pt x="72" y="0"/>
                    <a:pt x="1" y="72"/>
                    <a:pt x="1" y="143"/>
                  </a:cubicBezTo>
                  <a:lnTo>
                    <a:pt x="1" y="7050"/>
                  </a:lnTo>
                  <a:cubicBezTo>
                    <a:pt x="1" y="7145"/>
                    <a:pt x="72" y="7216"/>
                    <a:pt x="168" y="7216"/>
                  </a:cubicBezTo>
                  <a:lnTo>
                    <a:pt x="9122" y="7216"/>
                  </a:lnTo>
                  <a:cubicBezTo>
                    <a:pt x="9217" y="7216"/>
                    <a:pt x="9289" y="7145"/>
                    <a:pt x="9289" y="7050"/>
                  </a:cubicBezTo>
                  <a:lnTo>
                    <a:pt x="9289" y="143"/>
                  </a:lnTo>
                  <a:cubicBezTo>
                    <a:pt x="9289" y="72"/>
                    <a:pt x="9217" y="0"/>
                    <a:pt x="9122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3717400" y="2335050"/>
              <a:ext cx="232225" cy="31000"/>
            </a:xfrm>
            <a:custGeom>
              <a:avLst/>
              <a:gdLst/>
              <a:ahLst/>
              <a:cxnLst/>
              <a:rect l="l" t="t" r="r" b="b"/>
              <a:pathLst>
                <a:path w="9289" h="1240" extrusionOk="0">
                  <a:moveTo>
                    <a:pt x="1" y="1"/>
                  </a:moveTo>
                  <a:lnTo>
                    <a:pt x="1" y="1073"/>
                  </a:lnTo>
                  <a:cubicBezTo>
                    <a:pt x="1" y="1144"/>
                    <a:pt x="72" y="1239"/>
                    <a:pt x="168" y="1239"/>
                  </a:cubicBezTo>
                  <a:lnTo>
                    <a:pt x="9122" y="1239"/>
                  </a:lnTo>
                  <a:cubicBezTo>
                    <a:pt x="9217" y="1239"/>
                    <a:pt x="9289" y="1144"/>
                    <a:pt x="9289" y="1073"/>
                  </a:cubicBezTo>
                  <a:lnTo>
                    <a:pt x="9289" y="1"/>
                  </a:ln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3728125" y="2196350"/>
              <a:ext cx="210200" cy="158375"/>
            </a:xfrm>
            <a:custGeom>
              <a:avLst/>
              <a:gdLst/>
              <a:ahLst/>
              <a:cxnLst/>
              <a:rect l="l" t="t" r="r" b="b"/>
              <a:pathLst>
                <a:path w="8408" h="6335" extrusionOk="0">
                  <a:moveTo>
                    <a:pt x="1" y="0"/>
                  </a:moveTo>
                  <a:lnTo>
                    <a:pt x="1" y="6335"/>
                  </a:lnTo>
                  <a:lnTo>
                    <a:pt x="8407" y="6335"/>
                  </a:lnTo>
                  <a:lnTo>
                    <a:pt x="8407" y="0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3728125" y="2335050"/>
              <a:ext cx="210200" cy="19675"/>
            </a:xfrm>
            <a:custGeom>
              <a:avLst/>
              <a:gdLst/>
              <a:ahLst/>
              <a:cxnLst/>
              <a:rect l="l" t="t" r="r" b="b"/>
              <a:pathLst>
                <a:path w="8408" h="787" extrusionOk="0">
                  <a:moveTo>
                    <a:pt x="1" y="1"/>
                  </a:moveTo>
                  <a:lnTo>
                    <a:pt x="1" y="787"/>
                  </a:lnTo>
                  <a:lnTo>
                    <a:pt x="8407" y="787"/>
                  </a:lnTo>
                  <a:lnTo>
                    <a:pt x="8407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4"/>
            <p:cNvSpPr/>
            <p:nvPr/>
          </p:nvSpPr>
          <p:spPr>
            <a:xfrm>
              <a:off x="3703125" y="2342200"/>
              <a:ext cx="260200" cy="31000"/>
            </a:xfrm>
            <a:custGeom>
              <a:avLst/>
              <a:gdLst/>
              <a:ahLst/>
              <a:cxnLst/>
              <a:rect l="l" t="t" r="r" b="b"/>
              <a:pathLst>
                <a:path w="10408" h="1240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072"/>
                  </a:lnTo>
                  <a:cubicBezTo>
                    <a:pt x="0" y="1168"/>
                    <a:pt x="72" y="1239"/>
                    <a:pt x="167" y="1239"/>
                  </a:cubicBezTo>
                  <a:lnTo>
                    <a:pt x="10241" y="1239"/>
                  </a:lnTo>
                  <a:cubicBezTo>
                    <a:pt x="10336" y="1239"/>
                    <a:pt x="10407" y="1144"/>
                    <a:pt x="10407" y="1072"/>
                  </a:cubicBezTo>
                  <a:lnTo>
                    <a:pt x="10407" y="167"/>
                  </a:lnTo>
                  <a:cubicBezTo>
                    <a:pt x="10407" y="72"/>
                    <a:pt x="10336" y="1"/>
                    <a:pt x="10241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4"/>
            <p:cNvSpPr/>
            <p:nvPr/>
          </p:nvSpPr>
          <p:spPr>
            <a:xfrm>
              <a:off x="3703125" y="2342200"/>
              <a:ext cx="260200" cy="31000"/>
            </a:xfrm>
            <a:custGeom>
              <a:avLst/>
              <a:gdLst/>
              <a:ahLst/>
              <a:cxnLst/>
              <a:rect l="l" t="t" r="r" b="b"/>
              <a:pathLst>
                <a:path w="10408" h="1240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072"/>
                  </a:lnTo>
                  <a:cubicBezTo>
                    <a:pt x="0" y="1168"/>
                    <a:pt x="72" y="1239"/>
                    <a:pt x="167" y="1239"/>
                  </a:cubicBezTo>
                  <a:lnTo>
                    <a:pt x="10241" y="1239"/>
                  </a:lnTo>
                  <a:cubicBezTo>
                    <a:pt x="10336" y="1239"/>
                    <a:pt x="10407" y="1144"/>
                    <a:pt x="10407" y="1072"/>
                  </a:cubicBezTo>
                  <a:lnTo>
                    <a:pt x="10407" y="977"/>
                  </a:lnTo>
                  <a:lnTo>
                    <a:pt x="381" y="977"/>
                  </a:lnTo>
                  <a:cubicBezTo>
                    <a:pt x="310" y="977"/>
                    <a:pt x="262" y="929"/>
                    <a:pt x="262" y="858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3868025" y="2312425"/>
              <a:ext cx="61950" cy="29800"/>
            </a:xfrm>
            <a:custGeom>
              <a:avLst/>
              <a:gdLst/>
              <a:ahLst/>
              <a:cxnLst/>
              <a:rect l="l" t="t" r="r" b="b"/>
              <a:pathLst>
                <a:path w="2478" h="1192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1192"/>
                  </a:lnTo>
                  <a:lnTo>
                    <a:pt x="2478" y="1192"/>
                  </a:lnTo>
                  <a:lnTo>
                    <a:pt x="2478" y="168"/>
                  </a:lnTo>
                  <a:cubicBezTo>
                    <a:pt x="2478" y="72"/>
                    <a:pt x="2406" y="1"/>
                    <a:pt x="2311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3868025" y="2312425"/>
              <a:ext cx="8375" cy="29800"/>
            </a:xfrm>
            <a:custGeom>
              <a:avLst/>
              <a:gdLst/>
              <a:ahLst/>
              <a:cxnLst/>
              <a:rect l="l" t="t" r="r" b="b"/>
              <a:pathLst>
                <a:path w="335" h="1192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1192"/>
                  </a:lnTo>
                  <a:lnTo>
                    <a:pt x="191" y="1192"/>
                  </a:lnTo>
                  <a:lnTo>
                    <a:pt x="191" y="168"/>
                  </a:lnTo>
                  <a:cubicBezTo>
                    <a:pt x="191" y="72"/>
                    <a:pt x="263" y="1"/>
                    <a:pt x="334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3868025" y="2335050"/>
              <a:ext cx="4800" cy="7175"/>
            </a:xfrm>
            <a:custGeom>
              <a:avLst/>
              <a:gdLst/>
              <a:ahLst/>
              <a:cxnLst/>
              <a:rect l="l" t="t" r="r" b="b"/>
              <a:pathLst>
                <a:path w="192" h="287" extrusionOk="0">
                  <a:moveTo>
                    <a:pt x="1" y="1"/>
                  </a:moveTo>
                  <a:lnTo>
                    <a:pt x="1" y="287"/>
                  </a:lnTo>
                  <a:lnTo>
                    <a:pt x="191" y="287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3872800" y="2335050"/>
              <a:ext cx="57175" cy="7175"/>
            </a:xfrm>
            <a:custGeom>
              <a:avLst/>
              <a:gdLst/>
              <a:ahLst/>
              <a:cxnLst/>
              <a:rect l="l" t="t" r="r" b="b"/>
              <a:pathLst>
                <a:path w="2287" h="287" extrusionOk="0">
                  <a:moveTo>
                    <a:pt x="0" y="1"/>
                  </a:moveTo>
                  <a:lnTo>
                    <a:pt x="0" y="287"/>
                  </a:lnTo>
                  <a:lnTo>
                    <a:pt x="2287" y="287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3875175" y="2335050"/>
              <a:ext cx="3600" cy="7175"/>
            </a:xfrm>
            <a:custGeom>
              <a:avLst/>
              <a:gdLst/>
              <a:ahLst/>
              <a:cxnLst/>
              <a:rect l="l" t="t" r="r" b="b"/>
              <a:pathLst>
                <a:path w="144" h="287" extrusionOk="0">
                  <a:moveTo>
                    <a:pt x="1" y="1"/>
                  </a:moveTo>
                  <a:lnTo>
                    <a:pt x="1" y="287"/>
                  </a:lnTo>
                  <a:lnTo>
                    <a:pt x="144" y="28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3883525" y="2335050"/>
              <a:ext cx="3000" cy="7175"/>
            </a:xfrm>
            <a:custGeom>
              <a:avLst/>
              <a:gdLst/>
              <a:ahLst/>
              <a:cxnLst/>
              <a:rect l="l" t="t" r="r" b="b"/>
              <a:pathLst>
                <a:path w="120" h="287" extrusionOk="0">
                  <a:moveTo>
                    <a:pt x="0" y="1"/>
                  </a:moveTo>
                  <a:lnTo>
                    <a:pt x="0" y="287"/>
                  </a:lnTo>
                  <a:lnTo>
                    <a:pt x="119" y="28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3891250" y="2335050"/>
              <a:ext cx="3600" cy="7175"/>
            </a:xfrm>
            <a:custGeom>
              <a:avLst/>
              <a:gdLst/>
              <a:ahLst/>
              <a:cxnLst/>
              <a:rect l="l" t="t" r="r" b="b"/>
              <a:pathLst>
                <a:path w="144" h="287" extrusionOk="0">
                  <a:moveTo>
                    <a:pt x="1" y="1"/>
                  </a:moveTo>
                  <a:lnTo>
                    <a:pt x="1" y="287"/>
                  </a:lnTo>
                  <a:lnTo>
                    <a:pt x="144" y="28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3899600" y="2335050"/>
              <a:ext cx="3000" cy="7175"/>
            </a:xfrm>
            <a:custGeom>
              <a:avLst/>
              <a:gdLst/>
              <a:ahLst/>
              <a:cxnLst/>
              <a:rect l="l" t="t" r="r" b="b"/>
              <a:pathLst>
                <a:path w="120" h="287" extrusionOk="0">
                  <a:moveTo>
                    <a:pt x="0" y="1"/>
                  </a:moveTo>
                  <a:lnTo>
                    <a:pt x="0" y="287"/>
                  </a:lnTo>
                  <a:lnTo>
                    <a:pt x="119" y="28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3907325" y="2335050"/>
              <a:ext cx="3600" cy="7175"/>
            </a:xfrm>
            <a:custGeom>
              <a:avLst/>
              <a:gdLst/>
              <a:ahLst/>
              <a:cxnLst/>
              <a:rect l="l" t="t" r="r" b="b"/>
              <a:pathLst>
                <a:path w="144" h="287" extrusionOk="0">
                  <a:moveTo>
                    <a:pt x="1" y="1"/>
                  </a:moveTo>
                  <a:lnTo>
                    <a:pt x="1" y="287"/>
                  </a:lnTo>
                  <a:lnTo>
                    <a:pt x="144" y="28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3915675" y="2335050"/>
              <a:ext cx="3000" cy="7175"/>
            </a:xfrm>
            <a:custGeom>
              <a:avLst/>
              <a:gdLst/>
              <a:ahLst/>
              <a:cxnLst/>
              <a:rect l="l" t="t" r="r" b="b"/>
              <a:pathLst>
                <a:path w="120" h="287" extrusionOk="0">
                  <a:moveTo>
                    <a:pt x="0" y="1"/>
                  </a:moveTo>
                  <a:lnTo>
                    <a:pt x="0" y="287"/>
                  </a:lnTo>
                  <a:lnTo>
                    <a:pt x="119" y="28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3923400" y="2335050"/>
              <a:ext cx="3600" cy="7175"/>
            </a:xfrm>
            <a:custGeom>
              <a:avLst/>
              <a:gdLst/>
              <a:ahLst/>
              <a:cxnLst/>
              <a:rect l="l" t="t" r="r" b="b"/>
              <a:pathLst>
                <a:path w="144" h="287" extrusionOk="0">
                  <a:moveTo>
                    <a:pt x="1" y="1"/>
                  </a:moveTo>
                  <a:lnTo>
                    <a:pt x="1" y="287"/>
                  </a:lnTo>
                  <a:lnTo>
                    <a:pt x="144" y="28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4"/>
            <p:cNvSpPr/>
            <p:nvPr/>
          </p:nvSpPr>
          <p:spPr>
            <a:xfrm>
              <a:off x="3743000" y="2241600"/>
              <a:ext cx="32175" cy="39900"/>
            </a:xfrm>
            <a:custGeom>
              <a:avLst/>
              <a:gdLst/>
              <a:ahLst/>
              <a:cxnLst/>
              <a:rect l="l" t="t" r="r" b="b"/>
              <a:pathLst>
                <a:path w="1287" h="1596" extrusionOk="0">
                  <a:moveTo>
                    <a:pt x="168" y="0"/>
                  </a:moveTo>
                  <a:cubicBezTo>
                    <a:pt x="72" y="0"/>
                    <a:pt x="1" y="71"/>
                    <a:pt x="1" y="143"/>
                  </a:cubicBezTo>
                  <a:lnTo>
                    <a:pt x="1" y="1453"/>
                  </a:lnTo>
                  <a:cubicBezTo>
                    <a:pt x="1" y="1524"/>
                    <a:pt x="72" y="1596"/>
                    <a:pt x="168" y="1596"/>
                  </a:cubicBezTo>
                  <a:cubicBezTo>
                    <a:pt x="263" y="1596"/>
                    <a:pt x="334" y="1524"/>
                    <a:pt x="334" y="1453"/>
                  </a:cubicBezTo>
                  <a:lnTo>
                    <a:pt x="334" y="905"/>
                  </a:lnTo>
                  <a:lnTo>
                    <a:pt x="953" y="905"/>
                  </a:lnTo>
                  <a:lnTo>
                    <a:pt x="953" y="1453"/>
                  </a:lnTo>
                  <a:cubicBezTo>
                    <a:pt x="953" y="1524"/>
                    <a:pt x="1025" y="1596"/>
                    <a:pt x="1120" y="1596"/>
                  </a:cubicBezTo>
                  <a:cubicBezTo>
                    <a:pt x="1192" y="1596"/>
                    <a:pt x="1287" y="1524"/>
                    <a:pt x="1287" y="1453"/>
                  </a:cubicBezTo>
                  <a:lnTo>
                    <a:pt x="1287" y="143"/>
                  </a:lnTo>
                  <a:cubicBezTo>
                    <a:pt x="1287" y="71"/>
                    <a:pt x="1192" y="0"/>
                    <a:pt x="1120" y="0"/>
                  </a:cubicBezTo>
                  <a:cubicBezTo>
                    <a:pt x="1025" y="0"/>
                    <a:pt x="953" y="71"/>
                    <a:pt x="953" y="143"/>
                  </a:cubicBezTo>
                  <a:lnTo>
                    <a:pt x="953" y="595"/>
                  </a:lnTo>
                  <a:lnTo>
                    <a:pt x="334" y="595"/>
                  </a:lnTo>
                  <a:lnTo>
                    <a:pt x="334" y="143"/>
                  </a:lnTo>
                  <a:cubicBezTo>
                    <a:pt x="334" y="71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4"/>
            <p:cNvSpPr/>
            <p:nvPr/>
          </p:nvSpPr>
          <p:spPr>
            <a:xfrm>
              <a:off x="3777550" y="2228500"/>
              <a:ext cx="25625" cy="23225"/>
            </a:xfrm>
            <a:custGeom>
              <a:avLst/>
              <a:gdLst/>
              <a:ahLst/>
              <a:cxnLst/>
              <a:rect l="l" t="t" r="r" b="b"/>
              <a:pathLst>
                <a:path w="1025" h="929" extrusionOk="0">
                  <a:moveTo>
                    <a:pt x="500" y="0"/>
                  </a:moveTo>
                  <a:cubicBezTo>
                    <a:pt x="429" y="0"/>
                    <a:pt x="357" y="72"/>
                    <a:pt x="357" y="167"/>
                  </a:cubicBezTo>
                  <a:lnTo>
                    <a:pt x="357" y="262"/>
                  </a:lnTo>
                  <a:lnTo>
                    <a:pt x="167" y="262"/>
                  </a:lnTo>
                  <a:cubicBezTo>
                    <a:pt x="72" y="262"/>
                    <a:pt x="0" y="334"/>
                    <a:pt x="0" y="429"/>
                  </a:cubicBezTo>
                  <a:cubicBezTo>
                    <a:pt x="0" y="500"/>
                    <a:pt x="72" y="572"/>
                    <a:pt x="167" y="572"/>
                  </a:cubicBezTo>
                  <a:lnTo>
                    <a:pt x="357" y="572"/>
                  </a:lnTo>
                  <a:lnTo>
                    <a:pt x="357" y="762"/>
                  </a:lnTo>
                  <a:cubicBezTo>
                    <a:pt x="357" y="857"/>
                    <a:pt x="429" y="929"/>
                    <a:pt x="500" y="929"/>
                  </a:cubicBezTo>
                  <a:cubicBezTo>
                    <a:pt x="595" y="929"/>
                    <a:pt x="667" y="857"/>
                    <a:pt x="667" y="762"/>
                  </a:cubicBezTo>
                  <a:lnTo>
                    <a:pt x="667" y="572"/>
                  </a:lnTo>
                  <a:lnTo>
                    <a:pt x="857" y="572"/>
                  </a:lnTo>
                  <a:cubicBezTo>
                    <a:pt x="953" y="572"/>
                    <a:pt x="1024" y="500"/>
                    <a:pt x="1024" y="429"/>
                  </a:cubicBezTo>
                  <a:cubicBezTo>
                    <a:pt x="1024" y="334"/>
                    <a:pt x="953" y="262"/>
                    <a:pt x="857" y="262"/>
                  </a:cubicBezTo>
                  <a:lnTo>
                    <a:pt x="667" y="262"/>
                  </a:lnTo>
                  <a:lnTo>
                    <a:pt x="667" y="167"/>
                  </a:lnTo>
                  <a:cubicBezTo>
                    <a:pt x="667" y="72"/>
                    <a:pt x="595" y="0"/>
                    <a:pt x="500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798975" y="2252300"/>
              <a:ext cx="25625" cy="23250"/>
            </a:xfrm>
            <a:custGeom>
              <a:avLst/>
              <a:gdLst/>
              <a:ahLst/>
              <a:cxnLst/>
              <a:rect l="l" t="t" r="r" b="b"/>
              <a:pathLst>
                <a:path w="1025" h="930" extrusionOk="0">
                  <a:moveTo>
                    <a:pt x="501" y="1"/>
                  </a:moveTo>
                  <a:cubicBezTo>
                    <a:pt x="429" y="1"/>
                    <a:pt x="358" y="72"/>
                    <a:pt x="358" y="144"/>
                  </a:cubicBezTo>
                  <a:lnTo>
                    <a:pt x="358" y="263"/>
                  </a:lnTo>
                  <a:lnTo>
                    <a:pt x="167" y="263"/>
                  </a:lnTo>
                  <a:cubicBezTo>
                    <a:pt x="72" y="263"/>
                    <a:pt x="0" y="334"/>
                    <a:pt x="0" y="406"/>
                  </a:cubicBezTo>
                  <a:cubicBezTo>
                    <a:pt x="0" y="501"/>
                    <a:pt x="72" y="572"/>
                    <a:pt x="167" y="572"/>
                  </a:cubicBezTo>
                  <a:lnTo>
                    <a:pt x="358" y="572"/>
                  </a:lnTo>
                  <a:lnTo>
                    <a:pt x="358" y="763"/>
                  </a:lnTo>
                  <a:cubicBezTo>
                    <a:pt x="358" y="858"/>
                    <a:pt x="429" y="929"/>
                    <a:pt x="501" y="929"/>
                  </a:cubicBezTo>
                  <a:cubicBezTo>
                    <a:pt x="596" y="929"/>
                    <a:pt x="667" y="858"/>
                    <a:pt x="667" y="763"/>
                  </a:cubicBezTo>
                  <a:lnTo>
                    <a:pt x="667" y="572"/>
                  </a:lnTo>
                  <a:lnTo>
                    <a:pt x="858" y="572"/>
                  </a:lnTo>
                  <a:cubicBezTo>
                    <a:pt x="953" y="572"/>
                    <a:pt x="1024" y="501"/>
                    <a:pt x="1024" y="406"/>
                  </a:cubicBezTo>
                  <a:cubicBezTo>
                    <a:pt x="1024" y="334"/>
                    <a:pt x="953" y="263"/>
                    <a:pt x="858" y="263"/>
                  </a:cubicBezTo>
                  <a:lnTo>
                    <a:pt x="667" y="263"/>
                  </a:lnTo>
                  <a:lnTo>
                    <a:pt x="667" y="144"/>
                  </a:lnTo>
                  <a:cubicBezTo>
                    <a:pt x="667" y="72"/>
                    <a:pt x="596" y="1"/>
                    <a:pt x="501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3878750" y="2241600"/>
              <a:ext cx="31575" cy="39900"/>
            </a:xfrm>
            <a:custGeom>
              <a:avLst/>
              <a:gdLst/>
              <a:ahLst/>
              <a:cxnLst/>
              <a:rect l="l" t="t" r="r" b="b"/>
              <a:pathLst>
                <a:path w="1263" h="1596" extrusionOk="0">
                  <a:moveTo>
                    <a:pt x="167" y="0"/>
                  </a:moveTo>
                  <a:cubicBezTo>
                    <a:pt x="72" y="0"/>
                    <a:pt x="1" y="71"/>
                    <a:pt x="1" y="143"/>
                  </a:cubicBezTo>
                  <a:lnTo>
                    <a:pt x="1" y="1453"/>
                  </a:lnTo>
                  <a:cubicBezTo>
                    <a:pt x="1" y="1524"/>
                    <a:pt x="72" y="1596"/>
                    <a:pt x="167" y="1596"/>
                  </a:cubicBezTo>
                  <a:cubicBezTo>
                    <a:pt x="263" y="1596"/>
                    <a:pt x="334" y="1524"/>
                    <a:pt x="334" y="1453"/>
                  </a:cubicBezTo>
                  <a:lnTo>
                    <a:pt x="334" y="905"/>
                  </a:lnTo>
                  <a:lnTo>
                    <a:pt x="953" y="905"/>
                  </a:lnTo>
                  <a:lnTo>
                    <a:pt x="953" y="1453"/>
                  </a:lnTo>
                  <a:cubicBezTo>
                    <a:pt x="953" y="1524"/>
                    <a:pt x="1025" y="1596"/>
                    <a:pt x="1120" y="1596"/>
                  </a:cubicBezTo>
                  <a:cubicBezTo>
                    <a:pt x="1191" y="1596"/>
                    <a:pt x="1263" y="1524"/>
                    <a:pt x="1263" y="1453"/>
                  </a:cubicBezTo>
                  <a:lnTo>
                    <a:pt x="1263" y="143"/>
                  </a:lnTo>
                  <a:cubicBezTo>
                    <a:pt x="1263" y="71"/>
                    <a:pt x="1191" y="0"/>
                    <a:pt x="1120" y="0"/>
                  </a:cubicBezTo>
                  <a:cubicBezTo>
                    <a:pt x="1025" y="0"/>
                    <a:pt x="953" y="71"/>
                    <a:pt x="953" y="143"/>
                  </a:cubicBezTo>
                  <a:lnTo>
                    <a:pt x="953" y="595"/>
                  </a:lnTo>
                  <a:lnTo>
                    <a:pt x="334" y="595"/>
                  </a:lnTo>
                  <a:lnTo>
                    <a:pt x="334" y="143"/>
                  </a:lnTo>
                  <a:cubicBezTo>
                    <a:pt x="334" y="71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3833500" y="2241600"/>
              <a:ext cx="40525" cy="39900"/>
            </a:xfrm>
            <a:custGeom>
              <a:avLst/>
              <a:gdLst/>
              <a:ahLst/>
              <a:cxnLst/>
              <a:rect l="l" t="t" r="r" b="b"/>
              <a:pathLst>
                <a:path w="1621" h="1596" extrusionOk="0">
                  <a:moveTo>
                    <a:pt x="810" y="310"/>
                  </a:moveTo>
                  <a:cubicBezTo>
                    <a:pt x="1072" y="310"/>
                    <a:pt x="1287" y="524"/>
                    <a:pt x="1287" y="810"/>
                  </a:cubicBezTo>
                  <a:cubicBezTo>
                    <a:pt x="1287" y="1072"/>
                    <a:pt x="1072" y="1286"/>
                    <a:pt x="810" y="1286"/>
                  </a:cubicBezTo>
                  <a:cubicBezTo>
                    <a:pt x="548" y="1286"/>
                    <a:pt x="334" y="1072"/>
                    <a:pt x="334" y="810"/>
                  </a:cubicBezTo>
                  <a:cubicBezTo>
                    <a:pt x="334" y="524"/>
                    <a:pt x="548" y="310"/>
                    <a:pt x="810" y="310"/>
                  </a:cubicBezTo>
                  <a:close/>
                  <a:moveTo>
                    <a:pt x="810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38"/>
                    <a:pt x="358" y="1596"/>
                    <a:pt x="810" y="1596"/>
                  </a:cubicBezTo>
                  <a:cubicBezTo>
                    <a:pt x="1263" y="1596"/>
                    <a:pt x="1620" y="1238"/>
                    <a:pt x="1620" y="810"/>
                  </a:cubicBezTo>
                  <a:cubicBezTo>
                    <a:pt x="1620" y="357"/>
                    <a:pt x="1263" y="0"/>
                    <a:pt x="810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3906725" y="2232650"/>
              <a:ext cx="25625" cy="8375"/>
            </a:xfrm>
            <a:custGeom>
              <a:avLst/>
              <a:gdLst/>
              <a:ahLst/>
              <a:cxnLst/>
              <a:rect l="l" t="t" r="r" b="b"/>
              <a:pathLst>
                <a:path w="1025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858" y="334"/>
                  </a:lnTo>
                  <a:cubicBezTo>
                    <a:pt x="953" y="334"/>
                    <a:pt x="1025" y="263"/>
                    <a:pt x="1025" y="168"/>
                  </a:cubicBezTo>
                  <a:cubicBezTo>
                    <a:pt x="1025" y="72"/>
                    <a:pt x="953" y="1"/>
                    <a:pt x="858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2" name="Google Shape;2182;p44"/>
          <p:cNvGrpSpPr/>
          <p:nvPr/>
        </p:nvGrpSpPr>
        <p:grpSpPr>
          <a:xfrm>
            <a:off x="1983889" y="1585630"/>
            <a:ext cx="457201" cy="310246"/>
            <a:chOff x="2219475" y="2621575"/>
            <a:chExt cx="254850" cy="174325"/>
          </a:xfrm>
        </p:grpSpPr>
        <p:sp>
          <p:nvSpPr>
            <p:cNvPr id="2183" name="Google Shape;2183;p44"/>
            <p:cNvSpPr/>
            <p:nvPr/>
          </p:nvSpPr>
          <p:spPr>
            <a:xfrm>
              <a:off x="2226625" y="2623800"/>
              <a:ext cx="100650" cy="92900"/>
            </a:xfrm>
            <a:custGeom>
              <a:avLst/>
              <a:gdLst/>
              <a:ahLst/>
              <a:cxnLst/>
              <a:rect l="l" t="t" r="r" b="b"/>
              <a:pathLst>
                <a:path w="4026" h="3716" extrusionOk="0">
                  <a:moveTo>
                    <a:pt x="3861" y="0"/>
                  </a:moveTo>
                  <a:cubicBezTo>
                    <a:pt x="3835" y="0"/>
                    <a:pt x="3810" y="8"/>
                    <a:pt x="3787" y="25"/>
                  </a:cubicBezTo>
                  <a:lnTo>
                    <a:pt x="72" y="2311"/>
                  </a:lnTo>
                  <a:cubicBezTo>
                    <a:pt x="24" y="2335"/>
                    <a:pt x="0" y="2406"/>
                    <a:pt x="0" y="2454"/>
                  </a:cubicBezTo>
                  <a:lnTo>
                    <a:pt x="0" y="3549"/>
                  </a:lnTo>
                  <a:cubicBezTo>
                    <a:pt x="0" y="3597"/>
                    <a:pt x="24" y="3644"/>
                    <a:pt x="48" y="3668"/>
                  </a:cubicBezTo>
                  <a:cubicBezTo>
                    <a:pt x="72" y="3692"/>
                    <a:pt x="119" y="3716"/>
                    <a:pt x="167" y="3716"/>
                  </a:cubicBezTo>
                  <a:cubicBezTo>
                    <a:pt x="191" y="3716"/>
                    <a:pt x="215" y="3716"/>
                    <a:pt x="239" y="3692"/>
                  </a:cubicBezTo>
                  <a:lnTo>
                    <a:pt x="453" y="2573"/>
                  </a:lnTo>
                  <a:lnTo>
                    <a:pt x="3120" y="930"/>
                  </a:lnTo>
                  <a:cubicBezTo>
                    <a:pt x="3152" y="914"/>
                    <a:pt x="3189" y="906"/>
                    <a:pt x="3226" y="906"/>
                  </a:cubicBezTo>
                  <a:cubicBezTo>
                    <a:pt x="3300" y="906"/>
                    <a:pt x="3374" y="938"/>
                    <a:pt x="3406" y="1001"/>
                  </a:cubicBezTo>
                  <a:lnTo>
                    <a:pt x="3668" y="1454"/>
                  </a:lnTo>
                  <a:cubicBezTo>
                    <a:pt x="3697" y="1483"/>
                    <a:pt x="3727" y="1503"/>
                    <a:pt x="3756" y="1503"/>
                  </a:cubicBezTo>
                  <a:cubicBezTo>
                    <a:pt x="3774" y="1503"/>
                    <a:pt x="3793" y="1496"/>
                    <a:pt x="3811" y="1477"/>
                  </a:cubicBezTo>
                  <a:lnTo>
                    <a:pt x="3954" y="1406"/>
                  </a:lnTo>
                  <a:cubicBezTo>
                    <a:pt x="4001" y="1382"/>
                    <a:pt x="4025" y="1334"/>
                    <a:pt x="4025" y="1263"/>
                  </a:cubicBezTo>
                  <a:lnTo>
                    <a:pt x="4025" y="168"/>
                  </a:lnTo>
                  <a:cubicBezTo>
                    <a:pt x="4025" y="77"/>
                    <a:pt x="3942" y="0"/>
                    <a:pt x="3861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2222450" y="2621575"/>
              <a:ext cx="103025" cy="60000"/>
            </a:xfrm>
            <a:custGeom>
              <a:avLst/>
              <a:gdLst/>
              <a:ahLst/>
              <a:cxnLst/>
              <a:rect l="l" t="t" r="r" b="b"/>
              <a:pathLst>
                <a:path w="4121" h="2400" extrusionOk="0">
                  <a:moveTo>
                    <a:pt x="3847" y="1"/>
                  </a:moveTo>
                  <a:cubicBezTo>
                    <a:pt x="3817" y="1"/>
                    <a:pt x="3787" y="7"/>
                    <a:pt x="3763" y="18"/>
                  </a:cubicBezTo>
                  <a:lnTo>
                    <a:pt x="24" y="2328"/>
                  </a:lnTo>
                  <a:cubicBezTo>
                    <a:pt x="1" y="2352"/>
                    <a:pt x="1" y="2400"/>
                    <a:pt x="24" y="2400"/>
                  </a:cubicBezTo>
                  <a:lnTo>
                    <a:pt x="477" y="2376"/>
                  </a:lnTo>
                  <a:lnTo>
                    <a:pt x="4121" y="114"/>
                  </a:lnTo>
                  <a:lnTo>
                    <a:pt x="3930" y="18"/>
                  </a:lnTo>
                  <a:cubicBezTo>
                    <a:pt x="3906" y="7"/>
                    <a:pt x="3876" y="1"/>
                    <a:pt x="3847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2366525" y="2623800"/>
              <a:ext cx="100650" cy="92900"/>
            </a:xfrm>
            <a:custGeom>
              <a:avLst/>
              <a:gdLst/>
              <a:ahLst/>
              <a:cxnLst/>
              <a:rect l="l" t="t" r="r" b="b"/>
              <a:pathLst>
                <a:path w="4026" h="3716" extrusionOk="0">
                  <a:moveTo>
                    <a:pt x="176" y="0"/>
                  </a:moveTo>
                  <a:cubicBezTo>
                    <a:pt x="84" y="0"/>
                    <a:pt x="1" y="77"/>
                    <a:pt x="1" y="168"/>
                  </a:cubicBezTo>
                  <a:lnTo>
                    <a:pt x="1" y="1263"/>
                  </a:lnTo>
                  <a:cubicBezTo>
                    <a:pt x="1" y="1334"/>
                    <a:pt x="48" y="1382"/>
                    <a:pt x="72" y="1406"/>
                  </a:cubicBezTo>
                  <a:lnTo>
                    <a:pt x="215" y="1477"/>
                  </a:lnTo>
                  <a:cubicBezTo>
                    <a:pt x="233" y="1496"/>
                    <a:pt x="255" y="1503"/>
                    <a:pt x="276" y="1503"/>
                  </a:cubicBezTo>
                  <a:cubicBezTo>
                    <a:pt x="310" y="1503"/>
                    <a:pt x="343" y="1483"/>
                    <a:pt x="358" y="1454"/>
                  </a:cubicBezTo>
                  <a:lnTo>
                    <a:pt x="620" y="1001"/>
                  </a:lnTo>
                  <a:cubicBezTo>
                    <a:pt x="668" y="938"/>
                    <a:pt x="736" y="906"/>
                    <a:pt x="805" y="906"/>
                  </a:cubicBezTo>
                  <a:cubicBezTo>
                    <a:pt x="840" y="906"/>
                    <a:pt x="874" y="914"/>
                    <a:pt x="906" y="930"/>
                  </a:cubicBezTo>
                  <a:lnTo>
                    <a:pt x="3597" y="2573"/>
                  </a:lnTo>
                  <a:lnTo>
                    <a:pt x="3787" y="3692"/>
                  </a:lnTo>
                  <a:cubicBezTo>
                    <a:pt x="3811" y="3716"/>
                    <a:pt x="3835" y="3716"/>
                    <a:pt x="3883" y="3716"/>
                  </a:cubicBezTo>
                  <a:cubicBezTo>
                    <a:pt x="3906" y="3716"/>
                    <a:pt x="3954" y="3692"/>
                    <a:pt x="3978" y="3668"/>
                  </a:cubicBezTo>
                  <a:cubicBezTo>
                    <a:pt x="4025" y="3644"/>
                    <a:pt x="4025" y="3597"/>
                    <a:pt x="4025" y="3549"/>
                  </a:cubicBezTo>
                  <a:lnTo>
                    <a:pt x="4025" y="2454"/>
                  </a:lnTo>
                  <a:cubicBezTo>
                    <a:pt x="4025" y="2406"/>
                    <a:pt x="4002" y="2335"/>
                    <a:pt x="3954" y="2311"/>
                  </a:cubicBezTo>
                  <a:lnTo>
                    <a:pt x="263" y="25"/>
                  </a:lnTo>
                  <a:cubicBezTo>
                    <a:pt x="234" y="8"/>
                    <a:pt x="205" y="0"/>
                    <a:pt x="176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368325" y="2621575"/>
              <a:ext cx="104200" cy="60000"/>
            </a:xfrm>
            <a:custGeom>
              <a:avLst/>
              <a:gdLst/>
              <a:ahLst/>
              <a:cxnLst/>
              <a:rect l="l" t="t" r="r" b="b"/>
              <a:pathLst>
                <a:path w="4168" h="2400" extrusionOk="0">
                  <a:moveTo>
                    <a:pt x="286" y="1"/>
                  </a:moveTo>
                  <a:cubicBezTo>
                    <a:pt x="262" y="1"/>
                    <a:pt x="238" y="7"/>
                    <a:pt x="215" y="18"/>
                  </a:cubicBezTo>
                  <a:lnTo>
                    <a:pt x="0" y="114"/>
                  </a:lnTo>
                  <a:lnTo>
                    <a:pt x="3668" y="2376"/>
                  </a:lnTo>
                  <a:lnTo>
                    <a:pt x="4144" y="2400"/>
                  </a:lnTo>
                  <a:cubicBezTo>
                    <a:pt x="4168" y="2400"/>
                    <a:pt x="4168" y="2376"/>
                    <a:pt x="4144" y="2352"/>
                  </a:cubicBezTo>
                  <a:lnTo>
                    <a:pt x="357" y="18"/>
                  </a:lnTo>
                  <a:cubicBezTo>
                    <a:pt x="334" y="7"/>
                    <a:pt x="310" y="1"/>
                    <a:pt x="286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4"/>
            <p:cNvSpPr/>
            <p:nvPr/>
          </p:nvSpPr>
          <p:spPr>
            <a:xfrm>
              <a:off x="2219475" y="2676800"/>
              <a:ext cx="254850" cy="119100"/>
            </a:xfrm>
            <a:custGeom>
              <a:avLst/>
              <a:gdLst/>
              <a:ahLst/>
              <a:cxnLst/>
              <a:rect l="l" t="t" r="r" b="b"/>
              <a:pathLst>
                <a:path w="10194" h="476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334"/>
                  </a:lnTo>
                  <a:cubicBezTo>
                    <a:pt x="1" y="4120"/>
                    <a:pt x="644" y="4763"/>
                    <a:pt x="1429" y="4763"/>
                  </a:cubicBezTo>
                  <a:lnTo>
                    <a:pt x="8764" y="4763"/>
                  </a:lnTo>
                  <a:cubicBezTo>
                    <a:pt x="9550" y="4763"/>
                    <a:pt x="10193" y="4120"/>
                    <a:pt x="10193" y="3334"/>
                  </a:cubicBezTo>
                  <a:lnTo>
                    <a:pt x="10193" y="167"/>
                  </a:lnTo>
                  <a:cubicBezTo>
                    <a:pt x="10193" y="72"/>
                    <a:pt x="10122" y="0"/>
                    <a:pt x="10050" y="0"/>
                  </a:cubicBezTo>
                  <a:lnTo>
                    <a:pt x="5621" y="0"/>
                  </a:lnTo>
                  <a:cubicBezTo>
                    <a:pt x="5573" y="0"/>
                    <a:pt x="5526" y="24"/>
                    <a:pt x="5478" y="72"/>
                  </a:cubicBezTo>
                  <a:lnTo>
                    <a:pt x="5192" y="477"/>
                  </a:lnTo>
                  <a:cubicBezTo>
                    <a:pt x="5168" y="500"/>
                    <a:pt x="5133" y="512"/>
                    <a:pt x="5100" y="512"/>
                  </a:cubicBezTo>
                  <a:cubicBezTo>
                    <a:pt x="5067" y="512"/>
                    <a:pt x="5037" y="500"/>
                    <a:pt x="5025" y="477"/>
                  </a:cubicBezTo>
                  <a:lnTo>
                    <a:pt x="4716" y="72"/>
                  </a:lnTo>
                  <a:cubicBezTo>
                    <a:pt x="4692" y="24"/>
                    <a:pt x="4644" y="0"/>
                    <a:pt x="4597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4"/>
            <p:cNvSpPr/>
            <p:nvPr/>
          </p:nvSpPr>
          <p:spPr>
            <a:xfrm>
              <a:off x="2239725" y="2698225"/>
              <a:ext cx="214950" cy="78625"/>
            </a:xfrm>
            <a:custGeom>
              <a:avLst/>
              <a:gdLst/>
              <a:ahLst/>
              <a:cxnLst/>
              <a:rect l="l" t="t" r="r" b="b"/>
              <a:pathLst>
                <a:path w="8598" h="3145" extrusionOk="0">
                  <a:moveTo>
                    <a:pt x="0" y="1"/>
                  </a:moveTo>
                  <a:lnTo>
                    <a:pt x="0" y="2501"/>
                  </a:lnTo>
                  <a:cubicBezTo>
                    <a:pt x="0" y="2858"/>
                    <a:pt x="286" y="3144"/>
                    <a:pt x="619" y="3144"/>
                  </a:cubicBezTo>
                  <a:lnTo>
                    <a:pt x="7954" y="3144"/>
                  </a:lnTo>
                  <a:cubicBezTo>
                    <a:pt x="8312" y="3144"/>
                    <a:pt x="8597" y="2858"/>
                    <a:pt x="8597" y="2501"/>
                  </a:cubicBezTo>
                  <a:lnTo>
                    <a:pt x="8597" y="1"/>
                  </a:lnTo>
                  <a:lnTo>
                    <a:pt x="5120" y="1"/>
                  </a:lnTo>
                  <a:lnTo>
                    <a:pt x="4287" y="1096"/>
                  </a:lnTo>
                  <a:lnTo>
                    <a:pt x="3453" y="1"/>
                  </a:ln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4"/>
            <p:cNvSpPr/>
            <p:nvPr/>
          </p:nvSpPr>
          <p:spPr>
            <a:xfrm>
              <a:off x="2369500" y="2698225"/>
              <a:ext cx="85175" cy="78625"/>
            </a:xfrm>
            <a:custGeom>
              <a:avLst/>
              <a:gdLst/>
              <a:ahLst/>
              <a:cxnLst/>
              <a:rect l="l" t="t" r="r" b="b"/>
              <a:pathLst>
                <a:path w="3407" h="3145" extrusionOk="0">
                  <a:moveTo>
                    <a:pt x="3144" y="1"/>
                  </a:moveTo>
                  <a:lnTo>
                    <a:pt x="1" y="3144"/>
                  </a:lnTo>
                  <a:lnTo>
                    <a:pt x="953" y="3144"/>
                  </a:lnTo>
                  <a:lnTo>
                    <a:pt x="3406" y="715"/>
                  </a:lnTo>
                  <a:lnTo>
                    <a:pt x="3406" y="1"/>
                  </a:ln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4"/>
            <p:cNvSpPr/>
            <p:nvPr/>
          </p:nvSpPr>
          <p:spPr>
            <a:xfrm>
              <a:off x="2335575" y="2698225"/>
              <a:ext cx="103625" cy="78625"/>
            </a:xfrm>
            <a:custGeom>
              <a:avLst/>
              <a:gdLst/>
              <a:ahLst/>
              <a:cxnLst/>
              <a:rect l="l" t="t" r="r" b="b"/>
              <a:pathLst>
                <a:path w="4145" h="3145" extrusionOk="0">
                  <a:moveTo>
                    <a:pt x="3144" y="1"/>
                  </a:moveTo>
                  <a:lnTo>
                    <a:pt x="0" y="3144"/>
                  </a:lnTo>
                  <a:lnTo>
                    <a:pt x="1001" y="3144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4"/>
            <p:cNvSpPr/>
            <p:nvPr/>
          </p:nvSpPr>
          <p:spPr>
            <a:xfrm>
              <a:off x="2235550" y="2694050"/>
              <a:ext cx="223300" cy="86950"/>
            </a:xfrm>
            <a:custGeom>
              <a:avLst/>
              <a:gdLst/>
              <a:ahLst/>
              <a:cxnLst/>
              <a:rect l="l" t="t" r="r" b="b"/>
              <a:pathLst>
                <a:path w="8932" h="3478" extrusionOk="0">
                  <a:moveTo>
                    <a:pt x="8598" y="311"/>
                  </a:moveTo>
                  <a:lnTo>
                    <a:pt x="8598" y="334"/>
                  </a:lnTo>
                  <a:lnTo>
                    <a:pt x="8598" y="2668"/>
                  </a:lnTo>
                  <a:cubicBezTo>
                    <a:pt x="8598" y="2930"/>
                    <a:pt x="8383" y="3144"/>
                    <a:pt x="8121" y="3144"/>
                  </a:cubicBezTo>
                  <a:lnTo>
                    <a:pt x="786" y="3144"/>
                  </a:lnTo>
                  <a:cubicBezTo>
                    <a:pt x="525" y="3144"/>
                    <a:pt x="310" y="2930"/>
                    <a:pt x="310" y="2668"/>
                  </a:cubicBezTo>
                  <a:lnTo>
                    <a:pt x="310" y="311"/>
                  </a:lnTo>
                  <a:lnTo>
                    <a:pt x="3549" y="311"/>
                  </a:lnTo>
                  <a:lnTo>
                    <a:pt x="4192" y="1192"/>
                  </a:lnTo>
                  <a:lnTo>
                    <a:pt x="4382" y="1430"/>
                  </a:lnTo>
                  <a:cubicBezTo>
                    <a:pt x="4394" y="1454"/>
                    <a:pt x="4424" y="1466"/>
                    <a:pt x="4457" y="1466"/>
                  </a:cubicBezTo>
                  <a:cubicBezTo>
                    <a:pt x="4490" y="1466"/>
                    <a:pt x="4525" y="1454"/>
                    <a:pt x="4549" y="1430"/>
                  </a:cubicBezTo>
                  <a:lnTo>
                    <a:pt x="4716" y="1192"/>
                  </a:lnTo>
                  <a:lnTo>
                    <a:pt x="5359" y="311"/>
                  </a:lnTo>
                  <a:close/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2668"/>
                  </a:lnTo>
                  <a:cubicBezTo>
                    <a:pt x="1" y="3121"/>
                    <a:pt x="358" y="3478"/>
                    <a:pt x="786" y="3478"/>
                  </a:cubicBezTo>
                  <a:lnTo>
                    <a:pt x="8121" y="3478"/>
                  </a:lnTo>
                  <a:cubicBezTo>
                    <a:pt x="8574" y="3478"/>
                    <a:pt x="8931" y="3121"/>
                    <a:pt x="8931" y="2668"/>
                  </a:cubicBezTo>
                  <a:lnTo>
                    <a:pt x="8931" y="168"/>
                  </a:lnTo>
                  <a:cubicBezTo>
                    <a:pt x="8931" y="72"/>
                    <a:pt x="8860" y="1"/>
                    <a:pt x="8764" y="1"/>
                  </a:cubicBezTo>
                  <a:lnTo>
                    <a:pt x="5287" y="1"/>
                  </a:lnTo>
                  <a:cubicBezTo>
                    <a:pt x="5240" y="1"/>
                    <a:pt x="5192" y="25"/>
                    <a:pt x="5168" y="72"/>
                  </a:cubicBezTo>
                  <a:lnTo>
                    <a:pt x="4549" y="882"/>
                  </a:lnTo>
                  <a:cubicBezTo>
                    <a:pt x="4525" y="918"/>
                    <a:pt x="4490" y="936"/>
                    <a:pt x="4457" y="936"/>
                  </a:cubicBezTo>
                  <a:cubicBezTo>
                    <a:pt x="4424" y="936"/>
                    <a:pt x="4394" y="918"/>
                    <a:pt x="4382" y="882"/>
                  </a:cubicBezTo>
                  <a:lnTo>
                    <a:pt x="3763" y="72"/>
                  </a:lnTo>
                  <a:cubicBezTo>
                    <a:pt x="3716" y="25"/>
                    <a:pt x="3668" y="1"/>
                    <a:pt x="3620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9" name="Google Shape;2209;p44"/>
          <p:cNvGrpSpPr/>
          <p:nvPr/>
        </p:nvGrpSpPr>
        <p:grpSpPr>
          <a:xfrm flipH="1">
            <a:off x="8144200" y="723308"/>
            <a:ext cx="1353365" cy="672420"/>
            <a:chOff x="-576199" y="728675"/>
            <a:chExt cx="1353365" cy="672420"/>
          </a:xfrm>
        </p:grpSpPr>
        <p:grpSp>
          <p:nvGrpSpPr>
            <p:cNvPr id="2210" name="Google Shape;2210;p44"/>
            <p:cNvGrpSpPr/>
            <p:nvPr/>
          </p:nvGrpSpPr>
          <p:grpSpPr>
            <a:xfrm>
              <a:off x="-176000" y="728675"/>
              <a:ext cx="765575" cy="597950"/>
              <a:chOff x="3773700" y="3391200"/>
              <a:chExt cx="765575" cy="597950"/>
            </a:xfrm>
          </p:grpSpPr>
          <p:sp>
            <p:nvSpPr>
              <p:cNvPr id="2211" name="Google Shape;2211;p44"/>
              <p:cNvSpPr/>
              <p:nvPr/>
            </p:nvSpPr>
            <p:spPr>
              <a:xfrm>
                <a:off x="3828750" y="3518800"/>
                <a:ext cx="41700" cy="40615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6246" extrusionOk="0">
                    <a:moveTo>
                      <a:pt x="0" y="0"/>
                    </a:moveTo>
                    <a:lnTo>
                      <a:pt x="0" y="16245"/>
                    </a:lnTo>
                    <a:lnTo>
                      <a:pt x="1668" y="16245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4441675" y="3518800"/>
                <a:ext cx="42550" cy="406150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6246" extrusionOk="0">
                    <a:moveTo>
                      <a:pt x="1" y="0"/>
                    </a:moveTo>
                    <a:lnTo>
                      <a:pt x="1" y="16245"/>
                    </a:lnTo>
                    <a:lnTo>
                      <a:pt x="1702" y="16245"/>
                    </a:lnTo>
                    <a:lnTo>
                      <a:pt x="17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4098100" y="3429575"/>
                <a:ext cx="115950" cy="45700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8280" extrusionOk="0">
                    <a:moveTo>
                      <a:pt x="0" y="0"/>
                    </a:moveTo>
                    <a:lnTo>
                      <a:pt x="0" y="15945"/>
                    </a:lnTo>
                    <a:cubicBezTo>
                      <a:pt x="0" y="17212"/>
                      <a:pt x="1034" y="18280"/>
                      <a:pt x="2302" y="18280"/>
                    </a:cubicBezTo>
                    <a:cubicBezTo>
                      <a:pt x="3603" y="18280"/>
                      <a:pt x="4637" y="17212"/>
                      <a:pt x="4637" y="15945"/>
                    </a:cubicBez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41106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901" y="0"/>
                    </a:moveTo>
                    <a:cubicBezTo>
                      <a:pt x="401" y="0"/>
                      <a:pt x="1" y="400"/>
                      <a:pt x="1" y="901"/>
                    </a:cubicBezTo>
                    <a:lnTo>
                      <a:pt x="1" y="15545"/>
                    </a:lnTo>
                    <a:cubicBezTo>
                      <a:pt x="1" y="16479"/>
                      <a:pt x="768" y="17212"/>
                      <a:pt x="1702" y="17212"/>
                    </a:cubicBezTo>
                    <a:lnTo>
                      <a:pt x="1902" y="17212"/>
                    </a:lnTo>
                    <a:cubicBezTo>
                      <a:pt x="2836" y="17212"/>
                      <a:pt x="3603" y="16479"/>
                      <a:pt x="3603" y="15545"/>
                    </a:cubicBezTo>
                    <a:lnTo>
                      <a:pt x="3603" y="901"/>
                    </a:lnTo>
                    <a:cubicBezTo>
                      <a:pt x="3603" y="400"/>
                      <a:pt x="3203" y="0"/>
                      <a:pt x="27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41106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1" y="0"/>
                    </a:moveTo>
                    <a:lnTo>
                      <a:pt x="1" y="1434"/>
                    </a:lnTo>
                    <a:lnTo>
                      <a:pt x="3036" y="1434"/>
                    </a:lnTo>
                    <a:lnTo>
                      <a:pt x="3036" y="14644"/>
                    </a:lnTo>
                    <a:cubicBezTo>
                      <a:pt x="3036" y="15611"/>
                      <a:pt x="2236" y="16378"/>
                      <a:pt x="1235" y="16378"/>
                    </a:cubicBezTo>
                    <a:cubicBezTo>
                      <a:pt x="801" y="16378"/>
                      <a:pt x="401" y="16212"/>
                      <a:pt x="101" y="15978"/>
                    </a:cubicBezTo>
                    <a:lnTo>
                      <a:pt x="101" y="15978"/>
                    </a:lnTo>
                    <a:cubicBezTo>
                      <a:pt x="334" y="16712"/>
                      <a:pt x="1001" y="17212"/>
                      <a:pt x="1802" y="17212"/>
                    </a:cubicBezTo>
                    <a:cubicBezTo>
                      <a:pt x="2803" y="17212"/>
                      <a:pt x="3603" y="16412"/>
                      <a:pt x="3603" y="15444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4098100" y="377732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4098100" y="3707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4098100" y="3570500"/>
                <a:ext cx="442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1768" y="60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4098100" y="3501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1"/>
                    </a:moveTo>
                    <a:lnTo>
                      <a:pt x="0" y="568"/>
                    </a:lnTo>
                    <a:lnTo>
                      <a:pt x="1768" y="5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4088925" y="3433725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01" y="1"/>
                      <a:pt x="0" y="201"/>
                      <a:pt x="0" y="434"/>
                    </a:cubicBezTo>
                    <a:cubicBezTo>
                      <a:pt x="0" y="668"/>
                      <a:pt x="1201" y="835"/>
                      <a:pt x="2702" y="835"/>
                    </a:cubicBezTo>
                    <a:cubicBezTo>
                      <a:pt x="4170" y="835"/>
                      <a:pt x="5404" y="668"/>
                      <a:pt x="5404" y="434"/>
                    </a:cubicBezTo>
                    <a:cubicBezTo>
                      <a:pt x="5404" y="201"/>
                      <a:pt x="4170" y="1"/>
                      <a:pt x="2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4088925" y="3401200"/>
                <a:ext cx="13512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736" extrusionOk="0">
                    <a:moveTo>
                      <a:pt x="0" y="1"/>
                    </a:moveTo>
                    <a:lnTo>
                      <a:pt x="0" y="1735"/>
                    </a:lnTo>
                    <a:lnTo>
                      <a:pt x="5404" y="1735"/>
                    </a:lnTo>
                    <a:lnTo>
                      <a:pt x="54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4088925" y="3391200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01" y="1"/>
                      <a:pt x="0" y="167"/>
                      <a:pt x="0" y="401"/>
                    </a:cubicBezTo>
                    <a:cubicBezTo>
                      <a:pt x="0" y="634"/>
                      <a:pt x="1201" y="835"/>
                      <a:pt x="2702" y="835"/>
                    </a:cubicBezTo>
                    <a:cubicBezTo>
                      <a:pt x="4170" y="835"/>
                      <a:pt x="5404" y="634"/>
                      <a:pt x="5404" y="401"/>
                    </a:cubicBezTo>
                    <a:cubicBezTo>
                      <a:pt x="5404" y="167"/>
                      <a:pt x="4170" y="1"/>
                      <a:pt x="2702" y="1"/>
                    </a:cubicBezTo>
                    <a:close/>
                  </a:path>
                </a:pathLst>
              </a:custGeom>
              <a:solidFill>
                <a:srgbClr val="C5E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4098100" y="3401200"/>
                <a:ext cx="1167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435" extrusionOk="0">
                    <a:moveTo>
                      <a:pt x="2335" y="1"/>
                    </a:moveTo>
                    <a:cubicBezTo>
                      <a:pt x="1335" y="1"/>
                      <a:pt x="467" y="101"/>
                      <a:pt x="0" y="234"/>
                    </a:cubicBezTo>
                    <a:cubicBezTo>
                      <a:pt x="467" y="334"/>
                      <a:pt x="1335" y="435"/>
                      <a:pt x="2335" y="435"/>
                    </a:cubicBezTo>
                    <a:cubicBezTo>
                      <a:pt x="3336" y="435"/>
                      <a:pt x="4203" y="334"/>
                      <a:pt x="4670" y="234"/>
                    </a:cubicBezTo>
                    <a:cubicBezTo>
                      <a:pt x="4203" y="101"/>
                      <a:pt x="3336" y="1"/>
                      <a:pt x="2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910475" y="3429575"/>
                <a:ext cx="115925" cy="457000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18280" extrusionOk="0">
                    <a:moveTo>
                      <a:pt x="0" y="0"/>
                    </a:moveTo>
                    <a:lnTo>
                      <a:pt x="0" y="15945"/>
                    </a:lnTo>
                    <a:cubicBezTo>
                      <a:pt x="0" y="17212"/>
                      <a:pt x="1034" y="18280"/>
                      <a:pt x="2335" y="18280"/>
                    </a:cubicBezTo>
                    <a:cubicBezTo>
                      <a:pt x="3603" y="18280"/>
                      <a:pt x="4637" y="17212"/>
                      <a:pt x="4637" y="15945"/>
                    </a:cubicBez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9238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868" y="0"/>
                    </a:moveTo>
                    <a:cubicBezTo>
                      <a:pt x="401" y="0"/>
                      <a:pt x="1" y="400"/>
                      <a:pt x="1" y="901"/>
                    </a:cubicBezTo>
                    <a:lnTo>
                      <a:pt x="1" y="15545"/>
                    </a:lnTo>
                    <a:cubicBezTo>
                      <a:pt x="1" y="16479"/>
                      <a:pt x="768" y="17212"/>
                      <a:pt x="1702" y="17212"/>
                    </a:cubicBezTo>
                    <a:lnTo>
                      <a:pt x="1902" y="17212"/>
                    </a:lnTo>
                    <a:cubicBezTo>
                      <a:pt x="2836" y="17212"/>
                      <a:pt x="3603" y="16479"/>
                      <a:pt x="3603" y="15545"/>
                    </a:cubicBezTo>
                    <a:lnTo>
                      <a:pt x="3603" y="901"/>
                    </a:lnTo>
                    <a:cubicBezTo>
                      <a:pt x="3603" y="400"/>
                      <a:pt x="3203" y="0"/>
                      <a:pt x="27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9238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1" y="0"/>
                    </a:moveTo>
                    <a:lnTo>
                      <a:pt x="1" y="1434"/>
                    </a:lnTo>
                    <a:lnTo>
                      <a:pt x="3003" y="1434"/>
                    </a:lnTo>
                    <a:lnTo>
                      <a:pt x="3003" y="14644"/>
                    </a:lnTo>
                    <a:cubicBezTo>
                      <a:pt x="3003" y="15611"/>
                      <a:pt x="2202" y="16378"/>
                      <a:pt x="1235" y="16378"/>
                    </a:cubicBezTo>
                    <a:cubicBezTo>
                      <a:pt x="801" y="16378"/>
                      <a:pt x="401" y="16212"/>
                      <a:pt x="101" y="15978"/>
                    </a:cubicBezTo>
                    <a:lnTo>
                      <a:pt x="101" y="15978"/>
                    </a:lnTo>
                    <a:cubicBezTo>
                      <a:pt x="334" y="16712"/>
                      <a:pt x="1001" y="17212"/>
                      <a:pt x="1802" y="17212"/>
                    </a:cubicBezTo>
                    <a:cubicBezTo>
                      <a:pt x="2803" y="17212"/>
                      <a:pt x="3603" y="16412"/>
                      <a:pt x="3603" y="15444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910475" y="3777325"/>
                <a:ext cx="4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910475" y="3707275"/>
                <a:ext cx="4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910475" y="3570500"/>
                <a:ext cx="442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1768" y="60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0475" y="3501275"/>
                <a:ext cx="4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568" extrusionOk="0">
                    <a:moveTo>
                      <a:pt x="0" y="1"/>
                    </a:moveTo>
                    <a:lnTo>
                      <a:pt x="0" y="568"/>
                    </a:lnTo>
                    <a:lnTo>
                      <a:pt x="1768" y="5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02125" y="3433725"/>
                <a:ext cx="1342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835" extrusionOk="0">
                    <a:moveTo>
                      <a:pt x="2669" y="1"/>
                    </a:moveTo>
                    <a:cubicBezTo>
                      <a:pt x="1201" y="1"/>
                      <a:pt x="0" y="201"/>
                      <a:pt x="0" y="434"/>
                    </a:cubicBezTo>
                    <a:cubicBezTo>
                      <a:pt x="0" y="668"/>
                      <a:pt x="1201" y="835"/>
                      <a:pt x="2669" y="835"/>
                    </a:cubicBezTo>
                    <a:cubicBezTo>
                      <a:pt x="4170" y="835"/>
                      <a:pt x="5371" y="668"/>
                      <a:pt x="5371" y="434"/>
                    </a:cubicBezTo>
                    <a:cubicBezTo>
                      <a:pt x="5371" y="201"/>
                      <a:pt x="4170" y="1"/>
                      <a:pt x="2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02125" y="3401200"/>
                <a:ext cx="13427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1736" extrusionOk="0">
                    <a:moveTo>
                      <a:pt x="0" y="1"/>
                    </a:moveTo>
                    <a:lnTo>
                      <a:pt x="0" y="1735"/>
                    </a:lnTo>
                    <a:lnTo>
                      <a:pt x="5371" y="1735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02125" y="3391200"/>
                <a:ext cx="1342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835" extrusionOk="0">
                    <a:moveTo>
                      <a:pt x="2669" y="1"/>
                    </a:moveTo>
                    <a:cubicBezTo>
                      <a:pt x="1201" y="1"/>
                      <a:pt x="0" y="167"/>
                      <a:pt x="0" y="401"/>
                    </a:cubicBezTo>
                    <a:cubicBezTo>
                      <a:pt x="0" y="634"/>
                      <a:pt x="1201" y="835"/>
                      <a:pt x="2669" y="835"/>
                    </a:cubicBezTo>
                    <a:cubicBezTo>
                      <a:pt x="4170" y="835"/>
                      <a:pt x="5371" y="634"/>
                      <a:pt x="5371" y="401"/>
                    </a:cubicBezTo>
                    <a:cubicBezTo>
                      <a:pt x="5371" y="167"/>
                      <a:pt x="4170" y="1"/>
                      <a:pt x="2669" y="1"/>
                    </a:cubicBezTo>
                    <a:close/>
                  </a:path>
                </a:pathLst>
              </a:custGeom>
              <a:solidFill>
                <a:srgbClr val="C5E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3911300" y="3401200"/>
                <a:ext cx="1159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435" extrusionOk="0">
                    <a:moveTo>
                      <a:pt x="2302" y="1"/>
                    </a:moveTo>
                    <a:cubicBezTo>
                      <a:pt x="1335" y="1"/>
                      <a:pt x="467" y="101"/>
                      <a:pt x="0" y="234"/>
                    </a:cubicBezTo>
                    <a:cubicBezTo>
                      <a:pt x="467" y="334"/>
                      <a:pt x="1335" y="435"/>
                      <a:pt x="2302" y="435"/>
                    </a:cubicBezTo>
                    <a:cubicBezTo>
                      <a:pt x="3303" y="435"/>
                      <a:pt x="4170" y="334"/>
                      <a:pt x="4637" y="234"/>
                    </a:cubicBezTo>
                    <a:cubicBezTo>
                      <a:pt x="4170" y="101"/>
                      <a:pt x="3303" y="1"/>
                      <a:pt x="23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284900" y="3429575"/>
                <a:ext cx="115950" cy="45700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8280" extrusionOk="0">
                    <a:moveTo>
                      <a:pt x="0" y="0"/>
                    </a:moveTo>
                    <a:lnTo>
                      <a:pt x="0" y="15945"/>
                    </a:lnTo>
                    <a:cubicBezTo>
                      <a:pt x="0" y="17212"/>
                      <a:pt x="1034" y="18280"/>
                      <a:pt x="2335" y="18280"/>
                    </a:cubicBezTo>
                    <a:cubicBezTo>
                      <a:pt x="3603" y="18280"/>
                      <a:pt x="4637" y="17212"/>
                      <a:pt x="4637" y="15945"/>
                    </a:cubicBez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298250" y="3429575"/>
                <a:ext cx="8925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17213" extrusionOk="0">
                    <a:moveTo>
                      <a:pt x="867" y="0"/>
                    </a:moveTo>
                    <a:cubicBezTo>
                      <a:pt x="367" y="0"/>
                      <a:pt x="0" y="400"/>
                      <a:pt x="0" y="901"/>
                    </a:cubicBezTo>
                    <a:lnTo>
                      <a:pt x="0" y="15545"/>
                    </a:lnTo>
                    <a:cubicBezTo>
                      <a:pt x="0" y="16479"/>
                      <a:pt x="734" y="17212"/>
                      <a:pt x="1668" y="17212"/>
                    </a:cubicBezTo>
                    <a:lnTo>
                      <a:pt x="1901" y="17212"/>
                    </a:lnTo>
                    <a:cubicBezTo>
                      <a:pt x="2835" y="17212"/>
                      <a:pt x="3569" y="16479"/>
                      <a:pt x="3569" y="15545"/>
                    </a:cubicBezTo>
                    <a:lnTo>
                      <a:pt x="3569" y="901"/>
                    </a:lnTo>
                    <a:cubicBezTo>
                      <a:pt x="3569" y="400"/>
                      <a:pt x="3202" y="0"/>
                      <a:pt x="27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298250" y="3429575"/>
                <a:ext cx="90075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7213" extrusionOk="0">
                    <a:moveTo>
                      <a:pt x="0" y="0"/>
                    </a:moveTo>
                    <a:lnTo>
                      <a:pt x="0" y="1434"/>
                    </a:lnTo>
                    <a:lnTo>
                      <a:pt x="3002" y="1434"/>
                    </a:lnTo>
                    <a:lnTo>
                      <a:pt x="3002" y="14644"/>
                    </a:lnTo>
                    <a:cubicBezTo>
                      <a:pt x="3002" y="15611"/>
                      <a:pt x="2202" y="16378"/>
                      <a:pt x="1201" y="16378"/>
                    </a:cubicBezTo>
                    <a:cubicBezTo>
                      <a:pt x="767" y="16378"/>
                      <a:pt x="400" y="16212"/>
                      <a:pt x="67" y="15978"/>
                    </a:cubicBezTo>
                    <a:lnTo>
                      <a:pt x="67" y="15978"/>
                    </a:lnTo>
                    <a:cubicBezTo>
                      <a:pt x="300" y="16712"/>
                      <a:pt x="1001" y="17212"/>
                      <a:pt x="1801" y="17212"/>
                    </a:cubicBezTo>
                    <a:cubicBezTo>
                      <a:pt x="2769" y="17212"/>
                      <a:pt x="3603" y="16412"/>
                      <a:pt x="3603" y="15444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284900" y="377732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284900" y="3707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284900" y="3570500"/>
                <a:ext cx="442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1768" y="60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284900" y="3501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1"/>
                    </a:moveTo>
                    <a:lnTo>
                      <a:pt x="0" y="568"/>
                    </a:lnTo>
                    <a:lnTo>
                      <a:pt x="1768" y="5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4275725" y="3433725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35" y="1"/>
                      <a:pt x="0" y="201"/>
                      <a:pt x="0" y="434"/>
                    </a:cubicBezTo>
                    <a:cubicBezTo>
                      <a:pt x="0" y="668"/>
                      <a:pt x="1235" y="835"/>
                      <a:pt x="2702" y="835"/>
                    </a:cubicBezTo>
                    <a:cubicBezTo>
                      <a:pt x="4203" y="835"/>
                      <a:pt x="5404" y="668"/>
                      <a:pt x="5404" y="434"/>
                    </a:cubicBezTo>
                    <a:cubicBezTo>
                      <a:pt x="5404" y="201"/>
                      <a:pt x="4203" y="1"/>
                      <a:pt x="2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4275725" y="3401200"/>
                <a:ext cx="13512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736" extrusionOk="0">
                    <a:moveTo>
                      <a:pt x="0" y="1"/>
                    </a:moveTo>
                    <a:lnTo>
                      <a:pt x="0" y="1735"/>
                    </a:lnTo>
                    <a:lnTo>
                      <a:pt x="5404" y="1735"/>
                    </a:lnTo>
                    <a:lnTo>
                      <a:pt x="54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4275725" y="3391200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35" y="1"/>
                      <a:pt x="0" y="167"/>
                      <a:pt x="0" y="401"/>
                    </a:cubicBezTo>
                    <a:cubicBezTo>
                      <a:pt x="0" y="634"/>
                      <a:pt x="1235" y="835"/>
                      <a:pt x="2702" y="835"/>
                    </a:cubicBezTo>
                    <a:cubicBezTo>
                      <a:pt x="4203" y="835"/>
                      <a:pt x="5404" y="634"/>
                      <a:pt x="5404" y="401"/>
                    </a:cubicBezTo>
                    <a:cubicBezTo>
                      <a:pt x="5404" y="167"/>
                      <a:pt x="4203" y="1"/>
                      <a:pt x="2702" y="1"/>
                    </a:cubicBezTo>
                    <a:close/>
                  </a:path>
                </a:pathLst>
              </a:custGeom>
              <a:solidFill>
                <a:srgbClr val="C5E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4284900" y="3401200"/>
                <a:ext cx="1167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435" extrusionOk="0">
                    <a:moveTo>
                      <a:pt x="2335" y="1"/>
                    </a:moveTo>
                    <a:cubicBezTo>
                      <a:pt x="1335" y="1"/>
                      <a:pt x="467" y="101"/>
                      <a:pt x="0" y="234"/>
                    </a:cubicBezTo>
                    <a:cubicBezTo>
                      <a:pt x="467" y="334"/>
                      <a:pt x="1335" y="435"/>
                      <a:pt x="2335" y="435"/>
                    </a:cubicBezTo>
                    <a:cubicBezTo>
                      <a:pt x="3336" y="435"/>
                      <a:pt x="4203" y="334"/>
                      <a:pt x="4670" y="234"/>
                    </a:cubicBezTo>
                    <a:cubicBezTo>
                      <a:pt x="4203" y="101"/>
                      <a:pt x="3336" y="1"/>
                      <a:pt x="2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3773700" y="3917425"/>
                <a:ext cx="76557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869" extrusionOk="0">
                    <a:moveTo>
                      <a:pt x="1368" y="0"/>
                    </a:moveTo>
                    <a:cubicBezTo>
                      <a:pt x="601" y="0"/>
                      <a:pt x="0" y="600"/>
                      <a:pt x="0" y="1334"/>
                    </a:cubicBezTo>
                    <a:lnTo>
                      <a:pt x="0" y="1534"/>
                    </a:lnTo>
                    <a:cubicBezTo>
                      <a:pt x="0" y="2268"/>
                      <a:pt x="601" y="2869"/>
                      <a:pt x="1368" y="2869"/>
                    </a:cubicBezTo>
                    <a:lnTo>
                      <a:pt x="29255" y="2869"/>
                    </a:lnTo>
                    <a:cubicBezTo>
                      <a:pt x="29989" y="2869"/>
                      <a:pt x="30622" y="2268"/>
                      <a:pt x="30622" y="1534"/>
                    </a:cubicBezTo>
                    <a:lnTo>
                      <a:pt x="30622" y="1334"/>
                    </a:lnTo>
                    <a:cubicBezTo>
                      <a:pt x="30622" y="600"/>
                      <a:pt x="29989" y="0"/>
                      <a:pt x="292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3773700" y="3924925"/>
                <a:ext cx="7655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569" extrusionOk="0">
                    <a:moveTo>
                      <a:pt x="701" y="0"/>
                    </a:moveTo>
                    <a:cubicBezTo>
                      <a:pt x="267" y="267"/>
                      <a:pt x="0" y="667"/>
                      <a:pt x="0" y="1134"/>
                    </a:cubicBezTo>
                    <a:cubicBezTo>
                      <a:pt x="0" y="1935"/>
                      <a:pt x="768" y="2569"/>
                      <a:pt x="1735" y="2569"/>
                    </a:cubicBezTo>
                    <a:lnTo>
                      <a:pt x="28888" y="2569"/>
                    </a:lnTo>
                    <a:cubicBezTo>
                      <a:pt x="29822" y="2569"/>
                      <a:pt x="30622" y="1935"/>
                      <a:pt x="30622" y="1134"/>
                    </a:cubicBezTo>
                    <a:cubicBezTo>
                      <a:pt x="30622" y="667"/>
                      <a:pt x="30355" y="267"/>
                      <a:pt x="29922" y="0"/>
                    </a:cubicBezTo>
                    <a:cubicBezTo>
                      <a:pt x="29922" y="801"/>
                      <a:pt x="29155" y="1435"/>
                      <a:pt x="28187" y="1435"/>
                    </a:cubicBezTo>
                    <a:lnTo>
                      <a:pt x="2402" y="1435"/>
                    </a:lnTo>
                    <a:cubicBezTo>
                      <a:pt x="1468" y="1435"/>
                      <a:pt x="701" y="801"/>
                      <a:pt x="7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3773700" y="3464600"/>
                <a:ext cx="76557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869" extrusionOk="0">
                    <a:moveTo>
                      <a:pt x="1368" y="0"/>
                    </a:moveTo>
                    <a:cubicBezTo>
                      <a:pt x="601" y="0"/>
                      <a:pt x="0" y="600"/>
                      <a:pt x="0" y="1334"/>
                    </a:cubicBezTo>
                    <a:lnTo>
                      <a:pt x="0" y="1501"/>
                    </a:lnTo>
                    <a:cubicBezTo>
                      <a:pt x="0" y="2268"/>
                      <a:pt x="601" y="2869"/>
                      <a:pt x="1368" y="2869"/>
                    </a:cubicBezTo>
                    <a:lnTo>
                      <a:pt x="29255" y="2869"/>
                    </a:lnTo>
                    <a:cubicBezTo>
                      <a:pt x="29989" y="2869"/>
                      <a:pt x="30622" y="2268"/>
                      <a:pt x="30622" y="1501"/>
                    </a:cubicBezTo>
                    <a:lnTo>
                      <a:pt x="30622" y="1334"/>
                    </a:lnTo>
                    <a:cubicBezTo>
                      <a:pt x="30622" y="600"/>
                      <a:pt x="29989" y="0"/>
                      <a:pt x="292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3773700" y="3472100"/>
                <a:ext cx="7655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569" extrusionOk="0">
                    <a:moveTo>
                      <a:pt x="701" y="0"/>
                    </a:moveTo>
                    <a:cubicBezTo>
                      <a:pt x="267" y="267"/>
                      <a:pt x="0" y="667"/>
                      <a:pt x="0" y="1134"/>
                    </a:cubicBezTo>
                    <a:cubicBezTo>
                      <a:pt x="0" y="1935"/>
                      <a:pt x="768" y="2569"/>
                      <a:pt x="1735" y="2569"/>
                    </a:cubicBezTo>
                    <a:lnTo>
                      <a:pt x="28888" y="2569"/>
                    </a:lnTo>
                    <a:cubicBezTo>
                      <a:pt x="29822" y="2569"/>
                      <a:pt x="30622" y="1935"/>
                      <a:pt x="30622" y="1134"/>
                    </a:cubicBezTo>
                    <a:cubicBezTo>
                      <a:pt x="30622" y="667"/>
                      <a:pt x="30355" y="267"/>
                      <a:pt x="29922" y="0"/>
                    </a:cubicBezTo>
                    <a:cubicBezTo>
                      <a:pt x="29922" y="801"/>
                      <a:pt x="29155" y="1435"/>
                      <a:pt x="28187" y="1435"/>
                    </a:cubicBezTo>
                    <a:lnTo>
                      <a:pt x="2402" y="1435"/>
                    </a:lnTo>
                    <a:cubicBezTo>
                      <a:pt x="1468" y="1435"/>
                      <a:pt x="701" y="801"/>
                      <a:pt x="7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0" name="Google Shape;2250;p44"/>
            <p:cNvSpPr/>
            <p:nvPr/>
          </p:nvSpPr>
          <p:spPr>
            <a:xfrm>
              <a:off x="-576199" y="1326626"/>
              <a:ext cx="1353365" cy="74468"/>
            </a:xfrm>
            <a:custGeom>
              <a:avLst/>
              <a:gdLst/>
              <a:ahLst/>
              <a:cxnLst/>
              <a:rect l="l" t="t" r="r" b="b"/>
              <a:pathLst>
                <a:path w="58810" h="3236" extrusionOk="0">
                  <a:moveTo>
                    <a:pt x="1635" y="0"/>
                  </a:moveTo>
                  <a:cubicBezTo>
                    <a:pt x="735" y="0"/>
                    <a:pt x="1" y="734"/>
                    <a:pt x="1" y="1601"/>
                  </a:cubicBezTo>
                  <a:cubicBezTo>
                    <a:pt x="1" y="2502"/>
                    <a:pt x="735" y="3236"/>
                    <a:pt x="1635" y="3236"/>
                  </a:cubicBezTo>
                  <a:lnTo>
                    <a:pt x="57175" y="3236"/>
                  </a:lnTo>
                  <a:cubicBezTo>
                    <a:pt x="58075" y="3236"/>
                    <a:pt x="58809" y="2502"/>
                    <a:pt x="58809" y="1601"/>
                  </a:cubicBezTo>
                  <a:cubicBezTo>
                    <a:pt x="58809" y="734"/>
                    <a:pt x="58075" y="0"/>
                    <a:pt x="5717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2" name="Google Shape;2252;p44"/>
          <p:cNvGrpSpPr/>
          <p:nvPr/>
        </p:nvGrpSpPr>
        <p:grpSpPr>
          <a:xfrm>
            <a:off x="713235" y="756444"/>
            <a:ext cx="602274" cy="606133"/>
            <a:chOff x="2269300" y="1358925"/>
            <a:chExt cx="413650" cy="416300"/>
          </a:xfrm>
        </p:grpSpPr>
        <p:sp>
          <p:nvSpPr>
            <p:cNvPr id="2253" name="Google Shape;2253;p44"/>
            <p:cNvSpPr/>
            <p:nvPr/>
          </p:nvSpPr>
          <p:spPr>
            <a:xfrm>
              <a:off x="2358525" y="1358925"/>
              <a:ext cx="235200" cy="406975"/>
            </a:xfrm>
            <a:custGeom>
              <a:avLst/>
              <a:gdLst/>
              <a:ahLst/>
              <a:cxnLst/>
              <a:rect l="l" t="t" r="r" b="b"/>
              <a:pathLst>
                <a:path w="9408" h="16279" fill="none" extrusionOk="0">
                  <a:moveTo>
                    <a:pt x="7873" y="667"/>
                  </a:moveTo>
                  <a:cubicBezTo>
                    <a:pt x="9407" y="1301"/>
                    <a:pt x="9240" y="5170"/>
                    <a:pt x="7472" y="9307"/>
                  </a:cubicBezTo>
                  <a:cubicBezTo>
                    <a:pt x="5704" y="13443"/>
                    <a:pt x="3069" y="16278"/>
                    <a:pt x="1535" y="15611"/>
                  </a:cubicBezTo>
                  <a:cubicBezTo>
                    <a:pt x="0" y="14977"/>
                    <a:pt x="201" y="11108"/>
                    <a:pt x="1935" y="6972"/>
                  </a:cubicBezTo>
                  <a:cubicBezTo>
                    <a:pt x="3703" y="2835"/>
                    <a:pt x="6372" y="0"/>
                    <a:pt x="7873" y="667"/>
                  </a:cubicBezTo>
                  <a:close/>
                </a:path>
              </a:pathLst>
            </a:custGeom>
            <a:noFill/>
            <a:ln w="10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4"/>
            <p:cNvSpPr/>
            <p:nvPr/>
          </p:nvSpPr>
          <p:spPr>
            <a:xfrm>
              <a:off x="2269300" y="1474000"/>
              <a:ext cx="413650" cy="176825"/>
            </a:xfrm>
            <a:custGeom>
              <a:avLst/>
              <a:gdLst/>
              <a:ahLst/>
              <a:cxnLst/>
              <a:rect l="l" t="t" r="r" b="b"/>
              <a:pathLst>
                <a:path w="16546" h="7073" fill="none" extrusionOk="0">
                  <a:moveTo>
                    <a:pt x="8640" y="6505"/>
                  </a:moveTo>
                  <a:cubicBezTo>
                    <a:pt x="4203" y="7072"/>
                    <a:pt x="400" y="6171"/>
                    <a:pt x="200" y="4537"/>
                  </a:cubicBezTo>
                  <a:cubicBezTo>
                    <a:pt x="0" y="2869"/>
                    <a:pt x="3469" y="1101"/>
                    <a:pt x="7906" y="567"/>
                  </a:cubicBezTo>
                  <a:cubicBezTo>
                    <a:pt x="12376" y="0"/>
                    <a:pt x="16145" y="901"/>
                    <a:pt x="16345" y="2536"/>
                  </a:cubicBezTo>
                  <a:cubicBezTo>
                    <a:pt x="16545" y="4203"/>
                    <a:pt x="13110" y="5971"/>
                    <a:pt x="8640" y="650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4"/>
            <p:cNvSpPr/>
            <p:nvPr/>
          </p:nvSpPr>
          <p:spPr>
            <a:xfrm>
              <a:off x="2321000" y="1375600"/>
              <a:ext cx="310250" cy="374450"/>
            </a:xfrm>
            <a:custGeom>
              <a:avLst/>
              <a:gdLst/>
              <a:ahLst/>
              <a:cxnLst/>
              <a:rect l="l" t="t" r="r" b="b"/>
              <a:pathLst>
                <a:path w="12410" h="14978" fill="none" extrusionOk="0">
                  <a:moveTo>
                    <a:pt x="8606" y="5671"/>
                  </a:moveTo>
                  <a:cubicBezTo>
                    <a:pt x="11308" y="9240"/>
                    <a:pt x="12409" y="12976"/>
                    <a:pt x="11108" y="13977"/>
                  </a:cubicBezTo>
                  <a:cubicBezTo>
                    <a:pt x="9774" y="14978"/>
                    <a:pt x="6505" y="12876"/>
                    <a:pt x="3803" y="9274"/>
                  </a:cubicBezTo>
                  <a:cubicBezTo>
                    <a:pt x="1101" y="5704"/>
                    <a:pt x="0" y="1968"/>
                    <a:pt x="1335" y="968"/>
                  </a:cubicBezTo>
                  <a:cubicBezTo>
                    <a:pt x="2636" y="0"/>
                    <a:pt x="5905" y="2068"/>
                    <a:pt x="8606" y="567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4"/>
            <p:cNvSpPr/>
            <p:nvPr/>
          </p:nvSpPr>
          <p:spPr>
            <a:xfrm>
              <a:off x="2434400" y="1520700"/>
              <a:ext cx="83425" cy="83425"/>
            </a:xfrm>
            <a:custGeom>
              <a:avLst/>
              <a:gdLst/>
              <a:ahLst/>
              <a:cxnLst/>
              <a:rect l="l" t="t" r="r" b="b"/>
              <a:pathLst>
                <a:path w="3337" h="3337" fill="none" extrusionOk="0">
                  <a:moveTo>
                    <a:pt x="3036" y="2235"/>
                  </a:moveTo>
                  <a:cubicBezTo>
                    <a:pt x="2703" y="3003"/>
                    <a:pt x="1836" y="3336"/>
                    <a:pt x="1102" y="3036"/>
                  </a:cubicBezTo>
                  <a:cubicBezTo>
                    <a:pt x="334" y="2702"/>
                    <a:pt x="1" y="1835"/>
                    <a:pt x="334" y="1101"/>
                  </a:cubicBezTo>
                  <a:cubicBezTo>
                    <a:pt x="635" y="334"/>
                    <a:pt x="1502" y="0"/>
                    <a:pt x="2236" y="301"/>
                  </a:cubicBezTo>
                  <a:cubicBezTo>
                    <a:pt x="3003" y="634"/>
                    <a:pt x="3337" y="1501"/>
                    <a:pt x="3036" y="223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4"/>
            <p:cNvSpPr/>
            <p:nvPr/>
          </p:nvSpPr>
          <p:spPr>
            <a:xfrm>
              <a:off x="2632050" y="1490400"/>
              <a:ext cx="50900" cy="45125"/>
            </a:xfrm>
            <a:custGeom>
              <a:avLst/>
              <a:gdLst/>
              <a:ahLst/>
              <a:cxnLst/>
              <a:rect l="l" t="t" r="r" b="b"/>
              <a:pathLst>
                <a:path w="2036" h="1805" extrusionOk="0">
                  <a:moveTo>
                    <a:pt x="995" y="1"/>
                  </a:moveTo>
                  <a:cubicBezTo>
                    <a:pt x="645" y="1"/>
                    <a:pt x="315" y="200"/>
                    <a:pt x="167" y="545"/>
                  </a:cubicBezTo>
                  <a:cubicBezTo>
                    <a:pt x="1" y="1012"/>
                    <a:pt x="201" y="1546"/>
                    <a:pt x="668" y="1746"/>
                  </a:cubicBezTo>
                  <a:cubicBezTo>
                    <a:pt x="769" y="1785"/>
                    <a:pt x="877" y="1804"/>
                    <a:pt x="984" y="1804"/>
                  </a:cubicBezTo>
                  <a:cubicBezTo>
                    <a:pt x="1334" y="1804"/>
                    <a:pt x="1682" y="1603"/>
                    <a:pt x="1835" y="1246"/>
                  </a:cubicBezTo>
                  <a:cubicBezTo>
                    <a:pt x="2035" y="812"/>
                    <a:pt x="1835" y="278"/>
                    <a:pt x="1368" y="78"/>
                  </a:cubicBezTo>
                  <a:cubicBezTo>
                    <a:pt x="1246" y="26"/>
                    <a:pt x="1119" y="1"/>
                    <a:pt x="995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4"/>
            <p:cNvSpPr/>
            <p:nvPr/>
          </p:nvSpPr>
          <p:spPr>
            <a:xfrm>
              <a:off x="2328500" y="1377475"/>
              <a:ext cx="50900" cy="45100"/>
            </a:xfrm>
            <a:custGeom>
              <a:avLst/>
              <a:gdLst/>
              <a:ahLst/>
              <a:cxnLst/>
              <a:rect l="l" t="t" r="r" b="b"/>
              <a:pathLst>
                <a:path w="2036" h="1804" extrusionOk="0">
                  <a:moveTo>
                    <a:pt x="1038" y="1"/>
                  </a:moveTo>
                  <a:cubicBezTo>
                    <a:pt x="683" y="1"/>
                    <a:pt x="354" y="202"/>
                    <a:pt x="201" y="559"/>
                  </a:cubicBezTo>
                  <a:cubicBezTo>
                    <a:pt x="1" y="1026"/>
                    <a:pt x="201" y="1526"/>
                    <a:pt x="668" y="1727"/>
                  </a:cubicBezTo>
                  <a:cubicBezTo>
                    <a:pt x="790" y="1779"/>
                    <a:pt x="916" y="1804"/>
                    <a:pt x="1040" y="1804"/>
                  </a:cubicBezTo>
                  <a:cubicBezTo>
                    <a:pt x="1391" y="1804"/>
                    <a:pt x="1721" y="1604"/>
                    <a:pt x="1869" y="1260"/>
                  </a:cubicBezTo>
                  <a:cubicBezTo>
                    <a:pt x="2035" y="793"/>
                    <a:pt x="1835" y="259"/>
                    <a:pt x="1368" y="59"/>
                  </a:cubicBezTo>
                  <a:cubicBezTo>
                    <a:pt x="1259" y="20"/>
                    <a:pt x="1147" y="1"/>
                    <a:pt x="1038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4"/>
            <p:cNvSpPr/>
            <p:nvPr/>
          </p:nvSpPr>
          <p:spPr>
            <a:xfrm>
              <a:off x="2379375" y="1729875"/>
              <a:ext cx="50900" cy="45350"/>
            </a:xfrm>
            <a:custGeom>
              <a:avLst/>
              <a:gdLst/>
              <a:ahLst/>
              <a:cxnLst/>
              <a:rect l="l" t="t" r="r" b="b"/>
              <a:pathLst>
                <a:path w="2036" h="1814" extrusionOk="0">
                  <a:moveTo>
                    <a:pt x="1019" y="1"/>
                  </a:moveTo>
                  <a:cubicBezTo>
                    <a:pt x="660" y="1"/>
                    <a:pt x="318" y="220"/>
                    <a:pt x="167" y="573"/>
                  </a:cubicBezTo>
                  <a:cubicBezTo>
                    <a:pt x="0" y="1007"/>
                    <a:pt x="200" y="1540"/>
                    <a:pt x="667" y="1741"/>
                  </a:cubicBezTo>
                  <a:cubicBezTo>
                    <a:pt x="783" y="1790"/>
                    <a:pt x="900" y="1813"/>
                    <a:pt x="1015" y="1813"/>
                  </a:cubicBezTo>
                  <a:cubicBezTo>
                    <a:pt x="1364" y="1813"/>
                    <a:pt x="1684" y="1600"/>
                    <a:pt x="1835" y="1274"/>
                  </a:cubicBezTo>
                  <a:cubicBezTo>
                    <a:pt x="2035" y="807"/>
                    <a:pt x="1835" y="273"/>
                    <a:pt x="1368" y="73"/>
                  </a:cubicBezTo>
                  <a:cubicBezTo>
                    <a:pt x="1254" y="24"/>
                    <a:pt x="1136" y="1"/>
                    <a:pt x="1019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44"/>
          <p:cNvSpPr/>
          <p:nvPr/>
        </p:nvSpPr>
        <p:spPr>
          <a:xfrm>
            <a:off x="763601" y="3885665"/>
            <a:ext cx="393047" cy="395315"/>
          </a:xfrm>
          <a:custGeom>
            <a:avLst/>
            <a:gdLst/>
            <a:ahLst/>
            <a:cxnLst/>
            <a:rect l="l" t="t" r="r" b="b"/>
            <a:pathLst>
              <a:path w="5972" h="6006" fill="none" extrusionOk="0">
                <a:moveTo>
                  <a:pt x="5972" y="3003"/>
                </a:moveTo>
                <a:cubicBezTo>
                  <a:pt x="5972" y="4671"/>
                  <a:pt x="4637" y="6005"/>
                  <a:pt x="3003" y="6005"/>
                </a:cubicBezTo>
                <a:cubicBezTo>
                  <a:pt x="1335" y="6005"/>
                  <a:pt x="1" y="4671"/>
                  <a:pt x="1" y="3003"/>
                </a:cubicBezTo>
                <a:cubicBezTo>
                  <a:pt x="1" y="1335"/>
                  <a:pt x="1335" y="1"/>
                  <a:pt x="3003" y="1"/>
                </a:cubicBezTo>
                <a:cubicBezTo>
                  <a:pt x="4637" y="1"/>
                  <a:pt x="5972" y="1335"/>
                  <a:pt x="5972" y="3003"/>
                </a:cubicBezTo>
                <a:close/>
              </a:path>
            </a:pathLst>
          </a:custGeom>
          <a:noFill/>
          <a:ln w="10850" cap="flat" cmpd="sng">
            <a:solidFill>
              <a:schemeClr val="l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E2053-B746-4B29-90F0-750364BE7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667" y="1434731"/>
            <a:ext cx="1186726" cy="68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9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40"/>
          <p:cNvSpPr/>
          <p:nvPr/>
        </p:nvSpPr>
        <p:spPr>
          <a:xfrm>
            <a:off x="800838" y="3677135"/>
            <a:ext cx="393042" cy="403146"/>
          </a:xfrm>
          <a:custGeom>
            <a:avLst/>
            <a:gdLst/>
            <a:ahLst/>
            <a:cxnLst/>
            <a:rect l="l" t="t" r="r" b="b"/>
            <a:pathLst>
              <a:path w="11709" h="12010" fill="none" extrusionOk="0">
                <a:moveTo>
                  <a:pt x="9274" y="11609"/>
                </a:moveTo>
                <a:lnTo>
                  <a:pt x="1602" y="9141"/>
                </a:lnTo>
                <a:cubicBezTo>
                  <a:pt x="367" y="8741"/>
                  <a:pt x="0" y="7139"/>
                  <a:pt x="968" y="6272"/>
                </a:cubicBezTo>
                <a:lnTo>
                  <a:pt x="6939" y="868"/>
                </a:lnTo>
                <a:cubicBezTo>
                  <a:pt x="7906" y="1"/>
                  <a:pt x="9441" y="501"/>
                  <a:pt x="9741" y="1736"/>
                </a:cubicBezTo>
                <a:lnTo>
                  <a:pt x="11442" y="9641"/>
                </a:lnTo>
                <a:cubicBezTo>
                  <a:pt x="11709" y="10909"/>
                  <a:pt x="10508" y="12010"/>
                  <a:pt x="9274" y="11609"/>
                </a:cubicBezTo>
                <a:close/>
              </a:path>
            </a:pathLst>
          </a:custGeom>
          <a:noFill/>
          <a:ln w="108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0" name="Google Shape;1710;p40"/>
          <p:cNvGrpSpPr/>
          <p:nvPr/>
        </p:nvGrpSpPr>
        <p:grpSpPr>
          <a:xfrm>
            <a:off x="5636610" y="793656"/>
            <a:ext cx="602274" cy="606133"/>
            <a:chOff x="2269300" y="1358925"/>
            <a:chExt cx="413650" cy="416300"/>
          </a:xfrm>
        </p:grpSpPr>
        <p:sp>
          <p:nvSpPr>
            <p:cNvPr id="1711" name="Google Shape;1711;p40"/>
            <p:cNvSpPr/>
            <p:nvPr/>
          </p:nvSpPr>
          <p:spPr>
            <a:xfrm>
              <a:off x="2358525" y="1358925"/>
              <a:ext cx="235200" cy="406975"/>
            </a:xfrm>
            <a:custGeom>
              <a:avLst/>
              <a:gdLst/>
              <a:ahLst/>
              <a:cxnLst/>
              <a:rect l="l" t="t" r="r" b="b"/>
              <a:pathLst>
                <a:path w="9408" h="16279" fill="none" extrusionOk="0">
                  <a:moveTo>
                    <a:pt x="7873" y="667"/>
                  </a:moveTo>
                  <a:cubicBezTo>
                    <a:pt x="9407" y="1301"/>
                    <a:pt x="9240" y="5170"/>
                    <a:pt x="7472" y="9307"/>
                  </a:cubicBezTo>
                  <a:cubicBezTo>
                    <a:pt x="5704" y="13443"/>
                    <a:pt x="3069" y="16278"/>
                    <a:pt x="1535" y="15611"/>
                  </a:cubicBezTo>
                  <a:cubicBezTo>
                    <a:pt x="0" y="14977"/>
                    <a:pt x="201" y="11108"/>
                    <a:pt x="1935" y="6972"/>
                  </a:cubicBezTo>
                  <a:cubicBezTo>
                    <a:pt x="3703" y="2835"/>
                    <a:pt x="6372" y="0"/>
                    <a:pt x="7873" y="667"/>
                  </a:cubicBezTo>
                  <a:close/>
                </a:path>
              </a:pathLst>
            </a:custGeom>
            <a:noFill/>
            <a:ln w="10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0"/>
            <p:cNvSpPr/>
            <p:nvPr/>
          </p:nvSpPr>
          <p:spPr>
            <a:xfrm>
              <a:off x="2269300" y="1474000"/>
              <a:ext cx="413650" cy="176825"/>
            </a:xfrm>
            <a:custGeom>
              <a:avLst/>
              <a:gdLst/>
              <a:ahLst/>
              <a:cxnLst/>
              <a:rect l="l" t="t" r="r" b="b"/>
              <a:pathLst>
                <a:path w="16546" h="7073" fill="none" extrusionOk="0">
                  <a:moveTo>
                    <a:pt x="8640" y="6505"/>
                  </a:moveTo>
                  <a:cubicBezTo>
                    <a:pt x="4203" y="7072"/>
                    <a:pt x="400" y="6171"/>
                    <a:pt x="200" y="4537"/>
                  </a:cubicBezTo>
                  <a:cubicBezTo>
                    <a:pt x="0" y="2869"/>
                    <a:pt x="3469" y="1101"/>
                    <a:pt x="7906" y="567"/>
                  </a:cubicBezTo>
                  <a:cubicBezTo>
                    <a:pt x="12376" y="0"/>
                    <a:pt x="16145" y="901"/>
                    <a:pt x="16345" y="2536"/>
                  </a:cubicBezTo>
                  <a:cubicBezTo>
                    <a:pt x="16545" y="4203"/>
                    <a:pt x="13110" y="5971"/>
                    <a:pt x="8640" y="650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0"/>
            <p:cNvSpPr/>
            <p:nvPr/>
          </p:nvSpPr>
          <p:spPr>
            <a:xfrm>
              <a:off x="2321000" y="1375600"/>
              <a:ext cx="310250" cy="374450"/>
            </a:xfrm>
            <a:custGeom>
              <a:avLst/>
              <a:gdLst/>
              <a:ahLst/>
              <a:cxnLst/>
              <a:rect l="l" t="t" r="r" b="b"/>
              <a:pathLst>
                <a:path w="12410" h="14978" fill="none" extrusionOk="0">
                  <a:moveTo>
                    <a:pt x="8606" y="5671"/>
                  </a:moveTo>
                  <a:cubicBezTo>
                    <a:pt x="11308" y="9240"/>
                    <a:pt x="12409" y="12976"/>
                    <a:pt x="11108" y="13977"/>
                  </a:cubicBezTo>
                  <a:cubicBezTo>
                    <a:pt x="9774" y="14978"/>
                    <a:pt x="6505" y="12876"/>
                    <a:pt x="3803" y="9274"/>
                  </a:cubicBezTo>
                  <a:cubicBezTo>
                    <a:pt x="1101" y="5704"/>
                    <a:pt x="0" y="1968"/>
                    <a:pt x="1335" y="968"/>
                  </a:cubicBezTo>
                  <a:cubicBezTo>
                    <a:pt x="2636" y="0"/>
                    <a:pt x="5905" y="2068"/>
                    <a:pt x="8606" y="567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0"/>
            <p:cNvSpPr/>
            <p:nvPr/>
          </p:nvSpPr>
          <p:spPr>
            <a:xfrm>
              <a:off x="2434400" y="1520700"/>
              <a:ext cx="83425" cy="83425"/>
            </a:xfrm>
            <a:custGeom>
              <a:avLst/>
              <a:gdLst/>
              <a:ahLst/>
              <a:cxnLst/>
              <a:rect l="l" t="t" r="r" b="b"/>
              <a:pathLst>
                <a:path w="3337" h="3337" fill="none" extrusionOk="0">
                  <a:moveTo>
                    <a:pt x="3036" y="2235"/>
                  </a:moveTo>
                  <a:cubicBezTo>
                    <a:pt x="2703" y="3003"/>
                    <a:pt x="1836" y="3336"/>
                    <a:pt x="1102" y="3036"/>
                  </a:cubicBezTo>
                  <a:cubicBezTo>
                    <a:pt x="334" y="2702"/>
                    <a:pt x="1" y="1835"/>
                    <a:pt x="334" y="1101"/>
                  </a:cubicBezTo>
                  <a:cubicBezTo>
                    <a:pt x="635" y="334"/>
                    <a:pt x="1502" y="0"/>
                    <a:pt x="2236" y="301"/>
                  </a:cubicBezTo>
                  <a:cubicBezTo>
                    <a:pt x="3003" y="634"/>
                    <a:pt x="3337" y="1501"/>
                    <a:pt x="3036" y="223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0"/>
            <p:cNvSpPr/>
            <p:nvPr/>
          </p:nvSpPr>
          <p:spPr>
            <a:xfrm>
              <a:off x="2632050" y="1490400"/>
              <a:ext cx="50900" cy="45125"/>
            </a:xfrm>
            <a:custGeom>
              <a:avLst/>
              <a:gdLst/>
              <a:ahLst/>
              <a:cxnLst/>
              <a:rect l="l" t="t" r="r" b="b"/>
              <a:pathLst>
                <a:path w="2036" h="1805" extrusionOk="0">
                  <a:moveTo>
                    <a:pt x="995" y="1"/>
                  </a:moveTo>
                  <a:cubicBezTo>
                    <a:pt x="645" y="1"/>
                    <a:pt x="315" y="200"/>
                    <a:pt x="167" y="545"/>
                  </a:cubicBezTo>
                  <a:cubicBezTo>
                    <a:pt x="1" y="1012"/>
                    <a:pt x="201" y="1546"/>
                    <a:pt x="668" y="1746"/>
                  </a:cubicBezTo>
                  <a:cubicBezTo>
                    <a:pt x="769" y="1785"/>
                    <a:pt x="877" y="1804"/>
                    <a:pt x="984" y="1804"/>
                  </a:cubicBezTo>
                  <a:cubicBezTo>
                    <a:pt x="1334" y="1804"/>
                    <a:pt x="1682" y="1603"/>
                    <a:pt x="1835" y="1246"/>
                  </a:cubicBezTo>
                  <a:cubicBezTo>
                    <a:pt x="2035" y="812"/>
                    <a:pt x="1835" y="278"/>
                    <a:pt x="1368" y="78"/>
                  </a:cubicBezTo>
                  <a:cubicBezTo>
                    <a:pt x="1246" y="26"/>
                    <a:pt x="1119" y="1"/>
                    <a:pt x="995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0"/>
            <p:cNvSpPr/>
            <p:nvPr/>
          </p:nvSpPr>
          <p:spPr>
            <a:xfrm>
              <a:off x="2328500" y="1377475"/>
              <a:ext cx="50900" cy="45100"/>
            </a:xfrm>
            <a:custGeom>
              <a:avLst/>
              <a:gdLst/>
              <a:ahLst/>
              <a:cxnLst/>
              <a:rect l="l" t="t" r="r" b="b"/>
              <a:pathLst>
                <a:path w="2036" h="1804" extrusionOk="0">
                  <a:moveTo>
                    <a:pt x="1038" y="1"/>
                  </a:moveTo>
                  <a:cubicBezTo>
                    <a:pt x="683" y="1"/>
                    <a:pt x="354" y="202"/>
                    <a:pt x="201" y="559"/>
                  </a:cubicBezTo>
                  <a:cubicBezTo>
                    <a:pt x="1" y="1026"/>
                    <a:pt x="201" y="1526"/>
                    <a:pt x="668" y="1727"/>
                  </a:cubicBezTo>
                  <a:cubicBezTo>
                    <a:pt x="790" y="1779"/>
                    <a:pt x="916" y="1804"/>
                    <a:pt x="1040" y="1804"/>
                  </a:cubicBezTo>
                  <a:cubicBezTo>
                    <a:pt x="1391" y="1804"/>
                    <a:pt x="1721" y="1604"/>
                    <a:pt x="1869" y="1260"/>
                  </a:cubicBezTo>
                  <a:cubicBezTo>
                    <a:pt x="2035" y="793"/>
                    <a:pt x="1835" y="259"/>
                    <a:pt x="1368" y="59"/>
                  </a:cubicBezTo>
                  <a:cubicBezTo>
                    <a:pt x="1259" y="20"/>
                    <a:pt x="1147" y="1"/>
                    <a:pt x="1038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2379375" y="1729875"/>
              <a:ext cx="50900" cy="45350"/>
            </a:xfrm>
            <a:custGeom>
              <a:avLst/>
              <a:gdLst/>
              <a:ahLst/>
              <a:cxnLst/>
              <a:rect l="l" t="t" r="r" b="b"/>
              <a:pathLst>
                <a:path w="2036" h="1814" extrusionOk="0">
                  <a:moveTo>
                    <a:pt x="1019" y="1"/>
                  </a:moveTo>
                  <a:cubicBezTo>
                    <a:pt x="660" y="1"/>
                    <a:pt x="318" y="220"/>
                    <a:pt x="167" y="573"/>
                  </a:cubicBezTo>
                  <a:cubicBezTo>
                    <a:pt x="0" y="1007"/>
                    <a:pt x="200" y="1540"/>
                    <a:pt x="667" y="1741"/>
                  </a:cubicBezTo>
                  <a:cubicBezTo>
                    <a:pt x="783" y="1790"/>
                    <a:pt x="900" y="1813"/>
                    <a:pt x="1015" y="1813"/>
                  </a:cubicBezTo>
                  <a:cubicBezTo>
                    <a:pt x="1364" y="1813"/>
                    <a:pt x="1684" y="1600"/>
                    <a:pt x="1835" y="1274"/>
                  </a:cubicBezTo>
                  <a:cubicBezTo>
                    <a:pt x="2035" y="807"/>
                    <a:pt x="1835" y="273"/>
                    <a:pt x="1368" y="73"/>
                  </a:cubicBezTo>
                  <a:cubicBezTo>
                    <a:pt x="1254" y="24"/>
                    <a:pt x="1136" y="1"/>
                    <a:pt x="1019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8" name="Google Shape;1718;p40"/>
          <p:cNvSpPr txBox="1">
            <a:spLocks noGrp="1"/>
          </p:cNvSpPr>
          <p:nvPr>
            <p:ph type="title"/>
          </p:nvPr>
        </p:nvSpPr>
        <p:spPr>
          <a:xfrm>
            <a:off x="2361975" y="1424764"/>
            <a:ext cx="3880987" cy="1827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3600" b="1" dirty="0" err="1"/>
              <a:t>Menggunakan</a:t>
            </a:r>
            <a:r>
              <a:rPr lang="en-MY" sz="3600" b="1" dirty="0"/>
              <a:t> </a:t>
            </a:r>
            <a:r>
              <a:rPr lang="en-MY" sz="3600" b="1" dirty="0" err="1"/>
              <a:t>Perhubungan</a:t>
            </a:r>
            <a:r>
              <a:rPr lang="en-MY" sz="3600" b="1" dirty="0"/>
              <a:t> Ruang Dan Masa</a:t>
            </a:r>
          </a:p>
        </p:txBody>
      </p:sp>
      <p:sp>
        <p:nvSpPr>
          <p:cNvPr id="1719" name="Google Shape;1719;p40"/>
          <p:cNvSpPr txBox="1">
            <a:spLocks noGrp="1"/>
          </p:cNvSpPr>
          <p:nvPr>
            <p:ph type="title" idx="2"/>
          </p:nvPr>
        </p:nvSpPr>
        <p:spPr>
          <a:xfrm>
            <a:off x="1469188" y="1404500"/>
            <a:ext cx="9144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7.</a:t>
            </a:r>
            <a:endParaRPr dirty="0"/>
          </a:p>
        </p:txBody>
      </p:sp>
      <p:sp>
        <p:nvSpPr>
          <p:cNvPr id="1721" name="Google Shape;1721;p40"/>
          <p:cNvSpPr/>
          <p:nvPr/>
        </p:nvSpPr>
        <p:spPr>
          <a:xfrm>
            <a:off x="2558726" y="793640"/>
            <a:ext cx="393047" cy="395315"/>
          </a:xfrm>
          <a:custGeom>
            <a:avLst/>
            <a:gdLst/>
            <a:ahLst/>
            <a:cxnLst/>
            <a:rect l="l" t="t" r="r" b="b"/>
            <a:pathLst>
              <a:path w="5972" h="6006" fill="none" extrusionOk="0">
                <a:moveTo>
                  <a:pt x="5972" y="3003"/>
                </a:moveTo>
                <a:cubicBezTo>
                  <a:pt x="5972" y="4671"/>
                  <a:pt x="4637" y="6005"/>
                  <a:pt x="3003" y="6005"/>
                </a:cubicBezTo>
                <a:cubicBezTo>
                  <a:pt x="1335" y="6005"/>
                  <a:pt x="1" y="4671"/>
                  <a:pt x="1" y="3003"/>
                </a:cubicBezTo>
                <a:cubicBezTo>
                  <a:pt x="1" y="1335"/>
                  <a:pt x="1335" y="1"/>
                  <a:pt x="3003" y="1"/>
                </a:cubicBezTo>
                <a:cubicBezTo>
                  <a:pt x="4637" y="1"/>
                  <a:pt x="5972" y="1335"/>
                  <a:pt x="5972" y="3003"/>
                </a:cubicBezTo>
                <a:close/>
              </a:path>
            </a:pathLst>
          </a:custGeom>
          <a:noFill/>
          <a:ln w="10850" cap="flat" cmpd="sng">
            <a:solidFill>
              <a:schemeClr val="l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40"/>
          <p:cNvSpPr/>
          <p:nvPr/>
        </p:nvSpPr>
        <p:spPr>
          <a:xfrm>
            <a:off x="3194847" y="3724175"/>
            <a:ext cx="393055" cy="412799"/>
          </a:xfrm>
          <a:custGeom>
            <a:avLst/>
            <a:gdLst/>
            <a:ahLst/>
            <a:cxnLst/>
            <a:rect l="l" t="t" r="r" b="b"/>
            <a:pathLst>
              <a:path w="8640" h="9074" fill="none" extrusionOk="0">
                <a:moveTo>
                  <a:pt x="5738" y="567"/>
                </a:moveTo>
                <a:lnTo>
                  <a:pt x="6038" y="2736"/>
                </a:lnTo>
                <a:cubicBezTo>
                  <a:pt x="6071" y="2902"/>
                  <a:pt x="6171" y="3036"/>
                  <a:pt x="6305" y="3136"/>
                </a:cubicBezTo>
                <a:lnTo>
                  <a:pt x="8273" y="4103"/>
                </a:lnTo>
                <a:cubicBezTo>
                  <a:pt x="8640" y="4270"/>
                  <a:pt x="8640" y="4804"/>
                  <a:pt x="8273" y="5004"/>
                </a:cubicBezTo>
                <a:lnTo>
                  <a:pt x="6305" y="5971"/>
                </a:lnTo>
                <a:cubicBezTo>
                  <a:pt x="6171" y="6038"/>
                  <a:pt x="6071" y="6171"/>
                  <a:pt x="6038" y="6338"/>
                </a:cubicBezTo>
                <a:lnTo>
                  <a:pt x="5738" y="8506"/>
                </a:lnTo>
                <a:cubicBezTo>
                  <a:pt x="5671" y="8907"/>
                  <a:pt x="5171" y="9074"/>
                  <a:pt x="4870" y="8773"/>
                </a:cubicBezTo>
                <a:lnTo>
                  <a:pt x="3336" y="7206"/>
                </a:lnTo>
                <a:cubicBezTo>
                  <a:pt x="3236" y="7105"/>
                  <a:pt x="3069" y="7039"/>
                  <a:pt x="2902" y="7072"/>
                </a:cubicBezTo>
                <a:lnTo>
                  <a:pt x="734" y="7439"/>
                </a:lnTo>
                <a:cubicBezTo>
                  <a:pt x="334" y="7506"/>
                  <a:pt x="0" y="7072"/>
                  <a:pt x="200" y="6705"/>
                </a:cubicBezTo>
                <a:lnTo>
                  <a:pt x="1234" y="4770"/>
                </a:lnTo>
                <a:cubicBezTo>
                  <a:pt x="1301" y="4637"/>
                  <a:pt x="1301" y="4437"/>
                  <a:pt x="1234" y="4303"/>
                </a:cubicBezTo>
                <a:lnTo>
                  <a:pt x="200" y="2369"/>
                </a:lnTo>
                <a:cubicBezTo>
                  <a:pt x="34" y="2002"/>
                  <a:pt x="334" y="1568"/>
                  <a:pt x="734" y="1635"/>
                </a:cubicBezTo>
                <a:lnTo>
                  <a:pt x="2902" y="2002"/>
                </a:lnTo>
                <a:cubicBezTo>
                  <a:pt x="3069" y="2035"/>
                  <a:pt x="3236" y="2002"/>
                  <a:pt x="3336" y="1868"/>
                </a:cubicBezTo>
                <a:lnTo>
                  <a:pt x="4870" y="301"/>
                </a:lnTo>
                <a:cubicBezTo>
                  <a:pt x="5171" y="0"/>
                  <a:pt x="5671" y="167"/>
                  <a:pt x="5738" y="567"/>
                </a:cubicBezTo>
                <a:close/>
              </a:path>
            </a:pathLst>
          </a:custGeom>
          <a:noFill/>
          <a:ln w="10850" cap="flat" cmpd="sng">
            <a:solidFill>
              <a:schemeClr val="l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3" name="Google Shape;1723;p40"/>
          <p:cNvGrpSpPr/>
          <p:nvPr/>
        </p:nvGrpSpPr>
        <p:grpSpPr>
          <a:xfrm>
            <a:off x="5901346" y="3943627"/>
            <a:ext cx="3530050" cy="1379350"/>
            <a:chOff x="-2501625" y="3767300"/>
            <a:chExt cx="3530050" cy="1379350"/>
          </a:xfrm>
        </p:grpSpPr>
        <p:sp>
          <p:nvSpPr>
            <p:cNvPr id="1724" name="Google Shape;1724;p40"/>
            <p:cNvSpPr/>
            <p:nvPr/>
          </p:nvSpPr>
          <p:spPr>
            <a:xfrm>
              <a:off x="-2501625" y="3767300"/>
              <a:ext cx="3530050" cy="281075"/>
            </a:xfrm>
            <a:custGeom>
              <a:avLst/>
              <a:gdLst/>
              <a:ahLst/>
              <a:cxnLst/>
              <a:rect l="l" t="t" r="r" b="b"/>
              <a:pathLst>
                <a:path w="141202" h="11243" extrusionOk="0">
                  <a:moveTo>
                    <a:pt x="18447" y="1"/>
                  </a:moveTo>
                  <a:lnTo>
                    <a:pt x="1" y="11242"/>
                  </a:lnTo>
                  <a:lnTo>
                    <a:pt x="141202" y="11242"/>
                  </a:lnTo>
                  <a:lnTo>
                    <a:pt x="122588" y="1"/>
                  </a:ln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-2074650" y="4311850"/>
              <a:ext cx="97600" cy="834800"/>
            </a:xfrm>
            <a:custGeom>
              <a:avLst/>
              <a:gdLst/>
              <a:ahLst/>
              <a:cxnLst/>
              <a:rect l="l" t="t" r="r" b="b"/>
              <a:pathLst>
                <a:path w="3904" h="33392" extrusionOk="0">
                  <a:moveTo>
                    <a:pt x="1802" y="1"/>
                  </a:moveTo>
                  <a:cubicBezTo>
                    <a:pt x="801" y="1"/>
                    <a:pt x="1" y="802"/>
                    <a:pt x="1" y="1802"/>
                  </a:cubicBezTo>
                  <a:lnTo>
                    <a:pt x="1" y="31590"/>
                  </a:lnTo>
                  <a:cubicBezTo>
                    <a:pt x="1" y="32591"/>
                    <a:pt x="801" y="33392"/>
                    <a:pt x="1802" y="33392"/>
                  </a:cubicBezTo>
                  <a:lnTo>
                    <a:pt x="2102" y="33392"/>
                  </a:lnTo>
                  <a:cubicBezTo>
                    <a:pt x="3103" y="33392"/>
                    <a:pt x="3904" y="32591"/>
                    <a:pt x="3904" y="31590"/>
                  </a:cubicBezTo>
                  <a:lnTo>
                    <a:pt x="3904" y="1802"/>
                  </a:lnTo>
                  <a:cubicBezTo>
                    <a:pt x="3904" y="802"/>
                    <a:pt x="3103" y="1"/>
                    <a:pt x="2102" y="1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488850" y="4311850"/>
              <a:ext cx="97600" cy="834800"/>
            </a:xfrm>
            <a:custGeom>
              <a:avLst/>
              <a:gdLst/>
              <a:ahLst/>
              <a:cxnLst/>
              <a:rect l="l" t="t" r="r" b="b"/>
              <a:pathLst>
                <a:path w="3904" h="33392" extrusionOk="0">
                  <a:moveTo>
                    <a:pt x="1802" y="1"/>
                  </a:moveTo>
                  <a:cubicBezTo>
                    <a:pt x="801" y="1"/>
                    <a:pt x="1" y="802"/>
                    <a:pt x="1" y="1802"/>
                  </a:cubicBezTo>
                  <a:lnTo>
                    <a:pt x="1" y="31590"/>
                  </a:lnTo>
                  <a:cubicBezTo>
                    <a:pt x="1" y="32591"/>
                    <a:pt x="801" y="33392"/>
                    <a:pt x="1802" y="33392"/>
                  </a:cubicBezTo>
                  <a:lnTo>
                    <a:pt x="2102" y="33392"/>
                  </a:lnTo>
                  <a:cubicBezTo>
                    <a:pt x="3103" y="33392"/>
                    <a:pt x="3903" y="32591"/>
                    <a:pt x="3903" y="31590"/>
                  </a:cubicBezTo>
                  <a:lnTo>
                    <a:pt x="3903" y="1802"/>
                  </a:lnTo>
                  <a:cubicBezTo>
                    <a:pt x="3903" y="802"/>
                    <a:pt x="3103" y="1"/>
                    <a:pt x="2102" y="1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-19850" y="4317700"/>
              <a:ext cx="98425" cy="548750"/>
            </a:xfrm>
            <a:custGeom>
              <a:avLst/>
              <a:gdLst/>
              <a:ahLst/>
              <a:cxnLst/>
              <a:rect l="l" t="t" r="r" b="b"/>
              <a:pathLst>
                <a:path w="3937" h="21950" extrusionOk="0">
                  <a:moveTo>
                    <a:pt x="1802" y="0"/>
                  </a:moveTo>
                  <a:cubicBezTo>
                    <a:pt x="835" y="0"/>
                    <a:pt x="1" y="801"/>
                    <a:pt x="1" y="1802"/>
                  </a:cubicBezTo>
                  <a:lnTo>
                    <a:pt x="1" y="20148"/>
                  </a:lnTo>
                  <a:cubicBezTo>
                    <a:pt x="1" y="21149"/>
                    <a:pt x="835" y="21950"/>
                    <a:pt x="1802" y="21950"/>
                  </a:cubicBezTo>
                  <a:lnTo>
                    <a:pt x="2136" y="21950"/>
                  </a:lnTo>
                  <a:cubicBezTo>
                    <a:pt x="3136" y="21950"/>
                    <a:pt x="3937" y="21149"/>
                    <a:pt x="3937" y="20148"/>
                  </a:cubicBezTo>
                  <a:lnTo>
                    <a:pt x="3937" y="1802"/>
                  </a:lnTo>
                  <a:cubicBezTo>
                    <a:pt x="3937" y="801"/>
                    <a:pt x="3136" y="0"/>
                    <a:pt x="2136" y="0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-1551775" y="4317700"/>
              <a:ext cx="98425" cy="548750"/>
            </a:xfrm>
            <a:custGeom>
              <a:avLst/>
              <a:gdLst/>
              <a:ahLst/>
              <a:cxnLst/>
              <a:rect l="l" t="t" r="r" b="b"/>
              <a:pathLst>
                <a:path w="3937" h="21950" extrusionOk="0">
                  <a:moveTo>
                    <a:pt x="1802" y="0"/>
                  </a:moveTo>
                  <a:cubicBezTo>
                    <a:pt x="801" y="0"/>
                    <a:pt x="1" y="801"/>
                    <a:pt x="1" y="1802"/>
                  </a:cubicBezTo>
                  <a:lnTo>
                    <a:pt x="1" y="20148"/>
                  </a:lnTo>
                  <a:cubicBezTo>
                    <a:pt x="1" y="21149"/>
                    <a:pt x="801" y="21950"/>
                    <a:pt x="1802" y="21950"/>
                  </a:cubicBezTo>
                  <a:lnTo>
                    <a:pt x="2136" y="21950"/>
                  </a:lnTo>
                  <a:cubicBezTo>
                    <a:pt x="3103" y="21950"/>
                    <a:pt x="3937" y="21149"/>
                    <a:pt x="3937" y="20148"/>
                  </a:cubicBezTo>
                  <a:lnTo>
                    <a:pt x="3937" y="1802"/>
                  </a:lnTo>
                  <a:cubicBezTo>
                    <a:pt x="3937" y="801"/>
                    <a:pt x="3103" y="0"/>
                    <a:pt x="2136" y="0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-2414875" y="4073350"/>
              <a:ext cx="3336550" cy="331925"/>
            </a:xfrm>
            <a:custGeom>
              <a:avLst/>
              <a:gdLst/>
              <a:ahLst/>
              <a:cxnLst/>
              <a:rect l="l" t="t" r="r" b="b"/>
              <a:pathLst>
                <a:path w="133462" h="13277" extrusionOk="0">
                  <a:moveTo>
                    <a:pt x="0" y="1"/>
                  </a:moveTo>
                  <a:lnTo>
                    <a:pt x="0" y="7106"/>
                  </a:lnTo>
                  <a:cubicBezTo>
                    <a:pt x="0" y="10508"/>
                    <a:pt x="2769" y="13277"/>
                    <a:pt x="6171" y="13277"/>
                  </a:cubicBezTo>
                  <a:lnTo>
                    <a:pt x="127291" y="13277"/>
                  </a:lnTo>
                  <a:cubicBezTo>
                    <a:pt x="130693" y="13277"/>
                    <a:pt x="133462" y="10508"/>
                    <a:pt x="133462" y="7106"/>
                  </a:cubicBezTo>
                  <a:lnTo>
                    <a:pt x="133462" y="1"/>
                  </a:ln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0"/>
            <p:cNvSpPr/>
            <p:nvPr/>
          </p:nvSpPr>
          <p:spPr>
            <a:xfrm>
              <a:off x="-2501625" y="4048350"/>
              <a:ext cx="3530050" cy="50050"/>
            </a:xfrm>
            <a:custGeom>
              <a:avLst/>
              <a:gdLst/>
              <a:ahLst/>
              <a:cxnLst/>
              <a:rect l="l" t="t" r="r" b="b"/>
              <a:pathLst>
                <a:path w="141202" h="2002" extrusionOk="0">
                  <a:moveTo>
                    <a:pt x="1" y="0"/>
                  </a:moveTo>
                  <a:lnTo>
                    <a:pt x="1" y="2002"/>
                  </a:lnTo>
                  <a:lnTo>
                    <a:pt x="141202" y="2002"/>
                  </a:lnTo>
                  <a:lnTo>
                    <a:pt x="141202" y="0"/>
                  </a:ln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40"/>
          <p:cNvGrpSpPr/>
          <p:nvPr/>
        </p:nvGrpSpPr>
        <p:grpSpPr>
          <a:xfrm>
            <a:off x="-456750" y="792345"/>
            <a:ext cx="1353365" cy="608750"/>
            <a:chOff x="3314200" y="1380600"/>
            <a:chExt cx="1470250" cy="661325"/>
          </a:xfrm>
        </p:grpSpPr>
        <p:sp>
          <p:nvSpPr>
            <p:cNvPr id="1732" name="Google Shape;1732;p40"/>
            <p:cNvSpPr/>
            <p:nvPr/>
          </p:nvSpPr>
          <p:spPr>
            <a:xfrm>
              <a:off x="3898800" y="1453150"/>
              <a:ext cx="304400" cy="507050"/>
            </a:xfrm>
            <a:custGeom>
              <a:avLst/>
              <a:gdLst/>
              <a:ahLst/>
              <a:cxnLst/>
              <a:rect l="l" t="t" r="r" b="b"/>
              <a:pathLst>
                <a:path w="12176" h="20282" extrusionOk="0">
                  <a:moveTo>
                    <a:pt x="2402" y="0"/>
                  </a:moveTo>
                  <a:lnTo>
                    <a:pt x="2402" y="1902"/>
                  </a:lnTo>
                  <a:lnTo>
                    <a:pt x="2168" y="1902"/>
                  </a:lnTo>
                  <a:cubicBezTo>
                    <a:pt x="967" y="1902"/>
                    <a:pt x="0" y="2869"/>
                    <a:pt x="0" y="4070"/>
                  </a:cubicBezTo>
                  <a:lnTo>
                    <a:pt x="0" y="18147"/>
                  </a:lnTo>
                  <a:cubicBezTo>
                    <a:pt x="0" y="19314"/>
                    <a:pt x="967" y="20282"/>
                    <a:pt x="2168" y="20282"/>
                  </a:cubicBezTo>
                  <a:lnTo>
                    <a:pt x="10007" y="20282"/>
                  </a:lnTo>
                  <a:cubicBezTo>
                    <a:pt x="11208" y="20282"/>
                    <a:pt x="12175" y="19314"/>
                    <a:pt x="12175" y="18147"/>
                  </a:cubicBezTo>
                  <a:lnTo>
                    <a:pt x="12175" y="4070"/>
                  </a:lnTo>
                  <a:cubicBezTo>
                    <a:pt x="12175" y="2869"/>
                    <a:pt x="11208" y="1902"/>
                    <a:pt x="10007" y="1902"/>
                  </a:cubicBezTo>
                  <a:lnTo>
                    <a:pt x="9774" y="1902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3898800" y="1453150"/>
              <a:ext cx="304400" cy="507050"/>
            </a:xfrm>
            <a:custGeom>
              <a:avLst/>
              <a:gdLst/>
              <a:ahLst/>
              <a:cxnLst/>
              <a:rect l="l" t="t" r="r" b="b"/>
              <a:pathLst>
                <a:path w="12176" h="20282" extrusionOk="0">
                  <a:moveTo>
                    <a:pt x="2402" y="0"/>
                  </a:moveTo>
                  <a:lnTo>
                    <a:pt x="2402" y="1902"/>
                  </a:lnTo>
                  <a:cubicBezTo>
                    <a:pt x="834" y="1902"/>
                    <a:pt x="0" y="2936"/>
                    <a:pt x="0" y="4070"/>
                  </a:cubicBezTo>
                  <a:lnTo>
                    <a:pt x="0" y="18147"/>
                  </a:lnTo>
                  <a:cubicBezTo>
                    <a:pt x="0" y="19314"/>
                    <a:pt x="967" y="20282"/>
                    <a:pt x="2168" y="20282"/>
                  </a:cubicBezTo>
                  <a:lnTo>
                    <a:pt x="10007" y="20282"/>
                  </a:lnTo>
                  <a:cubicBezTo>
                    <a:pt x="11208" y="20282"/>
                    <a:pt x="12175" y="19314"/>
                    <a:pt x="12175" y="18147"/>
                  </a:cubicBezTo>
                  <a:lnTo>
                    <a:pt x="12175" y="17313"/>
                  </a:lnTo>
                  <a:cubicBezTo>
                    <a:pt x="11007" y="18834"/>
                    <a:pt x="9085" y="19510"/>
                    <a:pt x="7258" y="19510"/>
                  </a:cubicBezTo>
                  <a:cubicBezTo>
                    <a:pt x="5279" y="19510"/>
                    <a:pt x="3412" y="18717"/>
                    <a:pt x="2735" y="17346"/>
                  </a:cubicBezTo>
                  <a:cubicBezTo>
                    <a:pt x="2235" y="16379"/>
                    <a:pt x="2335" y="15245"/>
                    <a:pt x="2435" y="14177"/>
                  </a:cubicBezTo>
                  <a:cubicBezTo>
                    <a:pt x="2669" y="11542"/>
                    <a:pt x="2402" y="8740"/>
                    <a:pt x="2935" y="6138"/>
                  </a:cubicBezTo>
                  <a:cubicBezTo>
                    <a:pt x="3336" y="4270"/>
                    <a:pt x="4570" y="2135"/>
                    <a:pt x="6438" y="1735"/>
                  </a:cubicBezTo>
                  <a:lnTo>
                    <a:pt x="6438" y="1735"/>
                  </a:lnTo>
                  <a:cubicBezTo>
                    <a:pt x="6260" y="1750"/>
                    <a:pt x="6093" y="1757"/>
                    <a:pt x="5936" y="1757"/>
                  </a:cubicBezTo>
                  <a:cubicBezTo>
                    <a:pt x="4006" y="1757"/>
                    <a:pt x="3655" y="679"/>
                    <a:pt x="4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3908800" y="1380600"/>
              <a:ext cx="285225" cy="76750"/>
            </a:xfrm>
            <a:custGeom>
              <a:avLst/>
              <a:gdLst/>
              <a:ahLst/>
              <a:cxnLst/>
              <a:rect l="l" t="t" r="r" b="b"/>
              <a:pathLst>
                <a:path w="11409" h="3070" extrusionOk="0">
                  <a:moveTo>
                    <a:pt x="1401" y="0"/>
                  </a:moveTo>
                  <a:cubicBezTo>
                    <a:pt x="634" y="34"/>
                    <a:pt x="0" y="701"/>
                    <a:pt x="0" y="1501"/>
                  </a:cubicBezTo>
                  <a:lnTo>
                    <a:pt x="0" y="1568"/>
                  </a:lnTo>
                  <a:cubicBezTo>
                    <a:pt x="0" y="2402"/>
                    <a:pt x="667" y="3069"/>
                    <a:pt x="1501" y="3069"/>
                  </a:cubicBezTo>
                  <a:lnTo>
                    <a:pt x="9874" y="3069"/>
                  </a:lnTo>
                  <a:cubicBezTo>
                    <a:pt x="10708" y="3069"/>
                    <a:pt x="11408" y="2402"/>
                    <a:pt x="11408" y="1568"/>
                  </a:cubicBezTo>
                  <a:lnTo>
                    <a:pt x="11408" y="1501"/>
                  </a:lnTo>
                  <a:cubicBezTo>
                    <a:pt x="11408" y="668"/>
                    <a:pt x="10708" y="0"/>
                    <a:pt x="9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3965500" y="1493175"/>
              <a:ext cx="100100" cy="10025"/>
            </a:xfrm>
            <a:custGeom>
              <a:avLst/>
              <a:gdLst/>
              <a:ahLst/>
              <a:cxnLst/>
              <a:rect l="l" t="t" r="r" b="b"/>
              <a:pathLst>
                <a:path w="4004" h="401" extrusionOk="0">
                  <a:moveTo>
                    <a:pt x="201" y="1"/>
                  </a:moveTo>
                  <a:cubicBezTo>
                    <a:pt x="101" y="1"/>
                    <a:pt x="1" y="67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lnTo>
                    <a:pt x="3770" y="401"/>
                  </a:lnTo>
                  <a:cubicBezTo>
                    <a:pt x="3903" y="401"/>
                    <a:pt x="4003" y="301"/>
                    <a:pt x="4003" y="201"/>
                  </a:cubicBezTo>
                  <a:cubicBezTo>
                    <a:pt x="4003" y="67"/>
                    <a:pt x="3903" y="1"/>
                    <a:pt x="3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4076425" y="1493175"/>
              <a:ext cx="45875" cy="10025"/>
            </a:xfrm>
            <a:custGeom>
              <a:avLst/>
              <a:gdLst/>
              <a:ahLst/>
              <a:cxnLst/>
              <a:rect l="l" t="t" r="r" b="b"/>
              <a:pathLst>
                <a:path w="1835" h="401" extrusionOk="0">
                  <a:moveTo>
                    <a:pt x="200" y="1"/>
                  </a:moveTo>
                  <a:cubicBezTo>
                    <a:pt x="100" y="1"/>
                    <a:pt x="0" y="67"/>
                    <a:pt x="0" y="201"/>
                  </a:cubicBezTo>
                  <a:cubicBezTo>
                    <a:pt x="0" y="301"/>
                    <a:pt x="100" y="401"/>
                    <a:pt x="200" y="401"/>
                  </a:cubicBezTo>
                  <a:lnTo>
                    <a:pt x="1601" y="401"/>
                  </a:lnTo>
                  <a:cubicBezTo>
                    <a:pt x="1735" y="401"/>
                    <a:pt x="1835" y="301"/>
                    <a:pt x="1835" y="201"/>
                  </a:cubicBezTo>
                  <a:cubicBezTo>
                    <a:pt x="1835" y="67"/>
                    <a:pt x="1735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3908800" y="1380600"/>
              <a:ext cx="285225" cy="76750"/>
            </a:xfrm>
            <a:custGeom>
              <a:avLst/>
              <a:gdLst/>
              <a:ahLst/>
              <a:cxnLst/>
              <a:rect l="l" t="t" r="r" b="b"/>
              <a:pathLst>
                <a:path w="11409" h="3070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634" y="34"/>
                    <a:pt x="0" y="701"/>
                    <a:pt x="0" y="1501"/>
                  </a:cubicBezTo>
                  <a:lnTo>
                    <a:pt x="0" y="1568"/>
                  </a:lnTo>
                  <a:cubicBezTo>
                    <a:pt x="0" y="2402"/>
                    <a:pt x="667" y="3069"/>
                    <a:pt x="1501" y="3069"/>
                  </a:cubicBezTo>
                  <a:lnTo>
                    <a:pt x="9874" y="3069"/>
                  </a:lnTo>
                  <a:cubicBezTo>
                    <a:pt x="10708" y="3069"/>
                    <a:pt x="11408" y="2402"/>
                    <a:pt x="11408" y="1568"/>
                  </a:cubicBezTo>
                  <a:lnTo>
                    <a:pt x="11408" y="1535"/>
                  </a:lnTo>
                  <a:cubicBezTo>
                    <a:pt x="11308" y="1702"/>
                    <a:pt x="11142" y="1868"/>
                    <a:pt x="10975" y="1968"/>
                  </a:cubicBezTo>
                  <a:cubicBezTo>
                    <a:pt x="10708" y="2102"/>
                    <a:pt x="10408" y="2169"/>
                    <a:pt x="10108" y="2202"/>
                  </a:cubicBezTo>
                  <a:cubicBezTo>
                    <a:pt x="9078" y="2360"/>
                    <a:pt x="8032" y="2436"/>
                    <a:pt x="6983" y="2436"/>
                  </a:cubicBezTo>
                  <a:cubicBezTo>
                    <a:pt x="5823" y="2436"/>
                    <a:pt x="4659" y="2344"/>
                    <a:pt x="3503" y="2169"/>
                  </a:cubicBezTo>
                  <a:cubicBezTo>
                    <a:pt x="3036" y="2102"/>
                    <a:pt x="2535" y="2002"/>
                    <a:pt x="2135" y="1802"/>
                  </a:cubicBezTo>
                  <a:cubicBezTo>
                    <a:pt x="1702" y="1568"/>
                    <a:pt x="1335" y="1168"/>
                    <a:pt x="1268" y="668"/>
                  </a:cubicBezTo>
                  <a:cubicBezTo>
                    <a:pt x="1235" y="434"/>
                    <a:pt x="1301" y="201"/>
                    <a:pt x="1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3486000" y="1453150"/>
              <a:ext cx="304400" cy="507050"/>
            </a:xfrm>
            <a:custGeom>
              <a:avLst/>
              <a:gdLst/>
              <a:ahLst/>
              <a:cxnLst/>
              <a:rect l="l" t="t" r="r" b="b"/>
              <a:pathLst>
                <a:path w="12176" h="20282" extrusionOk="0">
                  <a:moveTo>
                    <a:pt x="2402" y="0"/>
                  </a:moveTo>
                  <a:lnTo>
                    <a:pt x="2402" y="1902"/>
                  </a:lnTo>
                  <a:lnTo>
                    <a:pt x="2168" y="1902"/>
                  </a:lnTo>
                  <a:cubicBezTo>
                    <a:pt x="968" y="1902"/>
                    <a:pt x="0" y="2869"/>
                    <a:pt x="0" y="4070"/>
                  </a:cubicBezTo>
                  <a:lnTo>
                    <a:pt x="0" y="18147"/>
                  </a:lnTo>
                  <a:cubicBezTo>
                    <a:pt x="0" y="19314"/>
                    <a:pt x="968" y="20282"/>
                    <a:pt x="2168" y="20282"/>
                  </a:cubicBezTo>
                  <a:lnTo>
                    <a:pt x="10007" y="20282"/>
                  </a:lnTo>
                  <a:cubicBezTo>
                    <a:pt x="11208" y="20282"/>
                    <a:pt x="12176" y="19314"/>
                    <a:pt x="12176" y="18147"/>
                  </a:cubicBezTo>
                  <a:lnTo>
                    <a:pt x="12176" y="4070"/>
                  </a:lnTo>
                  <a:cubicBezTo>
                    <a:pt x="12176" y="2869"/>
                    <a:pt x="11208" y="1902"/>
                    <a:pt x="10007" y="1902"/>
                  </a:cubicBezTo>
                  <a:lnTo>
                    <a:pt x="9774" y="1902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3486000" y="1453150"/>
              <a:ext cx="304400" cy="507050"/>
            </a:xfrm>
            <a:custGeom>
              <a:avLst/>
              <a:gdLst/>
              <a:ahLst/>
              <a:cxnLst/>
              <a:rect l="l" t="t" r="r" b="b"/>
              <a:pathLst>
                <a:path w="12176" h="20282" extrusionOk="0">
                  <a:moveTo>
                    <a:pt x="2402" y="0"/>
                  </a:moveTo>
                  <a:lnTo>
                    <a:pt x="2402" y="1902"/>
                  </a:lnTo>
                  <a:cubicBezTo>
                    <a:pt x="834" y="1902"/>
                    <a:pt x="0" y="2936"/>
                    <a:pt x="0" y="4070"/>
                  </a:cubicBezTo>
                  <a:lnTo>
                    <a:pt x="0" y="18147"/>
                  </a:lnTo>
                  <a:cubicBezTo>
                    <a:pt x="0" y="19314"/>
                    <a:pt x="968" y="20282"/>
                    <a:pt x="2168" y="20282"/>
                  </a:cubicBezTo>
                  <a:lnTo>
                    <a:pt x="10007" y="20282"/>
                  </a:lnTo>
                  <a:cubicBezTo>
                    <a:pt x="11208" y="20282"/>
                    <a:pt x="12176" y="19314"/>
                    <a:pt x="12176" y="18147"/>
                  </a:cubicBezTo>
                  <a:lnTo>
                    <a:pt x="12176" y="17313"/>
                  </a:lnTo>
                  <a:cubicBezTo>
                    <a:pt x="11007" y="18834"/>
                    <a:pt x="9085" y="19510"/>
                    <a:pt x="7254" y="19510"/>
                  </a:cubicBezTo>
                  <a:cubicBezTo>
                    <a:pt x="5271" y="19510"/>
                    <a:pt x="3396" y="18717"/>
                    <a:pt x="2702" y="17346"/>
                  </a:cubicBezTo>
                  <a:cubicBezTo>
                    <a:pt x="2235" y="16379"/>
                    <a:pt x="2335" y="15245"/>
                    <a:pt x="2402" y="14177"/>
                  </a:cubicBezTo>
                  <a:cubicBezTo>
                    <a:pt x="2635" y="11542"/>
                    <a:pt x="2369" y="8740"/>
                    <a:pt x="2936" y="6138"/>
                  </a:cubicBezTo>
                  <a:cubicBezTo>
                    <a:pt x="3336" y="4270"/>
                    <a:pt x="4570" y="2135"/>
                    <a:pt x="6438" y="1735"/>
                  </a:cubicBezTo>
                  <a:lnTo>
                    <a:pt x="6438" y="1735"/>
                  </a:lnTo>
                  <a:cubicBezTo>
                    <a:pt x="6260" y="1750"/>
                    <a:pt x="6093" y="1757"/>
                    <a:pt x="5936" y="1757"/>
                  </a:cubicBezTo>
                  <a:cubicBezTo>
                    <a:pt x="4006" y="1757"/>
                    <a:pt x="3653" y="679"/>
                    <a:pt x="42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3495175" y="1380600"/>
              <a:ext cx="285225" cy="76750"/>
            </a:xfrm>
            <a:custGeom>
              <a:avLst/>
              <a:gdLst/>
              <a:ahLst/>
              <a:cxnLst/>
              <a:rect l="l" t="t" r="r" b="b"/>
              <a:pathLst>
                <a:path w="11409" h="3070" extrusionOk="0">
                  <a:moveTo>
                    <a:pt x="1435" y="0"/>
                  </a:moveTo>
                  <a:cubicBezTo>
                    <a:pt x="634" y="34"/>
                    <a:pt x="0" y="701"/>
                    <a:pt x="0" y="1501"/>
                  </a:cubicBezTo>
                  <a:lnTo>
                    <a:pt x="0" y="1568"/>
                  </a:lnTo>
                  <a:cubicBezTo>
                    <a:pt x="0" y="2402"/>
                    <a:pt x="701" y="3069"/>
                    <a:pt x="1535" y="3069"/>
                  </a:cubicBezTo>
                  <a:lnTo>
                    <a:pt x="9907" y="3069"/>
                  </a:lnTo>
                  <a:cubicBezTo>
                    <a:pt x="10741" y="3069"/>
                    <a:pt x="11408" y="2402"/>
                    <a:pt x="11408" y="1568"/>
                  </a:cubicBezTo>
                  <a:lnTo>
                    <a:pt x="11408" y="1501"/>
                  </a:lnTo>
                  <a:cubicBezTo>
                    <a:pt x="11408" y="668"/>
                    <a:pt x="10741" y="0"/>
                    <a:pt x="9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3552700" y="1493175"/>
              <a:ext cx="99275" cy="10025"/>
            </a:xfrm>
            <a:custGeom>
              <a:avLst/>
              <a:gdLst/>
              <a:ahLst/>
              <a:cxnLst/>
              <a:rect l="l" t="t" r="r" b="b"/>
              <a:pathLst>
                <a:path w="3971" h="401" extrusionOk="0">
                  <a:moveTo>
                    <a:pt x="201" y="1"/>
                  </a:moveTo>
                  <a:cubicBezTo>
                    <a:pt x="68" y="1"/>
                    <a:pt x="1" y="67"/>
                    <a:pt x="1" y="201"/>
                  </a:cubicBezTo>
                  <a:cubicBezTo>
                    <a:pt x="1" y="301"/>
                    <a:pt x="68" y="401"/>
                    <a:pt x="201" y="401"/>
                  </a:cubicBezTo>
                  <a:lnTo>
                    <a:pt x="3770" y="401"/>
                  </a:lnTo>
                  <a:cubicBezTo>
                    <a:pt x="3904" y="401"/>
                    <a:pt x="3970" y="301"/>
                    <a:pt x="3970" y="201"/>
                  </a:cubicBezTo>
                  <a:cubicBezTo>
                    <a:pt x="3970" y="67"/>
                    <a:pt x="3904" y="1"/>
                    <a:pt x="3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3663625" y="1493175"/>
              <a:ext cx="45050" cy="10025"/>
            </a:xfrm>
            <a:custGeom>
              <a:avLst/>
              <a:gdLst/>
              <a:ahLst/>
              <a:cxnLst/>
              <a:rect l="l" t="t" r="r" b="b"/>
              <a:pathLst>
                <a:path w="1802" h="401" extrusionOk="0">
                  <a:moveTo>
                    <a:pt x="200" y="1"/>
                  </a:moveTo>
                  <a:cubicBezTo>
                    <a:pt x="67" y="1"/>
                    <a:pt x="0" y="67"/>
                    <a:pt x="0" y="201"/>
                  </a:cubicBezTo>
                  <a:cubicBezTo>
                    <a:pt x="0" y="301"/>
                    <a:pt x="67" y="401"/>
                    <a:pt x="200" y="401"/>
                  </a:cubicBezTo>
                  <a:lnTo>
                    <a:pt x="1601" y="401"/>
                  </a:lnTo>
                  <a:cubicBezTo>
                    <a:pt x="1735" y="401"/>
                    <a:pt x="1802" y="301"/>
                    <a:pt x="1802" y="201"/>
                  </a:cubicBezTo>
                  <a:cubicBezTo>
                    <a:pt x="1802" y="67"/>
                    <a:pt x="1735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3495175" y="1380600"/>
              <a:ext cx="285225" cy="76750"/>
            </a:xfrm>
            <a:custGeom>
              <a:avLst/>
              <a:gdLst/>
              <a:ahLst/>
              <a:cxnLst/>
              <a:rect l="l" t="t" r="r" b="b"/>
              <a:pathLst>
                <a:path w="11409" h="3070" extrusionOk="0">
                  <a:moveTo>
                    <a:pt x="1435" y="0"/>
                  </a:moveTo>
                  <a:lnTo>
                    <a:pt x="1435" y="0"/>
                  </a:lnTo>
                  <a:cubicBezTo>
                    <a:pt x="634" y="34"/>
                    <a:pt x="0" y="701"/>
                    <a:pt x="0" y="1501"/>
                  </a:cubicBezTo>
                  <a:lnTo>
                    <a:pt x="0" y="1568"/>
                  </a:lnTo>
                  <a:cubicBezTo>
                    <a:pt x="0" y="2402"/>
                    <a:pt x="701" y="3069"/>
                    <a:pt x="1535" y="3069"/>
                  </a:cubicBezTo>
                  <a:lnTo>
                    <a:pt x="9907" y="3069"/>
                  </a:lnTo>
                  <a:cubicBezTo>
                    <a:pt x="10741" y="3069"/>
                    <a:pt x="11408" y="2402"/>
                    <a:pt x="11408" y="1568"/>
                  </a:cubicBezTo>
                  <a:lnTo>
                    <a:pt x="11408" y="1535"/>
                  </a:lnTo>
                  <a:cubicBezTo>
                    <a:pt x="11342" y="1702"/>
                    <a:pt x="11175" y="1868"/>
                    <a:pt x="11008" y="1968"/>
                  </a:cubicBezTo>
                  <a:cubicBezTo>
                    <a:pt x="10741" y="2102"/>
                    <a:pt x="10441" y="2169"/>
                    <a:pt x="10141" y="2202"/>
                  </a:cubicBezTo>
                  <a:cubicBezTo>
                    <a:pt x="9095" y="2360"/>
                    <a:pt x="8041" y="2436"/>
                    <a:pt x="6991" y="2436"/>
                  </a:cubicBezTo>
                  <a:cubicBezTo>
                    <a:pt x="5831" y="2436"/>
                    <a:pt x="4674" y="2344"/>
                    <a:pt x="3536" y="2169"/>
                  </a:cubicBezTo>
                  <a:cubicBezTo>
                    <a:pt x="3069" y="2102"/>
                    <a:pt x="2569" y="2002"/>
                    <a:pt x="2135" y="1802"/>
                  </a:cubicBezTo>
                  <a:cubicBezTo>
                    <a:pt x="1735" y="1568"/>
                    <a:pt x="1368" y="1168"/>
                    <a:pt x="1301" y="668"/>
                  </a:cubicBezTo>
                  <a:cubicBezTo>
                    <a:pt x="1268" y="434"/>
                    <a:pt x="1334" y="201"/>
                    <a:pt x="14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4308250" y="1453150"/>
              <a:ext cx="304400" cy="507050"/>
            </a:xfrm>
            <a:custGeom>
              <a:avLst/>
              <a:gdLst/>
              <a:ahLst/>
              <a:cxnLst/>
              <a:rect l="l" t="t" r="r" b="b"/>
              <a:pathLst>
                <a:path w="12176" h="20282" extrusionOk="0">
                  <a:moveTo>
                    <a:pt x="2402" y="0"/>
                  </a:moveTo>
                  <a:lnTo>
                    <a:pt x="2402" y="1902"/>
                  </a:lnTo>
                  <a:lnTo>
                    <a:pt x="2169" y="1902"/>
                  </a:lnTo>
                  <a:cubicBezTo>
                    <a:pt x="968" y="1902"/>
                    <a:pt x="0" y="2869"/>
                    <a:pt x="0" y="4070"/>
                  </a:cubicBezTo>
                  <a:lnTo>
                    <a:pt x="0" y="18147"/>
                  </a:lnTo>
                  <a:cubicBezTo>
                    <a:pt x="0" y="19314"/>
                    <a:pt x="968" y="20282"/>
                    <a:pt x="2169" y="20282"/>
                  </a:cubicBezTo>
                  <a:lnTo>
                    <a:pt x="10008" y="20282"/>
                  </a:lnTo>
                  <a:cubicBezTo>
                    <a:pt x="11175" y="20282"/>
                    <a:pt x="12176" y="19314"/>
                    <a:pt x="12176" y="18147"/>
                  </a:cubicBezTo>
                  <a:lnTo>
                    <a:pt x="12176" y="4070"/>
                  </a:lnTo>
                  <a:cubicBezTo>
                    <a:pt x="12176" y="2869"/>
                    <a:pt x="11175" y="1902"/>
                    <a:pt x="10008" y="1902"/>
                  </a:cubicBezTo>
                  <a:lnTo>
                    <a:pt x="9741" y="1902"/>
                  </a:lnTo>
                  <a:lnTo>
                    <a:pt x="97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4308250" y="1453150"/>
              <a:ext cx="304400" cy="507050"/>
            </a:xfrm>
            <a:custGeom>
              <a:avLst/>
              <a:gdLst/>
              <a:ahLst/>
              <a:cxnLst/>
              <a:rect l="l" t="t" r="r" b="b"/>
              <a:pathLst>
                <a:path w="12176" h="20282" extrusionOk="0">
                  <a:moveTo>
                    <a:pt x="2402" y="0"/>
                  </a:moveTo>
                  <a:lnTo>
                    <a:pt x="2402" y="1902"/>
                  </a:lnTo>
                  <a:cubicBezTo>
                    <a:pt x="834" y="1902"/>
                    <a:pt x="0" y="2936"/>
                    <a:pt x="0" y="4070"/>
                  </a:cubicBezTo>
                  <a:lnTo>
                    <a:pt x="0" y="18147"/>
                  </a:lnTo>
                  <a:cubicBezTo>
                    <a:pt x="0" y="19314"/>
                    <a:pt x="968" y="20282"/>
                    <a:pt x="2169" y="20282"/>
                  </a:cubicBezTo>
                  <a:lnTo>
                    <a:pt x="10008" y="20282"/>
                  </a:lnTo>
                  <a:cubicBezTo>
                    <a:pt x="11175" y="20282"/>
                    <a:pt x="12176" y="19314"/>
                    <a:pt x="12176" y="18147"/>
                  </a:cubicBezTo>
                  <a:lnTo>
                    <a:pt x="12176" y="17313"/>
                  </a:lnTo>
                  <a:cubicBezTo>
                    <a:pt x="11007" y="18834"/>
                    <a:pt x="9085" y="19510"/>
                    <a:pt x="7255" y="19510"/>
                  </a:cubicBezTo>
                  <a:cubicBezTo>
                    <a:pt x="5272" y="19510"/>
                    <a:pt x="3396" y="18717"/>
                    <a:pt x="2702" y="17346"/>
                  </a:cubicBezTo>
                  <a:cubicBezTo>
                    <a:pt x="2235" y="16379"/>
                    <a:pt x="2302" y="15245"/>
                    <a:pt x="2402" y="14177"/>
                  </a:cubicBezTo>
                  <a:cubicBezTo>
                    <a:pt x="2636" y="11542"/>
                    <a:pt x="2369" y="8740"/>
                    <a:pt x="2936" y="6138"/>
                  </a:cubicBezTo>
                  <a:cubicBezTo>
                    <a:pt x="3336" y="4270"/>
                    <a:pt x="4570" y="2135"/>
                    <a:pt x="6438" y="1735"/>
                  </a:cubicBezTo>
                  <a:lnTo>
                    <a:pt x="6438" y="1735"/>
                  </a:lnTo>
                  <a:cubicBezTo>
                    <a:pt x="6260" y="1750"/>
                    <a:pt x="6093" y="1757"/>
                    <a:pt x="5935" y="1757"/>
                  </a:cubicBezTo>
                  <a:cubicBezTo>
                    <a:pt x="4002" y="1757"/>
                    <a:pt x="3622" y="679"/>
                    <a:pt x="42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4317425" y="1380600"/>
              <a:ext cx="285225" cy="76750"/>
            </a:xfrm>
            <a:custGeom>
              <a:avLst/>
              <a:gdLst/>
              <a:ahLst/>
              <a:cxnLst/>
              <a:rect l="l" t="t" r="r" b="b"/>
              <a:pathLst>
                <a:path w="11409" h="3070" extrusionOk="0">
                  <a:moveTo>
                    <a:pt x="1435" y="0"/>
                  </a:moveTo>
                  <a:cubicBezTo>
                    <a:pt x="634" y="34"/>
                    <a:pt x="0" y="701"/>
                    <a:pt x="0" y="1501"/>
                  </a:cubicBezTo>
                  <a:lnTo>
                    <a:pt x="0" y="1568"/>
                  </a:lnTo>
                  <a:cubicBezTo>
                    <a:pt x="0" y="2402"/>
                    <a:pt x="667" y="3069"/>
                    <a:pt x="1535" y="3069"/>
                  </a:cubicBezTo>
                  <a:lnTo>
                    <a:pt x="9907" y="3069"/>
                  </a:lnTo>
                  <a:cubicBezTo>
                    <a:pt x="10741" y="3069"/>
                    <a:pt x="11408" y="2402"/>
                    <a:pt x="11408" y="1568"/>
                  </a:cubicBezTo>
                  <a:lnTo>
                    <a:pt x="11408" y="1501"/>
                  </a:lnTo>
                  <a:cubicBezTo>
                    <a:pt x="11408" y="668"/>
                    <a:pt x="10741" y="0"/>
                    <a:pt x="9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4374125" y="1493175"/>
              <a:ext cx="100100" cy="10025"/>
            </a:xfrm>
            <a:custGeom>
              <a:avLst/>
              <a:gdLst/>
              <a:ahLst/>
              <a:cxnLst/>
              <a:rect l="l" t="t" r="r" b="b"/>
              <a:pathLst>
                <a:path w="4004" h="401" extrusionOk="0">
                  <a:moveTo>
                    <a:pt x="234" y="1"/>
                  </a:moveTo>
                  <a:cubicBezTo>
                    <a:pt x="101" y="1"/>
                    <a:pt x="1" y="67"/>
                    <a:pt x="1" y="201"/>
                  </a:cubicBezTo>
                  <a:cubicBezTo>
                    <a:pt x="1" y="301"/>
                    <a:pt x="101" y="401"/>
                    <a:pt x="234" y="401"/>
                  </a:cubicBezTo>
                  <a:lnTo>
                    <a:pt x="3803" y="401"/>
                  </a:lnTo>
                  <a:cubicBezTo>
                    <a:pt x="3903" y="401"/>
                    <a:pt x="4003" y="301"/>
                    <a:pt x="4003" y="201"/>
                  </a:cubicBezTo>
                  <a:cubicBezTo>
                    <a:pt x="4003" y="67"/>
                    <a:pt x="3903" y="1"/>
                    <a:pt x="38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4485050" y="1493175"/>
              <a:ext cx="45875" cy="10025"/>
            </a:xfrm>
            <a:custGeom>
              <a:avLst/>
              <a:gdLst/>
              <a:ahLst/>
              <a:cxnLst/>
              <a:rect l="l" t="t" r="r" b="b"/>
              <a:pathLst>
                <a:path w="1835" h="401" extrusionOk="0">
                  <a:moveTo>
                    <a:pt x="234" y="1"/>
                  </a:moveTo>
                  <a:cubicBezTo>
                    <a:pt x="100" y="1"/>
                    <a:pt x="0" y="67"/>
                    <a:pt x="0" y="201"/>
                  </a:cubicBezTo>
                  <a:cubicBezTo>
                    <a:pt x="0" y="301"/>
                    <a:pt x="100" y="401"/>
                    <a:pt x="234" y="401"/>
                  </a:cubicBezTo>
                  <a:lnTo>
                    <a:pt x="1635" y="401"/>
                  </a:lnTo>
                  <a:cubicBezTo>
                    <a:pt x="1735" y="401"/>
                    <a:pt x="1835" y="301"/>
                    <a:pt x="1835" y="201"/>
                  </a:cubicBezTo>
                  <a:cubicBezTo>
                    <a:pt x="1835" y="67"/>
                    <a:pt x="1735" y="1"/>
                    <a:pt x="1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4317425" y="1380600"/>
              <a:ext cx="285225" cy="76750"/>
            </a:xfrm>
            <a:custGeom>
              <a:avLst/>
              <a:gdLst/>
              <a:ahLst/>
              <a:cxnLst/>
              <a:rect l="l" t="t" r="r" b="b"/>
              <a:pathLst>
                <a:path w="11409" h="3070" extrusionOk="0">
                  <a:moveTo>
                    <a:pt x="1435" y="0"/>
                  </a:moveTo>
                  <a:lnTo>
                    <a:pt x="1435" y="0"/>
                  </a:lnTo>
                  <a:cubicBezTo>
                    <a:pt x="634" y="34"/>
                    <a:pt x="0" y="701"/>
                    <a:pt x="0" y="1501"/>
                  </a:cubicBezTo>
                  <a:lnTo>
                    <a:pt x="0" y="1568"/>
                  </a:lnTo>
                  <a:cubicBezTo>
                    <a:pt x="0" y="2402"/>
                    <a:pt x="667" y="3069"/>
                    <a:pt x="1535" y="3069"/>
                  </a:cubicBezTo>
                  <a:lnTo>
                    <a:pt x="9907" y="3069"/>
                  </a:lnTo>
                  <a:cubicBezTo>
                    <a:pt x="10741" y="3069"/>
                    <a:pt x="11408" y="2402"/>
                    <a:pt x="11408" y="1568"/>
                  </a:cubicBezTo>
                  <a:lnTo>
                    <a:pt x="11408" y="1535"/>
                  </a:lnTo>
                  <a:cubicBezTo>
                    <a:pt x="11342" y="1702"/>
                    <a:pt x="11175" y="1868"/>
                    <a:pt x="11008" y="1968"/>
                  </a:cubicBezTo>
                  <a:cubicBezTo>
                    <a:pt x="10741" y="2102"/>
                    <a:pt x="10441" y="2169"/>
                    <a:pt x="10108" y="2202"/>
                  </a:cubicBezTo>
                  <a:cubicBezTo>
                    <a:pt x="9078" y="2360"/>
                    <a:pt x="8032" y="2436"/>
                    <a:pt x="6987" y="2436"/>
                  </a:cubicBezTo>
                  <a:cubicBezTo>
                    <a:pt x="5831" y="2436"/>
                    <a:pt x="4674" y="2344"/>
                    <a:pt x="3536" y="2169"/>
                  </a:cubicBezTo>
                  <a:cubicBezTo>
                    <a:pt x="3036" y="2102"/>
                    <a:pt x="2569" y="2002"/>
                    <a:pt x="2135" y="1802"/>
                  </a:cubicBezTo>
                  <a:cubicBezTo>
                    <a:pt x="1702" y="1568"/>
                    <a:pt x="1368" y="1168"/>
                    <a:pt x="1301" y="668"/>
                  </a:cubicBezTo>
                  <a:cubicBezTo>
                    <a:pt x="1268" y="434"/>
                    <a:pt x="1301" y="201"/>
                    <a:pt x="14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0"/>
            <p:cNvSpPr/>
            <p:nvPr/>
          </p:nvSpPr>
          <p:spPr>
            <a:xfrm>
              <a:off x="3314200" y="1961025"/>
              <a:ext cx="1470250" cy="80900"/>
            </a:xfrm>
            <a:custGeom>
              <a:avLst/>
              <a:gdLst/>
              <a:ahLst/>
              <a:cxnLst/>
              <a:rect l="l" t="t" r="r" b="b"/>
              <a:pathLst>
                <a:path w="58810" h="3236" extrusionOk="0">
                  <a:moveTo>
                    <a:pt x="1635" y="0"/>
                  </a:moveTo>
                  <a:cubicBezTo>
                    <a:pt x="735" y="0"/>
                    <a:pt x="1" y="734"/>
                    <a:pt x="1" y="1601"/>
                  </a:cubicBezTo>
                  <a:cubicBezTo>
                    <a:pt x="1" y="2502"/>
                    <a:pt x="735" y="3236"/>
                    <a:pt x="1635" y="3236"/>
                  </a:cubicBezTo>
                  <a:lnTo>
                    <a:pt x="57175" y="3236"/>
                  </a:lnTo>
                  <a:cubicBezTo>
                    <a:pt x="58075" y="3236"/>
                    <a:pt x="58809" y="2502"/>
                    <a:pt x="58809" y="1601"/>
                  </a:cubicBezTo>
                  <a:cubicBezTo>
                    <a:pt x="58809" y="734"/>
                    <a:pt x="58075" y="0"/>
                    <a:pt x="5717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1" name="Google Shape;1751;p40"/>
          <p:cNvGrpSpPr/>
          <p:nvPr/>
        </p:nvGrpSpPr>
        <p:grpSpPr>
          <a:xfrm flipH="1">
            <a:off x="6348436" y="1420189"/>
            <a:ext cx="2736907" cy="2657573"/>
            <a:chOff x="2252600" y="2027675"/>
            <a:chExt cx="2830600" cy="2748550"/>
          </a:xfrm>
        </p:grpSpPr>
        <p:sp>
          <p:nvSpPr>
            <p:cNvPr id="1752" name="Google Shape;1752;p40"/>
            <p:cNvSpPr/>
            <p:nvPr/>
          </p:nvSpPr>
          <p:spPr>
            <a:xfrm>
              <a:off x="3778450" y="2716900"/>
              <a:ext cx="1077550" cy="1813125"/>
            </a:xfrm>
            <a:custGeom>
              <a:avLst/>
              <a:gdLst/>
              <a:ahLst/>
              <a:cxnLst/>
              <a:rect l="l" t="t" r="r" b="b"/>
              <a:pathLst>
                <a:path w="43102" h="72525" fill="none" extrusionOk="0">
                  <a:moveTo>
                    <a:pt x="1" y="23709"/>
                  </a:moveTo>
                  <a:lnTo>
                    <a:pt x="1" y="6931"/>
                  </a:lnTo>
                  <a:cubicBezTo>
                    <a:pt x="1" y="3101"/>
                    <a:pt x="3101" y="0"/>
                    <a:pt x="6931" y="0"/>
                  </a:cubicBezTo>
                  <a:lnTo>
                    <a:pt x="35472" y="0"/>
                  </a:lnTo>
                  <a:cubicBezTo>
                    <a:pt x="39302" y="0"/>
                    <a:pt x="42403" y="3101"/>
                    <a:pt x="42403" y="6931"/>
                  </a:cubicBezTo>
                  <a:lnTo>
                    <a:pt x="42403" y="15472"/>
                  </a:lnTo>
                  <a:cubicBezTo>
                    <a:pt x="42463" y="17265"/>
                    <a:pt x="42463" y="19058"/>
                    <a:pt x="41916" y="20761"/>
                  </a:cubicBezTo>
                  <a:cubicBezTo>
                    <a:pt x="41430" y="22341"/>
                    <a:pt x="39819" y="23435"/>
                    <a:pt x="38238" y="23739"/>
                  </a:cubicBezTo>
                  <a:cubicBezTo>
                    <a:pt x="36931" y="24013"/>
                    <a:pt x="34864" y="24074"/>
                    <a:pt x="33770" y="23192"/>
                  </a:cubicBezTo>
                  <a:cubicBezTo>
                    <a:pt x="32190" y="21916"/>
                    <a:pt x="32646" y="20031"/>
                    <a:pt x="34409" y="19180"/>
                  </a:cubicBezTo>
                  <a:cubicBezTo>
                    <a:pt x="35351" y="18724"/>
                    <a:pt x="36445" y="18633"/>
                    <a:pt x="37509" y="18602"/>
                  </a:cubicBezTo>
                  <a:cubicBezTo>
                    <a:pt x="39211" y="18572"/>
                    <a:pt x="41126" y="18694"/>
                    <a:pt x="42159" y="20061"/>
                  </a:cubicBezTo>
                  <a:cubicBezTo>
                    <a:pt x="42767" y="20852"/>
                    <a:pt x="42889" y="21916"/>
                    <a:pt x="42950" y="22949"/>
                  </a:cubicBezTo>
                  <a:lnTo>
                    <a:pt x="42950" y="28207"/>
                  </a:lnTo>
                  <a:cubicBezTo>
                    <a:pt x="43102" y="30609"/>
                    <a:pt x="41248" y="33132"/>
                    <a:pt x="38877" y="33496"/>
                  </a:cubicBezTo>
                  <a:cubicBezTo>
                    <a:pt x="37965" y="33648"/>
                    <a:pt x="37053" y="33587"/>
                    <a:pt x="36141" y="33435"/>
                  </a:cubicBezTo>
                  <a:cubicBezTo>
                    <a:pt x="35229" y="33283"/>
                    <a:pt x="34287" y="33071"/>
                    <a:pt x="33527" y="32524"/>
                  </a:cubicBezTo>
                  <a:cubicBezTo>
                    <a:pt x="32798" y="31946"/>
                    <a:pt x="32281" y="30973"/>
                    <a:pt x="32554" y="30062"/>
                  </a:cubicBezTo>
                  <a:cubicBezTo>
                    <a:pt x="32737" y="29393"/>
                    <a:pt x="33284" y="28876"/>
                    <a:pt x="33892" y="28511"/>
                  </a:cubicBezTo>
                  <a:cubicBezTo>
                    <a:pt x="37600" y="26262"/>
                    <a:pt x="42676" y="28846"/>
                    <a:pt x="42676" y="33283"/>
                  </a:cubicBezTo>
                  <a:lnTo>
                    <a:pt x="42676" y="36505"/>
                  </a:lnTo>
                  <a:cubicBezTo>
                    <a:pt x="42646" y="37326"/>
                    <a:pt x="42585" y="38116"/>
                    <a:pt x="42403" y="38937"/>
                  </a:cubicBezTo>
                  <a:cubicBezTo>
                    <a:pt x="42220" y="39727"/>
                    <a:pt x="41947" y="40518"/>
                    <a:pt x="41400" y="41156"/>
                  </a:cubicBezTo>
                  <a:cubicBezTo>
                    <a:pt x="40427" y="42250"/>
                    <a:pt x="38786" y="42463"/>
                    <a:pt x="37296" y="42433"/>
                  </a:cubicBezTo>
                  <a:cubicBezTo>
                    <a:pt x="36354" y="42402"/>
                    <a:pt x="35381" y="42311"/>
                    <a:pt x="34560" y="41885"/>
                  </a:cubicBezTo>
                  <a:cubicBezTo>
                    <a:pt x="33709" y="41429"/>
                    <a:pt x="33041" y="40609"/>
                    <a:pt x="33010" y="39667"/>
                  </a:cubicBezTo>
                  <a:cubicBezTo>
                    <a:pt x="32980" y="38603"/>
                    <a:pt x="33831" y="37660"/>
                    <a:pt x="34834" y="37265"/>
                  </a:cubicBezTo>
                  <a:cubicBezTo>
                    <a:pt x="35837" y="36870"/>
                    <a:pt x="36931" y="36961"/>
                    <a:pt x="37995" y="37113"/>
                  </a:cubicBezTo>
                  <a:cubicBezTo>
                    <a:pt x="39515" y="37387"/>
                    <a:pt x="41126" y="37904"/>
                    <a:pt x="42038" y="39150"/>
                  </a:cubicBezTo>
                  <a:cubicBezTo>
                    <a:pt x="42980" y="40426"/>
                    <a:pt x="42980" y="42159"/>
                    <a:pt x="42950" y="43740"/>
                  </a:cubicBezTo>
                  <a:lnTo>
                    <a:pt x="42950" y="72524"/>
                  </a:lnTo>
                </a:path>
              </a:pathLst>
            </a:custGeom>
            <a:noFill/>
            <a:ln w="31150" cap="flat" cmpd="sng">
              <a:solidFill>
                <a:srgbClr val="CCAA8D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3706250" y="3275425"/>
              <a:ext cx="143650" cy="67650"/>
            </a:xfrm>
            <a:custGeom>
              <a:avLst/>
              <a:gdLst/>
              <a:ahLst/>
              <a:cxnLst/>
              <a:rect l="l" t="t" r="r" b="b"/>
              <a:pathLst>
                <a:path w="5746" h="2706" extrusionOk="0">
                  <a:moveTo>
                    <a:pt x="1186" y="0"/>
                  </a:moveTo>
                  <a:cubicBezTo>
                    <a:pt x="548" y="0"/>
                    <a:pt x="1" y="517"/>
                    <a:pt x="1" y="1155"/>
                  </a:cubicBezTo>
                  <a:lnTo>
                    <a:pt x="1" y="2705"/>
                  </a:lnTo>
                  <a:lnTo>
                    <a:pt x="5746" y="2705"/>
                  </a:lnTo>
                  <a:lnTo>
                    <a:pt x="5746" y="1155"/>
                  </a:lnTo>
                  <a:cubicBezTo>
                    <a:pt x="5746" y="517"/>
                    <a:pt x="5229" y="0"/>
                    <a:pt x="4591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3447900" y="3394725"/>
              <a:ext cx="653525" cy="690000"/>
            </a:xfrm>
            <a:custGeom>
              <a:avLst/>
              <a:gdLst/>
              <a:ahLst/>
              <a:cxnLst/>
              <a:rect l="l" t="t" r="r" b="b"/>
              <a:pathLst>
                <a:path w="26141" h="27600" extrusionOk="0">
                  <a:moveTo>
                    <a:pt x="10244" y="0"/>
                  </a:moveTo>
                  <a:lnTo>
                    <a:pt x="10244" y="6170"/>
                  </a:lnTo>
                  <a:cubicBezTo>
                    <a:pt x="4377" y="7326"/>
                    <a:pt x="0" y="11976"/>
                    <a:pt x="0" y="17569"/>
                  </a:cubicBezTo>
                  <a:cubicBezTo>
                    <a:pt x="0" y="21581"/>
                    <a:pt x="2280" y="25107"/>
                    <a:pt x="5715" y="27204"/>
                  </a:cubicBezTo>
                  <a:cubicBezTo>
                    <a:pt x="6140" y="27447"/>
                    <a:pt x="6596" y="27599"/>
                    <a:pt x="7052" y="27599"/>
                  </a:cubicBezTo>
                  <a:lnTo>
                    <a:pt x="19059" y="27599"/>
                  </a:lnTo>
                  <a:cubicBezTo>
                    <a:pt x="19545" y="27599"/>
                    <a:pt x="20001" y="27447"/>
                    <a:pt x="20396" y="27204"/>
                  </a:cubicBezTo>
                  <a:cubicBezTo>
                    <a:pt x="23861" y="25107"/>
                    <a:pt x="26141" y="21581"/>
                    <a:pt x="26141" y="17569"/>
                  </a:cubicBezTo>
                  <a:cubicBezTo>
                    <a:pt x="26141" y="11976"/>
                    <a:pt x="21733" y="7326"/>
                    <a:pt x="15867" y="6170"/>
                  </a:cubicBezTo>
                  <a:lnTo>
                    <a:pt x="15867" y="0"/>
                  </a:ln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3447900" y="3833925"/>
              <a:ext cx="653525" cy="250800"/>
            </a:xfrm>
            <a:custGeom>
              <a:avLst/>
              <a:gdLst/>
              <a:ahLst/>
              <a:cxnLst/>
              <a:rect l="l" t="t" r="r" b="b"/>
              <a:pathLst>
                <a:path w="26141" h="10032" extrusionOk="0">
                  <a:moveTo>
                    <a:pt x="0" y="1"/>
                  </a:moveTo>
                  <a:cubicBezTo>
                    <a:pt x="0" y="4013"/>
                    <a:pt x="2280" y="7539"/>
                    <a:pt x="5715" y="9636"/>
                  </a:cubicBezTo>
                  <a:cubicBezTo>
                    <a:pt x="6140" y="9879"/>
                    <a:pt x="6596" y="10031"/>
                    <a:pt x="7052" y="10031"/>
                  </a:cubicBezTo>
                  <a:lnTo>
                    <a:pt x="19059" y="10031"/>
                  </a:lnTo>
                  <a:cubicBezTo>
                    <a:pt x="19545" y="10031"/>
                    <a:pt x="20001" y="9879"/>
                    <a:pt x="20396" y="9636"/>
                  </a:cubicBezTo>
                  <a:cubicBezTo>
                    <a:pt x="23861" y="7539"/>
                    <a:pt x="26141" y="4013"/>
                    <a:pt x="26141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3655350" y="3343050"/>
              <a:ext cx="238625" cy="43325"/>
            </a:xfrm>
            <a:custGeom>
              <a:avLst/>
              <a:gdLst/>
              <a:ahLst/>
              <a:cxnLst/>
              <a:rect l="l" t="t" r="r" b="b"/>
              <a:pathLst>
                <a:path w="9545" h="1733" extrusionOk="0">
                  <a:moveTo>
                    <a:pt x="852" y="0"/>
                  </a:moveTo>
                  <a:cubicBezTo>
                    <a:pt x="365" y="0"/>
                    <a:pt x="0" y="395"/>
                    <a:pt x="0" y="882"/>
                  </a:cubicBezTo>
                  <a:lnTo>
                    <a:pt x="0" y="1733"/>
                  </a:lnTo>
                  <a:lnTo>
                    <a:pt x="9545" y="1733"/>
                  </a:lnTo>
                  <a:lnTo>
                    <a:pt x="9545" y="882"/>
                  </a:lnTo>
                  <a:cubicBezTo>
                    <a:pt x="9545" y="395"/>
                    <a:pt x="9150" y="0"/>
                    <a:pt x="8663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0"/>
            <p:cNvSpPr/>
            <p:nvPr/>
          </p:nvSpPr>
          <p:spPr>
            <a:xfrm>
              <a:off x="2308825" y="2363550"/>
              <a:ext cx="272825" cy="778900"/>
            </a:xfrm>
            <a:custGeom>
              <a:avLst/>
              <a:gdLst/>
              <a:ahLst/>
              <a:cxnLst/>
              <a:rect l="l" t="t" r="r" b="b"/>
              <a:pathLst>
                <a:path w="10913" h="31156" extrusionOk="0">
                  <a:moveTo>
                    <a:pt x="943" y="0"/>
                  </a:moveTo>
                  <a:cubicBezTo>
                    <a:pt x="395" y="0"/>
                    <a:pt x="0" y="426"/>
                    <a:pt x="0" y="943"/>
                  </a:cubicBezTo>
                  <a:lnTo>
                    <a:pt x="0" y="1642"/>
                  </a:lnTo>
                  <a:cubicBezTo>
                    <a:pt x="0" y="2158"/>
                    <a:pt x="395" y="2584"/>
                    <a:pt x="943" y="2584"/>
                  </a:cubicBezTo>
                  <a:lnTo>
                    <a:pt x="1095" y="2584"/>
                  </a:lnTo>
                  <a:lnTo>
                    <a:pt x="1095" y="26748"/>
                  </a:lnTo>
                  <a:cubicBezTo>
                    <a:pt x="1095" y="29180"/>
                    <a:pt x="3070" y="31156"/>
                    <a:pt x="5502" y="31156"/>
                  </a:cubicBezTo>
                  <a:cubicBezTo>
                    <a:pt x="7964" y="31156"/>
                    <a:pt x="9940" y="29180"/>
                    <a:pt x="9940" y="26748"/>
                  </a:cubicBezTo>
                  <a:lnTo>
                    <a:pt x="9940" y="2584"/>
                  </a:lnTo>
                  <a:lnTo>
                    <a:pt x="9970" y="2584"/>
                  </a:lnTo>
                  <a:cubicBezTo>
                    <a:pt x="10487" y="2584"/>
                    <a:pt x="10912" y="2158"/>
                    <a:pt x="10912" y="1642"/>
                  </a:cubicBezTo>
                  <a:lnTo>
                    <a:pt x="10912" y="943"/>
                  </a:lnTo>
                  <a:cubicBezTo>
                    <a:pt x="10912" y="426"/>
                    <a:pt x="10487" y="0"/>
                    <a:pt x="9970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2336175" y="2689550"/>
              <a:ext cx="221150" cy="452900"/>
            </a:xfrm>
            <a:custGeom>
              <a:avLst/>
              <a:gdLst/>
              <a:ahLst/>
              <a:cxnLst/>
              <a:rect l="l" t="t" r="r" b="b"/>
              <a:pathLst>
                <a:path w="8846" h="18116" extrusionOk="0">
                  <a:moveTo>
                    <a:pt x="1" y="0"/>
                  </a:moveTo>
                  <a:lnTo>
                    <a:pt x="1" y="13708"/>
                  </a:lnTo>
                  <a:cubicBezTo>
                    <a:pt x="1" y="16140"/>
                    <a:pt x="1976" y="18116"/>
                    <a:pt x="4408" y="18116"/>
                  </a:cubicBezTo>
                  <a:cubicBezTo>
                    <a:pt x="6870" y="18116"/>
                    <a:pt x="8846" y="16140"/>
                    <a:pt x="8846" y="13708"/>
                  </a:cubicBezTo>
                  <a:lnTo>
                    <a:pt x="8846" y="0"/>
                  </a:ln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2336175" y="2295925"/>
              <a:ext cx="221150" cy="67650"/>
            </a:xfrm>
            <a:custGeom>
              <a:avLst/>
              <a:gdLst/>
              <a:ahLst/>
              <a:cxnLst/>
              <a:rect l="l" t="t" r="r" b="b"/>
              <a:pathLst>
                <a:path w="8846" h="2706" extrusionOk="0">
                  <a:moveTo>
                    <a:pt x="1186" y="0"/>
                  </a:moveTo>
                  <a:cubicBezTo>
                    <a:pt x="517" y="0"/>
                    <a:pt x="1" y="517"/>
                    <a:pt x="1" y="1186"/>
                  </a:cubicBezTo>
                  <a:lnTo>
                    <a:pt x="1" y="2705"/>
                  </a:lnTo>
                  <a:lnTo>
                    <a:pt x="8846" y="2705"/>
                  </a:lnTo>
                  <a:lnTo>
                    <a:pt x="8846" y="1186"/>
                  </a:lnTo>
                  <a:cubicBezTo>
                    <a:pt x="8846" y="517"/>
                    <a:pt x="8299" y="0"/>
                    <a:pt x="7660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0"/>
            <p:cNvSpPr/>
            <p:nvPr/>
          </p:nvSpPr>
          <p:spPr>
            <a:xfrm>
              <a:off x="2502600" y="2607475"/>
              <a:ext cx="54725" cy="25"/>
            </a:xfrm>
            <a:custGeom>
              <a:avLst/>
              <a:gdLst/>
              <a:ahLst/>
              <a:cxnLst/>
              <a:rect l="l" t="t" r="r" b="b"/>
              <a:pathLst>
                <a:path w="2189" h="1" fill="none" extrusionOk="0">
                  <a:moveTo>
                    <a:pt x="2189" y="0"/>
                  </a:moveTo>
                  <a:lnTo>
                    <a:pt x="0" y="0"/>
                  </a:lnTo>
                </a:path>
              </a:pathLst>
            </a:custGeom>
            <a:noFill/>
            <a:ln w="22800" cap="flat" cmpd="sng">
              <a:solidFill>
                <a:srgbClr val="33181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2502600" y="2668275"/>
              <a:ext cx="54725" cy="0"/>
            </a:xfrm>
            <a:custGeom>
              <a:avLst/>
              <a:gdLst/>
              <a:ahLst/>
              <a:cxnLst/>
              <a:rect l="l" t="t" r="r" b="b"/>
              <a:pathLst>
                <a:path w="2189" fill="none" extrusionOk="0">
                  <a:moveTo>
                    <a:pt x="2189" y="0"/>
                  </a:moveTo>
                  <a:lnTo>
                    <a:pt x="0" y="0"/>
                  </a:lnTo>
                </a:path>
              </a:pathLst>
            </a:custGeom>
            <a:noFill/>
            <a:ln w="22800" cap="flat" cmpd="sng">
              <a:solidFill>
                <a:srgbClr val="33181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2502600" y="2728300"/>
              <a:ext cx="54725" cy="25"/>
            </a:xfrm>
            <a:custGeom>
              <a:avLst/>
              <a:gdLst/>
              <a:ahLst/>
              <a:cxnLst/>
              <a:rect l="l" t="t" r="r" b="b"/>
              <a:pathLst>
                <a:path w="2189" h="1" fill="none" extrusionOk="0">
                  <a:moveTo>
                    <a:pt x="2189" y="0"/>
                  </a:moveTo>
                  <a:lnTo>
                    <a:pt x="0" y="0"/>
                  </a:lnTo>
                </a:path>
              </a:pathLst>
            </a:custGeom>
            <a:noFill/>
            <a:ln w="22800" cap="flat" cmpd="sng">
              <a:solidFill>
                <a:srgbClr val="33181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2502600" y="2789075"/>
              <a:ext cx="54725" cy="25"/>
            </a:xfrm>
            <a:custGeom>
              <a:avLst/>
              <a:gdLst/>
              <a:ahLst/>
              <a:cxnLst/>
              <a:rect l="l" t="t" r="r" b="b"/>
              <a:pathLst>
                <a:path w="2189" h="1" fill="none" extrusionOk="0">
                  <a:moveTo>
                    <a:pt x="2189" y="1"/>
                  </a:moveTo>
                  <a:lnTo>
                    <a:pt x="0" y="1"/>
                  </a:lnTo>
                </a:path>
              </a:pathLst>
            </a:custGeom>
            <a:noFill/>
            <a:ln w="22800" cap="flat" cmpd="sng">
              <a:solidFill>
                <a:srgbClr val="33181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0"/>
            <p:cNvSpPr/>
            <p:nvPr/>
          </p:nvSpPr>
          <p:spPr>
            <a:xfrm>
              <a:off x="2502600" y="2849125"/>
              <a:ext cx="54725" cy="25"/>
            </a:xfrm>
            <a:custGeom>
              <a:avLst/>
              <a:gdLst/>
              <a:ahLst/>
              <a:cxnLst/>
              <a:rect l="l" t="t" r="r" b="b"/>
              <a:pathLst>
                <a:path w="2189" h="1" fill="none" extrusionOk="0">
                  <a:moveTo>
                    <a:pt x="2189" y="0"/>
                  </a:moveTo>
                  <a:lnTo>
                    <a:pt x="0" y="0"/>
                  </a:lnTo>
                </a:path>
              </a:pathLst>
            </a:custGeom>
            <a:noFill/>
            <a:ln w="22800" cap="flat" cmpd="sng">
              <a:solidFill>
                <a:srgbClr val="33181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0"/>
            <p:cNvSpPr/>
            <p:nvPr/>
          </p:nvSpPr>
          <p:spPr>
            <a:xfrm>
              <a:off x="2502600" y="2909150"/>
              <a:ext cx="54725" cy="25"/>
            </a:xfrm>
            <a:custGeom>
              <a:avLst/>
              <a:gdLst/>
              <a:ahLst/>
              <a:cxnLst/>
              <a:rect l="l" t="t" r="r" b="b"/>
              <a:pathLst>
                <a:path w="2189" h="1" fill="none" extrusionOk="0">
                  <a:moveTo>
                    <a:pt x="2189" y="0"/>
                  </a:moveTo>
                  <a:lnTo>
                    <a:pt x="0" y="0"/>
                  </a:lnTo>
                </a:path>
              </a:pathLst>
            </a:custGeom>
            <a:noFill/>
            <a:ln w="22800" cap="flat" cmpd="sng">
              <a:solidFill>
                <a:srgbClr val="33181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0"/>
            <p:cNvSpPr/>
            <p:nvPr/>
          </p:nvSpPr>
          <p:spPr>
            <a:xfrm>
              <a:off x="2502600" y="2969950"/>
              <a:ext cx="54725" cy="25"/>
            </a:xfrm>
            <a:custGeom>
              <a:avLst/>
              <a:gdLst/>
              <a:ahLst/>
              <a:cxnLst/>
              <a:rect l="l" t="t" r="r" b="b"/>
              <a:pathLst>
                <a:path w="2189" h="1" fill="none" extrusionOk="0">
                  <a:moveTo>
                    <a:pt x="2189" y="0"/>
                  </a:moveTo>
                  <a:lnTo>
                    <a:pt x="0" y="0"/>
                  </a:lnTo>
                </a:path>
              </a:pathLst>
            </a:custGeom>
            <a:noFill/>
            <a:ln w="22800" cap="flat" cmpd="sng">
              <a:solidFill>
                <a:srgbClr val="33181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0"/>
            <p:cNvSpPr/>
            <p:nvPr/>
          </p:nvSpPr>
          <p:spPr>
            <a:xfrm>
              <a:off x="2822500" y="4619650"/>
              <a:ext cx="1745500" cy="51700"/>
            </a:xfrm>
            <a:custGeom>
              <a:avLst/>
              <a:gdLst/>
              <a:ahLst/>
              <a:cxnLst/>
              <a:rect l="l" t="t" r="r" b="b"/>
              <a:pathLst>
                <a:path w="69820" h="2068" extrusionOk="0">
                  <a:moveTo>
                    <a:pt x="1" y="1"/>
                  </a:moveTo>
                  <a:lnTo>
                    <a:pt x="1" y="2068"/>
                  </a:lnTo>
                  <a:lnTo>
                    <a:pt x="69820" y="2068"/>
                  </a:lnTo>
                  <a:lnTo>
                    <a:pt x="69820" y="1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0"/>
            <p:cNvSpPr/>
            <p:nvPr/>
          </p:nvSpPr>
          <p:spPr>
            <a:xfrm>
              <a:off x="2952450" y="4671325"/>
              <a:ext cx="164925" cy="99575"/>
            </a:xfrm>
            <a:custGeom>
              <a:avLst/>
              <a:gdLst/>
              <a:ahLst/>
              <a:cxnLst/>
              <a:rect l="l" t="t" r="r" b="b"/>
              <a:pathLst>
                <a:path w="6597" h="3983" extrusionOk="0">
                  <a:moveTo>
                    <a:pt x="0" y="1"/>
                  </a:moveTo>
                  <a:lnTo>
                    <a:pt x="0" y="3101"/>
                  </a:lnTo>
                  <a:cubicBezTo>
                    <a:pt x="0" y="3587"/>
                    <a:pt x="396" y="3983"/>
                    <a:pt x="882" y="3983"/>
                  </a:cubicBezTo>
                  <a:lnTo>
                    <a:pt x="5715" y="3983"/>
                  </a:lnTo>
                  <a:cubicBezTo>
                    <a:pt x="6201" y="3983"/>
                    <a:pt x="6596" y="3587"/>
                    <a:pt x="6596" y="3101"/>
                  </a:cubicBezTo>
                  <a:lnTo>
                    <a:pt x="6596" y="1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0"/>
            <p:cNvSpPr/>
            <p:nvPr/>
          </p:nvSpPr>
          <p:spPr>
            <a:xfrm>
              <a:off x="4294425" y="4671325"/>
              <a:ext cx="164925" cy="99575"/>
            </a:xfrm>
            <a:custGeom>
              <a:avLst/>
              <a:gdLst/>
              <a:ahLst/>
              <a:cxnLst/>
              <a:rect l="l" t="t" r="r" b="b"/>
              <a:pathLst>
                <a:path w="6597" h="3983" extrusionOk="0">
                  <a:moveTo>
                    <a:pt x="0" y="1"/>
                  </a:moveTo>
                  <a:lnTo>
                    <a:pt x="0" y="3101"/>
                  </a:lnTo>
                  <a:cubicBezTo>
                    <a:pt x="0" y="3587"/>
                    <a:pt x="395" y="3983"/>
                    <a:pt x="882" y="3983"/>
                  </a:cubicBezTo>
                  <a:lnTo>
                    <a:pt x="5715" y="3983"/>
                  </a:lnTo>
                  <a:cubicBezTo>
                    <a:pt x="6201" y="3983"/>
                    <a:pt x="6596" y="3587"/>
                    <a:pt x="6596" y="3101"/>
                  </a:cubicBezTo>
                  <a:lnTo>
                    <a:pt x="6596" y="1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0"/>
            <p:cNvSpPr/>
            <p:nvPr/>
          </p:nvSpPr>
          <p:spPr>
            <a:xfrm>
              <a:off x="3012475" y="2027675"/>
              <a:ext cx="66900" cy="2592000"/>
            </a:xfrm>
            <a:custGeom>
              <a:avLst/>
              <a:gdLst/>
              <a:ahLst/>
              <a:cxnLst/>
              <a:rect l="l" t="t" r="r" b="b"/>
              <a:pathLst>
                <a:path w="2676" h="103680" extrusionOk="0">
                  <a:moveTo>
                    <a:pt x="1" y="1"/>
                  </a:moveTo>
                  <a:lnTo>
                    <a:pt x="1" y="103680"/>
                  </a:lnTo>
                  <a:lnTo>
                    <a:pt x="2676" y="103680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0"/>
            <p:cNvSpPr/>
            <p:nvPr/>
          </p:nvSpPr>
          <p:spPr>
            <a:xfrm>
              <a:off x="2252600" y="4116600"/>
              <a:ext cx="793350" cy="38800"/>
            </a:xfrm>
            <a:custGeom>
              <a:avLst/>
              <a:gdLst/>
              <a:ahLst/>
              <a:cxnLst/>
              <a:rect l="l" t="t" r="r" b="b"/>
              <a:pathLst>
                <a:path w="31734" h="1552" extrusionOk="0">
                  <a:moveTo>
                    <a:pt x="0" y="1"/>
                  </a:moveTo>
                  <a:lnTo>
                    <a:pt x="0" y="1551"/>
                  </a:lnTo>
                  <a:lnTo>
                    <a:pt x="31733" y="1551"/>
                  </a:lnTo>
                  <a:lnTo>
                    <a:pt x="31733" y="1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0"/>
            <p:cNvSpPr/>
            <p:nvPr/>
          </p:nvSpPr>
          <p:spPr>
            <a:xfrm>
              <a:off x="3545175" y="4466150"/>
              <a:ext cx="458225" cy="153525"/>
            </a:xfrm>
            <a:custGeom>
              <a:avLst/>
              <a:gdLst/>
              <a:ahLst/>
              <a:cxnLst/>
              <a:rect l="l" t="t" r="r" b="b"/>
              <a:pathLst>
                <a:path w="18329" h="6141" extrusionOk="0">
                  <a:moveTo>
                    <a:pt x="942" y="1"/>
                  </a:moveTo>
                  <a:cubicBezTo>
                    <a:pt x="395" y="1"/>
                    <a:pt x="0" y="457"/>
                    <a:pt x="61" y="1004"/>
                  </a:cubicBezTo>
                  <a:cubicBezTo>
                    <a:pt x="578" y="5229"/>
                    <a:pt x="4377" y="6141"/>
                    <a:pt x="4377" y="6141"/>
                  </a:cubicBezTo>
                  <a:lnTo>
                    <a:pt x="13982" y="6141"/>
                  </a:lnTo>
                  <a:cubicBezTo>
                    <a:pt x="13982" y="6141"/>
                    <a:pt x="17751" y="5229"/>
                    <a:pt x="18268" y="1004"/>
                  </a:cubicBezTo>
                  <a:cubicBezTo>
                    <a:pt x="18329" y="457"/>
                    <a:pt x="17934" y="1"/>
                    <a:pt x="17417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0"/>
            <p:cNvSpPr/>
            <p:nvPr/>
          </p:nvSpPr>
          <p:spPr>
            <a:xfrm>
              <a:off x="3638625" y="4425875"/>
              <a:ext cx="276625" cy="40300"/>
            </a:xfrm>
            <a:custGeom>
              <a:avLst/>
              <a:gdLst/>
              <a:ahLst/>
              <a:cxnLst/>
              <a:rect l="l" t="t" r="r" b="b"/>
              <a:pathLst>
                <a:path w="11065" h="1612" extrusionOk="0">
                  <a:moveTo>
                    <a:pt x="791" y="1"/>
                  </a:moveTo>
                  <a:cubicBezTo>
                    <a:pt x="366" y="1"/>
                    <a:pt x="1" y="366"/>
                    <a:pt x="1" y="791"/>
                  </a:cubicBezTo>
                  <a:lnTo>
                    <a:pt x="1" y="1612"/>
                  </a:lnTo>
                  <a:lnTo>
                    <a:pt x="11065" y="1612"/>
                  </a:lnTo>
                  <a:lnTo>
                    <a:pt x="11065" y="791"/>
                  </a:lnTo>
                  <a:cubicBezTo>
                    <a:pt x="11065" y="366"/>
                    <a:pt x="10700" y="1"/>
                    <a:pt x="10275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0"/>
            <p:cNvSpPr/>
            <p:nvPr/>
          </p:nvSpPr>
          <p:spPr>
            <a:xfrm>
              <a:off x="3717325" y="4153075"/>
              <a:ext cx="104475" cy="152525"/>
            </a:xfrm>
            <a:custGeom>
              <a:avLst/>
              <a:gdLst/>
              <a:ahLst/>
              <a:cxnLst/>
              <a:rect l="l" t="t" r="r" b="b"/>
              <a:pathLst>
                <a:path w="4179" h="6101" extrusionOk="0">
                  <a:moveTo>
                    <a:pt x="1990" y="1"/>
                  </a:moveTo>
                  <a:cubicBezTo>
                    <a:pt x="1959" y="487"/>
                    <a:pt x="1807" y="1004"/>
                    <a:pt x="1564" y="1430"/>
                  </a:cubicBezTo>
                  <a:cubicBezTo>
                    <a:pt x="1078" y="2372"/>
                    <a:pt x="166" y="3132"/>
                    <a:pt x="105" y="4165"/>
                  </a:cubicBezTo>
                  <a:cubicBezTo>
                    <a:pt x="0" y="5449"/>
                    <a:pt x="1092" y="6100"/>
                    <a:pt x="2193" y="6100"/>
                  </a:cubicBezTo>
                  <a:cubicBezTo>
                    <a:pt x="2370" y="6100"/>
                    <a:pt x="2547" y="6083"/>
                    <a:pt x="2719" y="6050"/>
                  </a:cubicBezTo>
                  <a:cubicBezTo>
                    <a:pt x="3114" y="5958"/>
                    <a:pt x="3540" y="5746"/>
                    <a:pt x="3753" y="5381"/>
                  </a:cubicBezTo>
                  <a:cubicBezTo>
                    <a:pt x="3874" y="5168"/>
                    <a:pt x="3905" y="4925"/>
                    <a:pt x="3935" y="4651"/>
                  </a:cubicBezTo>
                  <a:cubicBezTo>
                    <a:pt x="4178" y="2889"/>
                    <a:pt x="3357" y="1126"/>
                    <a:pt x="1990" y="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0"/>
            <p:cNvSpPr/>
            <p:nvPr/>
          </p:nvSpPr>
          <p:spPr>
            <a:xfrm>
              <a:off x="2852150" y="3421325"/>
              <a:ext cx="793350" cy="38775"/>
            </a:xfrm>
            <a:custGeom>
              <a:avLst/>
              <a:gdLst/>
              <a:ahLst/>
              <a:cxnLst/>
              <a:rect l="l" t="t" r="r" b="b"/>
              <a:pathLst>
                <a:path w="31734" h="1551" extrusionOk="0">
                  <a:moveTo>
                    <a:pt x="0" y="0"/>
                  </a:moveTo>
                  <a:lnTo>
                    <a:pt x="0" y="1550"/>
                  </a:lnTo>
                  <a:lnTo>
                    <a:pt x="31733" y="1550"/>
                  </a:lnTo>
                  <a:lnTo>
                    <a:pt x="31733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0"/>
            <p:cNvSpPr/>
            <p:nvPr/>
          </p:nvSpPr>
          <p:spPr>
            <a:xfrm>
              <a:off x="2921300" y="3353675"/>
              <a:ext cx="239375" cy="174050"/>
            </a:xfrm>
            <a:custGeom>
              <a:avLst/>
              <a:gdLst/>
              <a:ahLst/>
              <a:cxnLst/>
              <a:rect l="l" t="t" r="r" b="b"/>
              <a:pathLst>
                <a:path w="9575" h="6962" extrusionOk="0">
                  <a:moveTo>
                    <a:pt x="1155" y="1"/>
                  </a:moveTo>
                  <a:cubicBezTo>
                    <a:pt x="517" y="1"/>
                    <a:pt x="0" y="487"/>
                    <a:pt x="0" y="1125"/>
                  </a:cubicBezTo>
                  <a:lnTo>
                    <a:pt x="0" y="5837"/>
                  </a:lnTo>
                  <a:cubicBezTo>
                    <a:pt x="0" y="6445"/>
                    <a:pt x="517" y="6961"/>
                    <a:pt x="1155" y="6961"/>
                  </a:cubicBezTo>
                  <a:lnTo>
                    <a:pt x="8450" y="6961"/>
                  </a:lnTo>
                  <a:cubicBezTo>
                    <a:pt x="9089" y="6961"/>
                    <a:pt x="9575" y="6445"/>
                    <a:pt x="9575" y="5837"/>
                  </a:cubicBezTo>
                  <a:lnTo>
                    <a:pt x="9575" y="1125"/>
                  </a:lnTo>
                  <a:cubicBezTo>
                    <a:pt x="9575" y="487"/>
                    <a:pt x="9089" y="1"/>
                    <a:pt x="8450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0"/>
            <p:cNvSpPr/>
            <p:nvPr/>
          </p:nvSpPr>
          <p:spPr>
            <a:xfrm>
              <a:off x="3628750" y="3386350"/>
              <a:ext cx="291825" cy="105650"/>
            </a:xfrm>
            <a:custGeom>
              <a:avLst/>
              <a:gdLst/>
              <a:ahLst/>
              <a:cxnLst/>
              <a:rect l="l" t="t" r="r" b="b"/>
              <a:pathLst>
                <a:path w="11673" h="4226" extrusionOk="0">
                  <a:moveTo>
                    <a:pt x="1125" y="1"/>
                  </a:moveTo>
                  <a:cubicBezTo>
                    <a:pt x="487" y="1"/>
                    <a:pt x="1" y="487"/>
                    <a:pt x="1" y="1125"/>
                  </a:cubicBezTo>
                  <a:lnTo>
                    <a:pt x="1" y="3101"/>
                  </a:lnTo>
                  <a:cubicBezTo>
                    <a:pt x="1" y="3709"/>
                    <a:pt x="487" y="4226"/>
                    <a:pt x="1125" y="4226"/>
                  </a:cubicBezTo>
                  <a:lnTo>
                    <a:pt x="10518" y="4226"/>
                  </a:lnTo>
                  <a:cubicBezTo>
                    <a:pt x="11156" y="4226"/>
                    <a:pt x="11673" y="3709"/>
                    <a:pt x="11673" y="3101"/>
                  </a:cubicBezTo>
                  <a:lnTo>
                    <a:pt x="11673" y="1125"/>
                  </a:lnTo>
                  <a:cubicBezTo>
                    <a:pt x="11673" y="487"/>
                    <a:pt x="11156" y="1"/>
                    <a:pt x="10518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0"/>
            <p:cNvSpPr/>
            <p:nvPr/>
          </p:nvSpPr>
          <p:spPr>
            <a:xfrm>
              <a:off x="2822500" y="3353675"/>
              <a:ext cx="29675" cy="174050"/>
            </a:xfrm>
            <a:custGeom>
              <a:avLst/>
              <a:gdLst/>
              <a:ahLst/>
              <a:cxnLst/>
              <a:rect l="l" t="t" r="r" b="b"/>
              <a:pathLst>
                <a:path w="1187" h="6962" extrusionOk="0">
                  <a:moveTo>
                    <a:pt x="1" y="1"/>
                  </a:moveTo>
                  <a:lnTo>
                    <a:pt x="1" y="6961"/>
                  </a:lnTo>
                  <a:lnTo>
                    <a:pt x="1186" y="6961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0"/>
            <p:cNvSpPr/>
            <p:nvPr/>
          </p:nvSpPr>
          <p:spPr>
            <a:xfrm>
              <a:off x="2600625" y="2501075"/>
              <a:ext cx="629975" cy="38800"/>
            </a:xfrm>
            <a:custGeom>
              <a:avLst/>
              <a:gdLst/>
              <a:ahLst/>
              <a:cxnLst/>
              <a:rect l="l" t="t" r="r" b="b"/>
              <a:pathLst>
                <a:path w="25199" h="1552" extrusionOk="0">
                  <a:moveTo>
                    <a:pt x="0" y="1"/>
                  </a:moveTo>
                  <a:lnTo>
                    <a:pt x="0" y="1551"/>
                  </a:lnTo>
                  <a:lnTo>
                    <a:pt x="25198" y="1551"/>
                  </a:lnTo>
                  <a:lnTo>
                    <a:pt x="25198" y="1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2922050" y="2433450"/>
              <a:ext cx="239400" cy="174050"/>
            </a:xfrm>
            <a:custGeom>
              <a:avLst/>
              <a:gdLst/>
              <a:ahLst/>
              <a:cxnLst/>
              <a:rect l="l" t="t" r="r" b="b"/>
              <a:pathLst>
                <a:path w="9576" h="6962" extrusionOk="0">
                  <a:moveTo>
                    <a:pt x="1125" y="1"/>
                  </a:moveTo>
                  <a:cubicBezTo>
                    <a:pt x="517" y="1"/>
                    <a:pt x="1" y="487"/>
                    <a:pt x="1" y="1125"/>
                  </a:cubicBezTo>
                  <a:lnTo>
                    <a:pt x="1" y="5837"/>
                  </a:lnTo>
                  <a:cubicBezTo>
                    <a:pt x="1" y="6445"/>
                    <a:pt x="517" y="6961"/>
                    <a:pt x="1125" y="6961"/>
                  </a:cubicBezTo>
                  <a:lnTo>
                    <a:pt x="8451" y="6961"/>
                  </a:lnTo>
                  <a:cubicBezTo>
                    <a:pt x="9059" y="6961"/>
                    <a:pt x="9575" y="6445"/>
                    <a:pt x="9575" y="5837"/>
                  </a:cubicBezTo>
                  <a:lnTo>
                    <a:pt x="9575" y="1125"/>
                  </a:lnTo>
                  <a:cubicBezTo>
                    <a:pt x="9575" y="487"/>
                    <a:pt x="9059" y="1"/>
                    <a:pt x="8451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0"/>
            <p:cNvSpPr/>
            <p:nvPr/>
          </p:nvSpPr>
          <p:spPr>
            <a:xfrm>
              <a:off x="2308825" y="2469175"/>
              <a:ext cx="291825" cy="105650"/>
            </a:xfrm>
            <a:custGeom>
              <a:avLst/>
              <a:gdLst/>
              <a:ahLst/>
              <a:cxnLst/>
              <a:rect l="l" t="t" r="r" b="b"/>
              <a:pathLst>
                <a:path w="11673" h="4226" extrusionOk="0">
                  <a:moveTo>
                    <a:pt x="1125" y="0"/>
                  </a:moveTo>
                  <a:cubicBezTo>
                    <a:pt x="487" y="0"/>
                    <a:pt x="0" y="487"/>
                    <a:pt x="0" y="1125"/>
                  </a:cubicBezTo>
                  <a:lnTo>
                    <a:pt x="0" y="3101"/>
                  </a:lnTo>
                  <a:cubicBezTo>
                    <a:pt x="0" y="3709"/>
                    <a:pt x="487" y="4225"/>
                    <a:pt x="1125" y="4225"/>
                  </a:cubicBezTo>
                  <a:lnTo>
                    <a:pt x="10517" y="4225"/>
                  </a:lnTo>
                  <a:cubicBezTo>
                    <a:pt x="11156" y="4225"/>
                    <a:pt x="11672" y="3709"/>
                    <a:pt x="11672" y="3101"/>
                  </a:cubicBezTo>
                  <a:lnTo>
                    <a:pt x="11672" y="1125"/>
                  </a:lnTo>
                  <a:cubicBezTo>
                    <a:pt x="11672" y="487"/>
                    <a:pt x="11156" y="0"/>
                    <a:pt x="10517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0"/>
            <p:cNvSpPr/>
            <p:nvPr/>
          </p:nvSpPr>
          <p:spPr>
            <a:xfrm>
              <a:off x="3230575" y="2433450"/>
              <a:ext cx="29650" cy="174050"/>
            </a:xfrm>
            <a:custGeom>
              <a:avLst/>
              <a:gdLst/>
              <a:ahLst/>
              <a:cxnLst/>
              <a:rect l="l" t="t" r="r" b="b"/>
              <a:pathLst>
                <a:path w="1186" h="6962" extrusionOk="0">
                  <a:moveTo>
                    <a:pt x="0" y="1"/>
                  </a:moveTo>
                  <a:lnTo>
                    <a:pt x="0" y="6961"/>
                  </a:lnTo>
                  <a:lnTo>
                    <a:pt x="1186" y="6961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0"/>
            <p:cNvSpPr/>
            <p:nvPr/>
          </p:nvSpPr>
          <p:spPr>
            <a:xfrm>
              <a:off x="3747300" y="4216925"/>
              <a:ext cx="47900" cy="76300"/>
            </a:xfrm>
            <a:custGeom>
              <a:avLst/>
              <a:gdLst/>
              <a:ahLst/>
              <a:cxnLst/>
              <a:rect l="l" t="t" r="r" b="b"/>
              <a:pathLst>
                <a:path w="1916" h="3052" extrusionOk="0">
                  <a:moveTo>
                    <a:pt x="1216" y="0"/>
                  </a:moveTo>
                  <a:cubicBezTo>
                    <a:pt x="1155" y="243"/>
                    <a:pt x="1034" y="426"/>
                    <a:pt x="943" y="638"/>
                  </a:cubicBezTo>
                  <a:cubicBezTo>
                    <a:pt x="760" y="912"/>
                    <a:pt x="578" y="1155"/>
                    <a:pt x="396" y="1429"/>
                  </a:cubicBezTo>
                  <a:cubicBezTo>
                    <a:pt x="274" y="1581"/>
                    <a:pt x="152" y="1733"/>
                    <a:pt x="92" y="1946"/>
                  </a:cubicBezTo>
                  <a:cubicBezTo>
                    <a:pt x="0" y="2158"/>
                    <a:pt x="31" y="2432"/>
                    <a:pt x="152" y="2645"/>
                  </a:cubicBezTo>
                  <a:cubicBezTo>
                    <a:pt x="285" y="2883"/>
                    <a:pt x="532" y="3051"/>
                    <a:pt x="794" y="3051"/>
                  </a:cubicBezTo>
                  <a:cubicBezTo>
                    <a:pt x="833" y="3051"/>
                    <a:pt x="873" y="3048"/>
                    <a:pt x="912" y="3040"/>
                  </a:cubicBezTo>
                  <a:cubicBezTo>
                    <a:pt x="1247" y="3009"/>
                    <a:pt x="1581" y="2888"/>
                    <a:pt x="1733" y="2584"/>
                  </a:cubicBezTo>
                  <a:cubicBezTo>
                    <a:pt x="1915" y="2249"/>
                    <a:pt x="1855" y="1854"/>
                    <a:pt x="1763" y="1520"/>
                  </a:cubicBezTo>
                  <a:cubicBezTo>
                    <a:pt x="1611" y="1003"/>
                    <a:pt x="1429" y="487"/>
                    <a:pt x="1216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0"/>
            <p:cNvSpPr/>
            <p:nvPr/>
          </p:nvSpPr>
          <p:spPr>
            <a:xfrm>
              <a:off x="3700175" y="4302775"/>
              <a:ext cx="154300" cy="123125"/>
            </a:xfrm>
            <a:custGeom>
              <a:avLst/>
              <a:gdLst/>
              <a:ahLst/>
              <a:cxnLst/>
              <a:rect l="l" t="t" r="r" b="b"/>
              <a:pathLst>
                <a:path w="6172" h="4925" extrusionOk="0">
                  <a:moveTo>
                    <a:pt x="1338" y="1"/>
                  </a:moveTo>
                  <a:cubicBezTo>
                    <a:pt x="609" y="1"/>
                    <a:pt x="1" y="609"/>
                    <a:pt x="1" y="1369"/>
                  </a:cubicBezTo>
                  <a:lnTo>
                    <a:pt x="1" y="4925"/>
                  </a:lnTo>
                  <a:lnTo>
                    <a:pt x="6171" y="4925"/>
                  </a:lnTo>
                  <a:lnTo>
                    <a:pt x="6171" y="1369"/>
                  </a:lnTo>
                  <a:cubicBezTo>
                    <a:pt x="6171" y="609"/>
                    <a:pt x="5563" y="1"/>
                    <a:pt x="4834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2352900" y="4041375"/>
              <a:ext cx="229500" cy="76775"/>
            </a:xfrm>
            <a:custGeom>
              <a:avLst/>
              <a:gdLst/>
              <a:ahLst/>
              <a:cxnLst/>
              <a:rect l="l" t="t" r="r" b="b"/>
              <a:pathLst>
                <a:path w="9180" h="3071" extrusionOk="0">
                  <a:moveTo>
                    <a:pt x="456" y="1"/>
                  </a:moveTo>
                  <a:cubicBezTo>
                    <a:pt x="213" y="1"/>
                    <a:pt x="0" y="214"/>
                    <a:pt x="31" y="487"/>
                  </a:cubicBezTo>
                  <a:cubicBezTo>
                    <a:pt x="304" y="2584"/>
                    <a:pt x="2189" y="3071"/>
                    <a:pt x="2189" y="3071"/>
                  </a:cubicBezTo>
                  <a:lnTo>
                    <a:pt x="6991" y="3071"/>
                  </a:lnTo>
                  <a:cubicBezTo>
                    <a:pt x="6991" y="3071"/>
                    <a:pt x="8876" y="2584"/>
                    <a:pt x="9149" y="487"/>
                  </a:cubicBezTo>
                  <a:cubicBezTo>
                    <a:pt x="9180" y="214"/>
                    <a:pt x="8967" y="1"/>
                    <a:pt x="8693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2358225" y="4071775"/>
              <a:ext cx="218850" cy="46375"/>
            </a:xfrm>
            <a:custGeom>
              <a:avLst/>
              <a:gdLst/>
              <a:ahLst/>
              <a:cxnLst/>
              <a:rect l="l" t="t" r="r" b="b"/>
              <a:pathLst>
                <a:path w="8754" h="1855" extrusionOk="0">
                  <a:moveTo>
                    <a:pt x="0" y="1"/>
                  </a:moveTo>
                  <a:cubicBezTo>
                    <a:pt x="517" y="1490"/>
                    <a:pt x="1976" y="1855"/>
                    <a:pt x="1976" y="1855"/>
                  </a:cubicBezTo>
                  <a:lnTo>
                    <a:pt x="6778" y="1855"/>
                  </a:lnTo>
                  <a:cubicBezTo>
                    <a:pt x="6778" y="1855"/>
                    <a:pt x="8207" y="1490"/>
                    <a:pt x="8754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2660650" y="4041375"/>
              <a:ext cx="229500" cy="76775"/>
            </a:xfrm>
            <a:custGeom>
              <a:avLst/>
              <a:gdLst/>
              <a:ahLst/>
              <a:cxnLst/>
              <a:rect l="l" t="t" r="r" b="b"/>
              <a:pathLst>
                <a:path w="9180" h="3071" extrusionOk="0">
                  <a:moveTo>
                    <a:pt x="456" y="1"/>
                  </a:moveTo>
                  <a:cubicBezTo>
                    <a:pt x="183" y="1"/>
                    <a:pt x="1" y="214"/>
                    <a:pt x="31" y="487"/>
                  </a:cubicBezTo>
                  <a:cubicBezTo>
                    <a:pt x="274" y="2584"/>
                    <a:pt x="2189" y="3071"/>
                    <a:pt x="2189" y="3071"/>
                  </a:cubicBezTo>
                  <a:lnTo>
                    <a:pt x="6992" y="3071"/>
                  </a:lnTo>
                  <a:cubicBezTo>
                    <a:pt x="6992" y="3071"/>
                    <a:pt x="8876" y="2584"/>
                    <a:pt x="9119" y="487"/>
                  </a:cubicBezTo>
                  <a:cubicBezTo>
                    <a:pt x="9180" y="214"/>
                    <a:pt x="8967" y="1"/>
                    <a:pt x="8694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0"/>
            <p:cNvSpPr/>
            <p:nvPr/>
          </p:nvSpPr>
          <p:spPr>
            <a:xfrm>
              <a:off x="2665200" y="4071775"/>
              <a:ext cx="219650" cy="46375"/>
            </a:xfrm>
            <a:custGeom>
              <a:avLst/>
              <a:gdLst/>
              <a:ahLst/>
              <a:cxnLst/>
              <a:rect l="l" t="t" r="r" b="b"/>
              <a:pathLst>
                <a:path w="8786" h="1855" extrusionOk="0">
                  <a:moveTo>
                    <a:pt x="1" y="1"/>
                  </a:moveTo>
                  <a:cubicBezTo>
                    <a:pt x="548" y="1490"/>
                    <a:pt x="2007" y="1855"/>
                    <a:pt x="2007" y="1855"/>
                  </a:cubicBezTo>
                  <a:lnTo>
                    <a:pt x="6810" y="1855"/>
                  </a:lnTo>
                  <a:cubicBezTo>
                    <a:pt x="6810" y="1855"/>
                    <a:pt x="8238" y="1490"/>
                    <a:pt x="8785" y="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0"/>
            <p:cNvSpPr/>
            <p:nvPr/>
          </p:nvSpPr>
          <p:spPr>
            <a:xfrm>
              <a:off x="2343775" y="4403100"/>
              <a:ext cx="263700" cy="80575"/>
            </a:xfrm>
            <a:custGeom>
              <a:avLst/>
              <a:gdLst/>
              <a:ahLst/>
              <a:cxnLst/>
              <a:rect l="l" t="t" r="r" b="b"/>
              <a:pathLst>
                <a:path w="10548" h="3223" extrusionOk="0">
                  <a:moveTo>
                    <a:pt x="1368" y="0"/>
                  </a:moveTo>
                  <a:cubicBezTo>
                    <a:pt x="608" y="0"/>
                    <a:pt x="0" y="608"/>
                    <a:pt x="0" y="1368"/>
                  </a:cubicBezTo>
                  <a:lnTo>
                    <a:pt x="0" y="2584"/>
                  </a:lnTo>
                  <a:cubicBezTo>
                    <a:pt x="0" y="2948"/>
                    <a:pt x="274" y="3222"/>
                    <a:pt x="639" y="3222"/>
                  </a:cubicBezTo>
                  <a:lnTo>
                    <a:pt x="9909" y="3222"/>
                  </a:lnTo>
                  <a:cubicBezTo>
                    <a:pt x="10244" y="3222"/>
                    <a:pt x="10548" y="2948"/>
                    <a:pt x="10548" y="2584"/>
                  </a:cubicBezTo>
                  <a:lnTo>
                    <a:pt x="10548" y="1368"/>
                  </a:lnTo>
                  <a:cubicBezTo>
                    <a:pt x="10548" y="608"/>
                    <a:pt x="9909" y="0"/>
                    <a:pt x="9180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2362000" y="4483650"/>
              <a:ext cx="227250" cy="281175"/>
            </a:xfrm>
            <a:custGeom>
              <a:avLst/>
              <a:gdLst/>
              <a:ahLst/>
              <a:cxnLst/>
              <a:rect l="l" t="t" r="r" b="b"/>
              <a:pathLst>
                <a:path w="9090" h="11247" extrusionOk="0">
                  <a:moveTo>
                    <a:pt x="1" y="0"/>
                  </a:moveTo>
                  <a:lnTo>
                    <a:pt x="1" y="10638"/>
                  </a:lnTo>
                  <a:cubicBezTo>
                    <a:pt x="1" y="10973"/>
                    <a:pt x="275" y="11246"/>
                    <a:pt x="609" y="11246"/>
                  </a:cubicBezTo>
                  <a:lnTo>
                    <a:pt x="8481" y="11246"/>
                  </a:lnTo>
                  <a:cubicBezTo>
                    <a:pt x="8816" y="11246"/>
                    <a:pt x="9089" y="10973"/>
                    <a:pt x="9089" y="10638"/>
                  </a:cubicBezTo>
                  <a:lnTo>
                    <a:pt x="9089" y="0"/>
                  </a:ln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2393175" y="4508725"/>
              <a:ext cx="167950" cy="208225"/>
            </a:xfrm>
            <a:custGeom>
              <a:avLst/>
              <a:gdLst/>
              <a:ahLst/>
              <a:cxnLst/>
              <a:rect l="l" t="t" r="r" b="b"/>
              <a:pathLst>
                <a:path w="6718" h="8329" extrusionOk="0">
                  <a:moveTo>
                    <a:pt x="0" y="0"/>
                  </a:moveTo>
                  <a:lnTo>
                    <a:pt x="0" y="8328"/>
                  </a:lnTo>
                  <a:lnTo>
                    <a:pt x="6718" y="8328"/>
                  </a:lnTo>
                  <a:lnTo>
                    <a:pt x="6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2415200" y="4530750"/>
              <a:ext cx="121600" cy="15975"/>
            </a:xfrm>
            <a:custGeom>
              <a:avLst/>
              <a:gdLst/>
              <a:ahLst/>
              <a:cxnLst/>
              <a:rect l="l" t="t" r="r" b="b"/>
              <a:pathLst>
                <a:path w="4864" h="639" extrusionOk="0">
                  <a:moveTo>
                    <a:pt x="1" y="1"/>
                  </a:moveTo>
                  <a:lnTo>
                    <a:pt x="1" y="639"/>
                  </a:lnTo>
                  <a:lnTo>
                    <a:pt x="4864" y="639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2415200" y="4599150"/>
              <a:ext cx="121600" cy="15975"/>
            </a:xfrm>
            <a:custGeom>
              <a:avLst/>
              <a:gdLst/>
              <a:ahLst/>
              <a:cxnLst/>
              <a:rect l="l" t="t" r="r" b="b"/>
              <a:pathLst>
                <a:path w="4864" h="639" extrusionOk="0">
                  <a:moveTo>
                    <a:pt x="1" y="0"/>
                  </a:moveTo>
                  <a:lnTo>
                    <a:pt x="1" y="638"/>
                  </a:lnTo>
                  <a:lnTo>
                    <a:pt x="4864" y="638"/>
                  </a:lnTo>
                  <a:lnTo>
                    <a:pt x="4864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0"/>
            <p:cNvSpPr/>
            <p:nvPr/>
          </p:nvSpPr>
          <p:spPr>
            <a:xfrm>
              <a:off x="2415200" y="4624975"/>
              <a:ext cx="121600" cy="15975"/>
            </a:xfrm>
            <a:custGeom>
              <a:avLst/>
              <a:gdLst/>
              <a:ahLst/>
              <a:cxnLst/>
              <a:rect l="l" t="t" r="r" b="b"/>
              <a:pathLst>
                <a:path w="4864" h="639" extrusionOk="0">
                  <a:moveTo>
                    <a:pt x="1" y="1"/>
                  </a:moveTo>
                  <a:lnTo>
                    <a:pt x="1" y="639"/>
                  </a:lnTo>
                  <a:lnTo>
                    <a:pt x="4864" y="639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0"/>
            <p:cNvSpPr/>
            <p:nvPr/>
          </p:nvSpPr>
          <p:spPr>
            <a:xfrm>
              <a:off x="2415200" y="4650825"/>
              <a:ext cx="121600" cy="15975"/>
            </a:xfrm>
            <a:custGeom>
              <a:avLst/>
              <a:gdLst/>
              <a:ahLst/>
              <a:cxnLst/>
              <a:rect l="l" t="t" r="r" b="b"/>
              <a:pathLst>
                <a:path w="4864" h="639" extrusionOk="0">
                  <a:moveTo>
                    <a:pt x="1" y="0"/>
                  </a:moveTo>
                  <a:lnTo>
                    <a:pt x="1" y="638"/>
                  </a:lnTo>
                  <a:lnTo>
                    <a:pt x="4864" y="638"/>
                  </a:lnTo>
                  <a:lnTo>
                    <a:pt x="4864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0"/>
            <p:cNvSpPr/>
            <p:nvPr/>
          </p:nvSpPr>
          <p:spPr>
            <a:xfrm>
              <a:off x="2415200" y="4676650"/>
              <a:ext cx="121600" cy="15975"/>
            </a:xfrm>
            <a:custGeom>
              <a:avLst/>
              <a:gdLst/>
              <a:ahLst/>
              <a:cxnLst/>
              <a:rect l="l" t="t" r="r" b="b"/>
              <a:pathLst>
                <a:path w="4864" h="639" extrusionOk="0">
                  <a:moveTo>
                    <a:pt x="1" y="1"/>
                  </a:moveTo>
                  <a:lnTo>
                    <a:pt x="1" y="639"/>
                  </a:lnTo>
                  <a:lnTo>
                    <a:pt x="4864" y="639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0"/>
            <p:cNvSpPr/>
            <p:nvPr/>
          </p:nvSpPr>
          <p:spPr>
            <a:xfrm>
              <a:off x="4642450" y="4159175"/>
              <a:ext cx="417975" cy="617050"/>
            </a:xfrm>
            <a:custGeom>
              <a:avLst/>
              <a:gdLst/>
              <a:ahLst/>
              <a:cxnLst/>
              <a:rect l="l" t="t" r="r" b="b"/>
              <a:pathLst>
                <a:path w="16719" h="24682" extrusionOk="0">
                  <a:moveTo>
                    <a:pt x="0" y="0"/>
                  </a:moveTo>
                  <a:lnTo>
                    <a:pt x="0" y="21581"/>
                  </a:lnTo>
                  <a:cubicBezTo>
                    <a:pt x="0" y="23283"/>
                    <a:pt x="1399" y="24681"/>
                    <a:pt x="3131" y="24681"/>
                  </a:cubicBezTo>
                  <a:lnTo>
                    <a:pt x="13618" y="24681"/>
                  </a:lnTo>
                  <a:cubicBezTo>
                    <a:pt x="15320" y="24681"/>
                    <a:pt x="16718" y="23283"/>
                    <a:pt x="16718" y="21581"/>
                  </a:cubicBezTo>
                  <a:lnTo>
                    <a:pt x="16718" y="0"/>
                  </a:ln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0"/>
            <p:cNvSpPr/>
            <p:nvPr/>
          </p:nvSpPr>
          <p:spPr>
            <a:xfrm>
              <a:off x="4642450" y="4327100"/>
              <a:ext cx="417975" cy="449125"/>
            </a:xfrm>
            <a:custGeom>
              <a:avLst/>
              <a:gdLst/>
              <a:ahLst/>
              <a:cxnLst/>
              <a:rect l="l" t="t" r="r" b="b"/>
              <a:pathLst>
                <a:path w="16719" h="17965" extrusionOk="0">
                  <a:moveTo>
                    <a:pt x="0" y="1"/>
                  </a:moveTo>
                  <a:lnTo>
                    <a:pt x="0" y="14864"/>
                  </a:lnTo>
                  <a:cubicBezTo>
                    <a:pt x="0" y="16566"/>
                    <a:pt x="1399" y="17964"/>
                    <a:pt x="3131" y="17964"/>
                  </a:cubicBezTo>
                  <a:lnTo>
                    <a:pt x="13618" y="17964"/>
                  </a:lnTo>
                  <a:cubicBezTo>
                    <a:pt x="15320" y="17964"/>
                    <a:pt x="16718" y="16566"/>
                    <a:pt x="16718" y="14864"/>
                  </a:cubicBezTo>
                  <a:lnTo>
                    <a:pt x="16718" y="1"/>
                  </a:ln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0"/>
            <p:cNvSpPr/>
            <p:nvPr/>
          </p:nvSpPr>
          <p:spPr>
            <a:xfrm>
              <a:off x="4621925" y="4135600"/>
              <a:ext cx="461275" cy="55500"/>
            </a:xfrm>
            <a:custGeom>
              <a:avLst/>
              <a:gdLst/>
              <a:ahLst/>
              <a:cxnLst/>
              <a:rect l="l" t="t" r="r" b="b"/>
              <a:pathLst>
                <a:path w="18451" h="2220" extrusionOk="0">
                  <a:moveTo>
                    <a:pt x="791" y="1"/>
                  </a:moveTo>
                  <a:cubicBezTo>
                    <a:pt x="366" y="1"/>
                    <a:pt x="1" y="366"/>
                    <a:pt x="1" y="822"/>
                  </a:cubicBezTo>
                  <a:lnTo>
                    <a:pt x="1" y="1429"/>
                  </a:lnTo>
                  <a:cubicBezTo>
                    <a:pt x="1" y="1855"/>
                    <a:pt x="366" y="2220"/>
                    <a:pt x="791" y="2220"/>
                  </a:cubicBezTo>
                  <a:lnTo>
                    <a:pt x="17661" y="2220"/>
                  </a:lnTo>
                  <a:cubicBezTo>
                    <a:pt x="18086" y="2220"/>
                    <a:pt x="18451" y="1855"/>
                    <a:pt x="18451" y="1429"/>
                  </a:cubicBezTo>
                  <a:lnTo>
                    <a:pt x="18451" y="822"/>
                  </a:lnTo>
                  <a:cubicBezTo>
                    <a:pt x="18451" y="366"/>
                    <a:pt x="18086" y="1"/>
                    <a:pt x="17661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0"/>
            <p:cNvSpPr/>
            <p:nvPr/>
          </p:nvSpPr>
          <p:spPr>
            <a:xfrm>
              <a:off x="4998075" y="4245800"/>
              <a:ext cx="62350" cy="25"/>
            </a:xfrm>
            <a:custGeom>
              <a:avLst/>
              <a:gdLst/>
              <a:ahLst/>
              <a:cxnLst/>
              <a:rect l="l" t="t" r="r" b="b"/>
              <a:pathLst>
                <a:path w="2494" h="1" fill="none" extrusionOk="0">
                  <a:moveTo>
                    <a:pt x="2493" y="0"/>
                  </a:moveTo>
                  <a:lnTo>
                    <a:pt x="1" y="0"/>
                  </a:lnTo>
                </a:path>
              </a:pathLst>
            </a:custGeom>
            <a:noFill/>
            <a:ln w="22800" cap="flat" cmpd="sng">
              <a:solidFill>
                <a:srgbClr val="33181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4998075" y="4327100"/>
              <a:ext cx="62350" cy="25"/>
            </a:xfrm>
            <a:custGeom>
              <a:avLst/>
              <a:gdLst/>
              <a:ahLst/>
              <a:cxnLst/>
              <a:rect l="l" t="t" r="r" b="b"/>
              <a:pathLst>
                <a:path w="2494" h="1" fill="none" extrusionOk="0">
                  <a:moveTo>
                    <a:pt x="2493" y="1"/>
                  </a:moveTo>
                  <a:lnTo>
                    <a:pt x="1" y="1"/>
                  </a:lnTo>
                </a:path>
              </a:pathLst>
            </a:custGeom>
            <a:noFill/>
            <a:ln w="22800" cap="flat" cmpd="sng">
              <a:solidFill>
                <a:srgbClr val="33181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4998075" y="4409175"/>
              <a:ext cx="62350" cy="25"/>
            </a:xfrm>
            <a:custGeom>
              <a:avLst/>
              <a:gdLst/>
              <a:ahLst/>
              <a:cxnLst/>
              <a:rect l="l" t="t" r="r" b="b"/>
              <a:pathLst>
                <a:path w="2494" h="1" fill="none" extrusionOk="0">
                  <a:moveTo>
                    <a:pt x="2493" y="0"/>
                  </a:moveTo>
                  <a:lnTo>
                    <a:pt x="1" y="0"/>
                  </a:lnTo>
                </a:path>
              </a:pathLst>
            </a:custGeom>
            <a:noFill/>
            <a:ln w="22800" cap="flat" cmpd="sng">
              <a:solidFill>
                <a:srgbClr val="33181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0"/>
            <p:cNvSpPr/>
            <p:nvPr/>
          </p:nvSpPr>
          <p:spPr>
            <a:xfrm>
              <a:off x="4998075" y="4491225"/>
              <a:ext cx="62350" cy="25"/>
            </a:xfrm>
            <a:custGeom>
              <a:avLst/>
              <a:gdLst/>
              <a:ahLst/>
              <a:cxnLst/>
              <a:rect l="l" t="t" r="r" b="b"/>
              <a:pathLst>
                <a:path w="2494" h="1" fill="none" extrusionOk="0">
                  <a:moveTo>
                    <a:pt x="2493" y="1"/>
                  </a:moveTo>
                  <a:lnTo>
                    <a:pt x="1" y="1"/>
                  </a:lnTo>
                </a:path>
              </a:pathLst>
            </a:custGeom>
            <a:noFill/>
            <a:ln w="22800" cap="flat" cmpd="sng">
              <a:solidFill>
                <a:srgbClr val="33181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0"/>
            <p:cNvSpPr/>
            <p:nvPr/>
          </p:nvSpPr>
          <p:spPr>
            <a:xfrm>
              <a:off x="4998075" y="4573300"/>
              <a:ext cx="62350" cy="25"/>
            </a:xfrm>
            <a:custGeom>
              <a:avLst/>
              <a:gdLst/>
              <a:ahLst/>
              <a:cxnLst/>
              <a:rect l="l" t="t" r="r" b="b"/>
              <a:pathLst>
                <a:path w="2494" h="1" fill="none" extrusionOk="0">
                  <a:moveTo>
                    <a:pt x="2493" y="1"/>
                  </a:moveTo>
                  <a:lnTo>
                    <a:pt x="1" y="1"/>
                  </a:lnTo>
                </a:path>
              </a:pathLst>
            </a:custGeom>
            <a:noFill/>
            <a:ln w="22800" cap="flat" cmpd="sng">
              <a:solidFill>
                <a:srgbClr val="33181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0"/>
            <p:cNvSpPr/>
            <p:nvPr/>
          </p:nvSpPr>
          <p:spPr>
            <a:xfrm>
              <a:off x="3545175" y="4466150"/>
              <a:ext cx="458225" cy="153525"/>
            </a:xfrm>
            <a:custGeom>
              <a:avLst/>
              <a:gdLst/>
              <a:ahLst/>
              <a:cxnLst/>
              <a:rect l="l" t="t" r="r" b="b"/>
              <a:pathLst>
                <a:path w="18329" h="6141" extrusionOk="0">
                  <a:moveTo>
                    <a:pt x="942" y="1"/>
                  </a:moveTo>
                  <a:cubicBezTo>
                    <a:pt x="395" y="1"/>
                    <a:pt x="0" y="457"/>
                    <a:pt x="61" y="1004"/>
                  </a:cubicBezTo>
                  <a:cubicBezTo>
                    <a:pt x="578" y="5229"/>
                    <a:pt x="4377" y="6141"/>
                    <a:pt x="4377" y="6141"/>
                  </a:cubicBezTo>
                  <a:lnTo>
                    <a:pt x="13982" y="6141"/>
                  </a:lnTo>
                  <a:cubicBezTo>
                    <a:pt x="13982" y="6141"/>
                    <a:pt x="17751" y="5229"/>
                    <a:pt x="18268" y="1004"/>
                  </a:cubicBezTo>
                  <a:cubicBezTo>
                    <a:pt x="18329" y="457"/>
                    <a:pt x="17934" y="1"/>
                    <a:pt x="17417" y="1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0"/>
            <p:cNvSpPr/>
            <p:nvPr/>
          </p:nvSpPr>
          <p:spPr>
            <a:xfrm>
              <a:off x="3638625" y="4425875"/>
              <a:ext cx="276625" cy="40300"/>
            </a:xfrm>
            <a:custGeom>
              <a:avLst/>
              <a:gdLst/>
              <a:ahLst/>
              <a:cxnLst/>
              <a:rect l="l" t="t" r="r" b="b"/>
              <a:pathLst>
                <a:path w="11065" h="1612" extrusionOk="0">
                  <a:moveTo>
                    <a:pt x="791" y="1"/>
                  </a:moveTo>
                  <a:cubicBezTo>
                    <a:pt x="366" y="1"/>
                    <a:pt x="1" y="366"/>
                    <a:pt x="1" y="791"/>
                  </a:cubicBezTo>
                  <a:lnTo>
                    <a:pt x="1" y="1612"/>
                  </a:lnTo>
                  <a:lnTo>
                    <a:pt x="11065" y="1612"/>
                  </a:lnTo>
                  <a:lnTo>
                    <a:pt x="11065" y="791"/>
                  </a:lnTo>
                  <a:cubicBezTo>
                    <a:pt x="11065" y="366"/>
                    <a:pt x="10700" y="1"/>
                    <a:pt x="10275" y="1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43"/>
          <p:cNvSpPr txBox="1">
            <a:spLocks noGrp="1"/>
          </p:cNvSpPr>
          <p:nvPr>
            <p:ph type="title"/>
          </p:nvPr>
        </p:nvSpPr>
        <p:spPr>
          <a:xfrm>
            <a:off x="1173142" y="919525"/>
            <a:ext cx="6841356" cy="11099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Maksud</a:t>
            </a:r>
            <a:r>
              <a:rPr lang="en-MY" dirty="0"/>
              <a:t>: </a:t>
            </a:r>
            <a:r>
              <a:rPr lang="sv-SE" dirty="0"/>
              <a:t>Memerihalkan perubahan parameter seperti lokasi, arah, bentuk, saiz, isipadu, berat dan jisim dengan masa.</a:t>
            </a:r>
            <a:endParaRPr dirty="0"/>
          </a:p>
        </p:txBody>
      </p:sp>
      <p:sp>
        <p:nvSpPr>
          <p:cNvPr id="2033" name="Google Shape;2033;p43"/>
          <p:cNvSpPr txBox="1">
            <a:spLocks noGrp="1"/>
          </p:cNvSpPr>
          <p:nvPr>
            <p:ph type="title" idx="4"/>
          </p:nvPr>
        </p:nvSpPr>
        <p:spPr>
          <a:xfrm>
            <a:off x="1051907" y="591279"/>
            <a:ext cx="7378868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7. </a:t>
            </a:r>
            <a:r>
              <a:rPr lang="en-MY" sz="2800" b="1" dirty="0" err="1"/>
              <a:t>Menggunakan</a:t>
            </a:r>
            <a:r>
              <a:rPr lang="en-MY" sz="2800" b="1" dirty="0"/>
              <a:t> </a:t>
            </a:r>
            <a:r>
              <a:rPr lang="en-MY" sz="2800" b="1" dirty="0" err="1"/>
              <a:t>Perhubungan</a:t>
            </a:r>
            <a:r>
              <a:rPr lang="en-MY" sz="2800" b="1" dirty="0"/>
              <a:t> Ruang Dan Masa</a:t>
            </a:r>
            <a:endParaRPr sz="2800" b="1" dirty="0"/>
          </a:p>
        </p:txBody>
      </p:sp>
      <p:grpSp>
        <p:nvGrpSpPr>
          <p:cNvPr id="2037" name="Google Shape;2037;p43"/>
          <p:cNvGrpSpPr/>
          <p:nvPr/>
        </p:nvGrpSpPr>
        <p:grpSpPr>
          <a:xfrm>
            <a:off x="108979" y="1645360"/>
            <a:ext cx="556602" cy="670735"/>
            <a:chOff x="3230400" y="3025675"/>
            <a:chExt cx="169700" cy="222100"/>
          </a:xfrm>
        </p:grpSpPr>
        <p:sp>
          <p:nvSpPr>
            <p:cNvPr id="2038" name="Google Shape;2038;p43"/>
            <p:cNvSpPr/>
            <p:nvPr/>
          </p:nvSpPr>
          <p:spPr>
            <a:xfrm>
              <a:off x="3230400" y="3025675"/>
              <a:ext cx="165550" cy="222100"/>
            </a:xfrm>
            <a:custGeom>
              <a:avLst/>
              <a:gdLst/>
              <a:ahLst/>
              <a:cxnLst/>
              <a:rect l="l" t="t" r="r" b="b"/>
              <a:pathLst>
                <a:path w="6622" h="8884" extrusionOk="0">
                  <a:moveTo>
                    <a:pt x="143" y="1"/>
                  </a:moveTo>
                  <a:cubicBezTo>
                    <a:pt x="72" y="1"/>
                    <a:pt x="1" y="72"/>
                    <a:pt x="1" y="143"/>
                  </a:cubicBezTo>
                  <a:lnTo>
                    <a:pt x="1" y="8740"/>
                  </a:lnTo>
                  <a:cubicBezTo>
                    <a:pt x="1" y="8812"/>
                    <a:pt x="72" y="8883"/>
                    <a:pt x="143" y="8883"/>
                  </a:cubicBezTo>
                  <a:lnTo>
                    <a:pt x="6478" y="8883"/>
                  </a:lnTo>
                  <a:cubicBezTo>
                    <a:pt x="6550" y="8883"/>
                    <a:pt x="6621" y="8812"/>
                    <a:pt x="6621" y="8740"/>
                  </a:cubicBezTo>
                  <a:lnTo>
                    <a:pt x="6621" y="143"/>
                  </a:lnTo>
                  <a:cubicBezTo>
                    <a:pt x="6621" y="72"/>
                    <a:pt x="6550" y="1"/>
                    <a:pt x="6478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43"/>
            <p:cNvSpPr/>
            <p:nvPr/>
          </p:nvSpPr>
          <p:spPr>
            <a:xfrm>
              <a:off x="3235175" y="3025675"/>
              <a:ext cx="164925" cy="222100"/>
            </a:xfrm>
            <a:custGeom>
              <a:avLst/>
              <a:gdLst/>
              <a:ahLst/>
              <a:cxnLst/>
              <a:rect l="l" t="t" r="r" b="b"/>
              <a:pathLst>
                <a:path w="6597" h="8884" extrusionOk="0">
                  <a:moveTo>
                    <a:pt x="143" y="1"/>
                  </a:moveTo>
                  <a:cubicBezTo>
                    <a:pt x="48" y="1"/>
                    <a:pt x="0" y="72"/>
                    <a:pt x="0" y="143"/>
                  </a:cubicBezTo>
                  <a:lnTo>
                    <a:pt x="0" y="8740"/>
                  </a:lnTo>
                  <a:cubicBezTo>
                    <a:pt x="0" y="8812"/>
                    <a:pt x="48" y="8883"/>
                    <a:pt x="143" y="8883"/>
                  </a:cubicBezTo>
                  <a:lnTo>
                    <a:pt x="6454" y="8883"/>
                  </a:lnTo>
                  <a:cubicBezTo>
                    <a:pt x="6525" y="8883"/>
                    <a:pt x="6597" y="8812"/>
                    <a:pt x="6597" y="8740"/>
                  </a:cubicBezTo>
                  <a:lnTo>
                    <a:pt x="6597" y="143"/>
                  </a:lnTo>
                  <a:cubicBezTo>
                    <a:pt x="6597" y="72"/>
                    <a:pt x="6525" y="1"/>
                    <a:pt x="6454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43"/>
            <p:cNvSpPr/>
            <p:nvPr/>
          </p:nvSpPr>
          <p:spPr>
            <a:xfrm>
              <a:off x="3244100" y="3055450"/>
              <a:ext cx="139325" cy="178025"/>
            </a:xfrm>
            <a:custGeom>
              <a:avLst/>
              <a:gdLst/>
              <a:ahLst/>
              <a:cxnLst/>
              <a:rect l="l" t="t" r="r" b="b"/>
              <a:pathLst>
                <a:path w="5573" h="7121" extrusionOk="0">
                  <a:moveTo>
                    <a:pt x="143" y="0"/>
                  </a:moveTo>
                  <a:cubicBezTo>
                    <a:pt x="48" y="0"/>
                    <a:pt x="0" y="48"/>
                    <a:pt x="0" y="143"/>
                  </a:cubicBezTo>
                  <a:lnTo>
                    <a:pt x="0" y="6978"/>
                  </a:lnTo>
                  <a:cubicBezTo>
                    <a:pt x="0" y="7049"/>
                    <a:pt x="48" y="7121"/>
                    <a:pt x="143" y="7121"/>
                  </a:cubicBezTo>
                  <a:lnTo>
                    <a:pt x="5430" y="7121"/>
                  </a:lnTo>
                  <a:cubicBezTo>
                    <a:pt x="5501" y="7121"/>
                    <a:pt x="5573" y="7049"/>
                    <a:pt x="5573" y="6978"/>
                  </a:cubicBezTo>
                  <a:lnTo>
                    <a:pt x="5573" y="143"/>
                  </a:lnTo>
                  <a:cubicBezTo>
                    <a:pt x="5573" y="48"/>
                    <a:pt x="5501" y="0"/>
                    <a:pt x="5430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43"/>
            <p:cNvSpPr/>
            <p:nvPr/>
          </p:nvSpPr>
          <p:spPr>
            <a:xfrm>
              <a:off x="3247675" y="3051275"/>
              <a:ext cx="139325" cy="178050"/>
            </a:xfrm>
            <a:custGeom>
              <a:avLst/>
              <a:gdLst/>
              <a:ahLst/>
              <a:cxnLst/>
              <a:rect l="l" t="t" r="r" b="b"/>
              <a:pathLst>
                <a:path w="5573" h="7122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6978"/>
                  </a:lnTo>
                  <a:cubicBezTo>
                    <a:pt x="0" y="7050"/>
                    <a:pt x="72" y="7121"/>
                    <a:pt x="143" y="7121"/>
                  </a:cubicBezTo>
                  <a:lnTo>
                    <a:pt x="5430" y="7121"/>
                  </a:lnTo>
                  <a:cubicBezTo>
                    <a:pt x="5525" y="7121"/>
                    <a:pt x="5573" y="7050"/>
                    <a:pt x="5573" y="6978"/>
                  </a:cubicBezTo>
                  <a:lnTo>
                    <a:pt x="5573" y="143"/>
                  </a:lnTo>
                  <a:cubicBezTo>
                    <a:pt x="5573" y="72"/>
                    <a:pt x="5525" y="1"/>
                    <a:pt x="5430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43"/>
            <p:cNvSpPr/>
            <p:nvPr/>
          </p:nvSpPr>
          <p:spPr>
            <a:xfrm>
              <a:off x="3264350" y="3099500"/>
              <a:ext cx="27400" cy="26825"/>
            </a:xfrm>
            <a:custGeom>
              <a:avLst/>
              <a:gdLst/>
              <a:ahLst/>
              <a:cxnLst/>
              <a:rect l="l" t="t" r="r" b="b"/>
              <a:pathLst>
                <a:path w="1096" h="1073" extrusionOk="0">
                  <a:moveTo>
                    <a:pt x="143" y="1"/>
                  </a:moveTo>
                  <a:cubicBezTo>
                    <a:pt x="71" y="1"/>
                    <a:pt x="0" y="48"/>
                    <a:pt x="0" y="120"/>
                  </a:cubicBezTo>
                  <a:lnTo>
                    <a:pt x="0" y="929"/>
                  </a:lnTo>
                  <a:cubicBezTo>
                    <a:pt x="0" y="1025"/>
                    <a:pt x="71" y="1072"/>
                    <a:pt x="143" y="1072"/>
                  </a:cubicBezTo>
                  <a:lnTo>
                    <a:pt x="953" y="1072"/>
                  </a:lnTo>
                  <a:cubicBezTo>
                    <a:pt x="1024" y="1072"/>
                    <a:pt x="1095" y="1025"/>
                    <a:pt x="1095" y="929"/>
                  </a:cubicBezTo>
                  <a:lnTo>
                    <a:pt x="1095" y="120"/>
                  </a:lnTo>
                  <a:cubicBezTo>
                    <a:pt x="1095" y="48"/>
                    <a:pt x="1024" y="1"/>
                    <a:pt x="953" y="1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43"/>
            <p:cNvSpPr/>
            <p:nvPr/>
          </p:nvSpPr>
          <p:spPr>
            <a:xfrm>
              <a:off x="3264350" y="3137600"/>
              <a:ext cx="27400" cy="27425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143" y="1"/>
                  </a:moveTo>
                  <a:cubicBezTo>
                    <a:pt x="71" y="1"/>
                    <a:pt x="0" y="72"/>
                    <a:pt x="0" y="144"/>
                  </a:cubicBezTo>
                  <a:lnTo>
                    <a:pt x="0" y="953"/>
                  </a:lnTo>
                  <a:cubicBezTo>
                    <a:pt x="0" y="1025"/>
                    <a:pt x="71" y="1096"/>
                    <a:pt x="143" y="1096"/>
                  </a:cubicBezTo>
                  <a:lnTo>
                    <a:pt x="953" y="1096"/>
                  </a:lnTo>
                  <a:cubicBezTo>
                    <a:pt x="1024" y="1096"/>
                    <a:pt x="1095" y="1025"/>
                    <a:pt x="1095" y="953"/>
                  </a:cubicBezTo>
                  <a:lnTo>
                    <a:pt x="1095" y="144"/>
                  </a:lnTo>
                  <a:cubicBezTo>
                    <a:pt x="1095" y="72"/>
                    <a:pt x="1024" y="1"/>
                    <a:pt x="953" y="1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43"/>
            <p:cNvSpPr/>
            <p:nvPr/>
          </p:nvSpPr>
          <p:spPr>
            <a:xfrm>
              <a:off x="3264350" y="3176300"/>
              <a:ext cx="27400" cy="27425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143" y="1"/>
                  </a:moveTo>
                  <a:cubicBezTo>
                    <a:pt x="71" y="1"/>
                    <a:pt x="0" y="72"/>
                    <a:pt x="0" y="143"/>
                  </a:cubicBezTo>
                  <a:lnTo>
                    <a:pt x="0" y="953"/>
                  </a:lnTo>
                  <a:cubicBezTo>
                    <a:pt x="0" y="1025"/>
                    <a:pt x="71" y="1096"/>
                    <a:pt x="143" y="1096"/>
                  </a:cubicBezTo>
                  <a:lnTo>
                    <a:pt x="953" y="1096"/>
                  </a:lnTo>
                  <a:cubicBezTo>
                    <a:pt x="1024" y="1096"/>
                    <a:pt x="1095" y="1025"/>
                    <a:pt x="1095" y="953"/>
                  </a:cubicBezTo>
                  <a:lnTo>
                    <a:pt x="1095" y="143"/>
                  </a:lnTo>
                  <a:cubicBezTo>
                    <a:pt x="1095" y="72"/>
                    <a:pt x="1024" y="1"/>
                    <a:pt x="953" y="1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43"/>
            <p:cNvSpPr/>
            <p:nvPr/>
          </p:nvSpPr>
          <p:spPr>
            <a:xfrm>
              <a:off x="3317325" y="3110225"/>
              <a:ext cx="53000" cy="7150"/>
            </a:xfrm>
            <a:custGeom>
              <a:avLst/>
              <a:gdLst/>
              <a:ahLst/>
              <a:cxnLst/>
              <a:rect l="l" t="t" r="r" b="b"/>
              <a:pathLst>
                <a:path w="2120" h="286" extrusionOk="0">
                  <a:moveTo>
                    <a:pt x="143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15"/>
                    <a:pt x="72" y="286"/>
                    <a:pt x="143" y="286"/>
                  </a:cubicBezTo>
                  <a:lnTo>
                    <a:pt x="2001" y="286"/>
                  </a:lnTo>
                  <a:cubicBezTo>
                    <a:pt x="2072" y="286"/>
                    <a:pt x="2120" y="215"/>
                    <a:pt x="2120" y="143"/>
                  </a:cubicBezTo>
                  <a:cubicBezTo>
                    <a:pt x="2120" y="72"/>
                    <a:pt x="2072" y="0"/>
                    <a:pt x="2001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43"/>
            <p:cNvSpPr/>
            <p:nvPr/>
          </p:nvSpPr>
          <p:spPr>
            <a:xfrm>
              <a:off x="3317325" y="3148925"/>
              <a:ext cx="53000" cy="7150"/>
            </a:xfrm>
            <a:custGeom>
              <a:avLst/>
              <a:gdLst/>
              <a:ahLst/>
              <a:cxnLst/>
              <a:rect l="l" t="t" r="r" b="b"/>
              <a:pathLst>
                <a:path w="2120" h="286" extrusionOk="0">
                  <a:moveTo>
                    <a:pt x="143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14"/>
                    <a:pt x="72" y="286"/>
                    <a:pt x="143" y="286"/>
                  </a:cubicBezTo>
                  <a:lnTo>
                    <a:pt x="2001" y="286"/>
                  </a:lnTo>
                  <a:cubicBezTo>
                    <a:pt x="2072" y="286"/>
                    <a:pt x="2120" y="214"/>
                    <a:pt x="2120" y="143"/>
                  </a:cubicBezTo>
                  <a:cubicBezTo>
                    <a:pt x="2120" y="72"/>
                    <a:pt x="2072" y="0"/>
                    <a:pt x="2001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43"/>
            <p:cNvSpPr/>
            <p:nvPr/>
          </p:nvSpPr>
          <p:spPr>
            <a:xfrm>
              <a:off x="3317325" y="3187625"/>
              <a:ext cx="53000" cy="6575"/>
            </a:xfrm>
            <a:custGeom>
              <a:avLst/>
              <a:gdLst/>
              <a:ahLst/>
              <a:cxnLst/>
              <a:rect l="l" t="t" r="r" b="b"/>
              <a:pathLst>
                <a:path w="2120" h="263" extrusionOk="0">
                  <a:moveTo>
                    <a:pt x="143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4"/>
                    <a:pt x="72" y="262"/>
                    <a:pt x="143" y="262"/>
                  </a:cubicBezTo>
                  <a:lnTo>
                    <a:pt x="2001" y="262"/>
                  </a:lnTo>
                  <a:cubicBezTo>
                    <a:pt x="2072" y="262"/>
                    <a:pt x="2120" y="214"/>
                    <a:pt x="2120" y="143"/>
                  </a:cubicBezTo>
                  <a:cubicBezTo>
                    <a:pt x="2120" y="48"/>
                    <a:pt x="2072" y="0"/>
                    <a:pt x="2001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43"/>
            <p:cNvSpPr/>
            <p:nvPr/>
          </p:nvSpPr>
          <p:spPr>
            <a:xfrm>
              <a:off x="3260175" y="3081000"/>
              <a:ext cx="59550" cy="36375"/>
            </a:xfrm>
            <a:custGeom>
              <a:avLst/>
              <a:gdLst/>
              <a:ahLst/>
              <a:cxnLst/>
              <a:rect l="l" t="t" r="r" b="b"/>
              <a:pathLst>
                <a:path w="2382" h="1455" extrusionOk="0">
                  <a:moveTo>
                    <a:pt x="2214" y="0"/>
                  </a:moveTo>
                  <a:cubicBezTo>
                    <a:pt x="2187" y="0"/>
                    <a:pt x="2162" y="8"/>
                    <a:pt x="2144" y="26"/>
                  </a:cubicBezTo>
                  <a:lnTo>
                    <a:pt x="620" y="1122"/>
                  </a:lnTo>
                  <a:lnTo>
                    <a:pt x="262" y="717"/>
                  </a:lnTo>
                  <a:cubicBezTo>
                    <a:pt x="236" y="677"/>
                    <a:pt x="195" y="660"/>
                    <a:pt x="156" y="660"/>
                  </a:cubicBezTo>
                  <a:cubicBezTo>
                    <a:pt x="124" y="660"/>
                    <a:pt x="93" y="672"/>
                    <a:pt x="72" y="693"/>
                  </a:cubicBezTo>
                  <a:cubicBezTo>
                    <a:pt x="24" y="741"/>
                    <a:pt x="0" y="836"/>
                    <a:pt x="48" y="883"/>
                  </a:cubicBezTo>
                  <a:lnTo>
                    <a:pt x="500" y="1407"/>
                  </a:lnTo>
                  <a:cubicBezTo>
                    <a:pt x="524" y="1431"/>
                    <a:pt x="572" y="1455"/>
                    <a:pt x="596" y="1455"/>
                  </a:cubicBezTo>
                  <a:cubicBezTo>
                    <a:pt x="643" y="1455"/>
                    <a:pt x="667" y="1431"/>
                    <a:pt x="691" y="1431"/>
                  </a:cubicBezTo>
                  <a:lnTo>
                    <a:pt x="2310" y="240"/>
                  </a:lnTo>
                  <a:cubicBezTo>
                    <a:pt x="2358" y="193"/>
                    <a:pt x="2382" y="121"/>
                    <a:pt x="2334" y="50"/>
                  </a:cubicBezTo>
                  <a:cubicBezTo>
                    <a:pt x="2305" y="20"/>
                    <a:pt x="2257" y="0"/>
                    <a:pt x="2214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43"/>
            <p:cNvSpPr/>
            <p:nvPr/>
          </p:nvSpPr>
          <p:spPr>
            <a:xfrm>
              <a:off x="3260175" y="3119500"/>
              <a:ext cx="59550" cy="36575"/>
            </a:xfrm>
            <a:custGeom>
              <a:avLst/>
              <a:gdLst/>
              <a:ahLst/>
              <a:cxnLst/>
              <a:rect l="l" t="t" r="r" b="b"/>
              <a:pathLst>
                <a:path w="2382" h="1463" extrusionOk="0">
                  <a:moveTo>
                    <a:pt x="2228" y="1"/>
                  </a:moveTo>
                  <a:cubicBezTo>
                    <a:pt x="2196" y="1"/>
                    <a:pt x="2165" y="13"/>
                    <a:pt x="2144" y="34"/>
                  </a:cubicBezTo>
                  <a:lnTo>
                    <a:pt x="620" y="1130"/>
                  </a:lnTo>
                  <a:lnTo>
                    <a:pt x="262" y="701"/>
                  </a:lnTo>
                  <a:cubicBezTo>
                    <a:pt x="238" y="677"/>
                    <a:pt x="203" y="665"/>
                    <a:pt x="167" y="665"/>
                  </a:cubicBezTo>
                  <a:cubicBezTo>
                    <a:pt x="131" y="665"/>
                    <a:pt x="96" y="677"/>
                    <a:pt x="72" y="701"/>
                  </a:cubicBezTo>
                  <a:cubicBezTo>
                    <a:pt x="24" y="748"/>
                    <a:pt x="0" y="820"/>
                    <a:pt x="48" y="891"/>
                  </a:cubicBezTo>
                  <a:lnTo>
                    <a:pt x="500" y="1391"/>
                  </a:lnTo>
                  <a:cubicBezTo>
                    <a:pt x="524" y="1439"/>
                    <a:pt x="572" y="1463"/>
                    <a:pt x="596" y="1463"/>
                  </a:cubicBezTo>
                  <a:cubicBezTo>
                    <a:pt x="643" y="1463"/>
                    <a:pt x="667" y="1439"/>
                    <a:pt x="691" y="1415"/>
                  </a:cubicBezTo>
                  <a:lnTo>
                    <a:pt x="2310" y="248"/>
                  </a:lnTo>
                  <a:cubicBezTo>
                    <a:pt x="2358" y="201"/>
                    <a:pt x="2382" y="129"/>
                    <a:pt x="2334" y="58"/>
                  </a:cubicBezTo>
                  <a:cubicBezTo>
                    <a:pt x="2308" y="19"/>
                    <a:pt x="2267" y="1"/>
                    <a:pt x="2228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43"/>
            <p:cNvSpPr/>
            <p:nvPr/>
          </p:nvSpPr>
          <p:spPr>
            <a:xfrm>
              <a:off x="3260175" y="3158075"/>
              <a:ext cx="59550" cy="36125"/>
            </a:xfrm>
            <a:custGeom>
              <a:avLst/>
              <a:gdLst/>
              <a:ahLst/>
              <a:cxnLst/>
              <a:rect l="l" t="t" r="r" b="b"/>
              <a:pathLst>
                <a:path w="2382" h="1445" extrusionOk="0">
                  <a:moveTo>
                    <a:pt x="2210" y="1"/>
                  </a:moveTo>
                  <a:cubicBezTo>
                    <a:pt x="2185" y="1"/>
                    <a:pt x="2161" y="6"/>
                    <a:pt x="2144" y="15"/>
                  </a:cubicBezTo>
                  <a:lnTo>
                    <a:pt x="620" y="1134"/>
                  </a:lnTo>
                  <a:lnTo>
                    <a:pt x="262" y="706"/>
                  </a:lnTo>
                  <a:cubicBezTo>
                    <a:pt x="236" y="680"/>
                    <a:pt x="196" y="661"/>
                    <a:pt x="157" y="661"/>
                  </a:cubicBezTo>
                  <a:cubicBezTo>
                    <a:pt x="124" y="661"/>
                    <a:pt x="93" y="674"/>
                    <a:pt x="72" y="706"/>
                  </a:cubicBezTo>
                  <a:cubicBezTo>
                    <a:pt x="24" y="753"/>
                    <a:pt x="0" y="825"/>
                    <a:pt x="48" y="896"/>
                  </a:cubicBezTo>
                  <a:lnTo>
                    <a:pt x="500" y="1396"/>
                  </a:lnTo>
                  <a:cubicBezTo>
                    <a:pt x="524" y="1444"/>
                    <a:pt x="572" y="1444"/>
                    <a:pt x="596" y="1444"/>
                  </a:cubicBezTo>
                  <a:cubicBezTo>
                    <a:pt x="643" y="1444"/>
                    <a:pt x="667" y="1444"/>
                    <a:pt x="691" y="1420"/>
                  </a:cubicBezTo>
                  <a:lnTo>
                    <a:pt x="2310" y="253"/>
                  </a:lnTo>
                  <a:cubicBezTo>
                    <a:pt x="2358" y="206"/>
                    <a:pt x="2382" y="110"/>
                    <a:pt x="2334" y="63"/>
                  </a:cubicBezTo>
                  <a:cubicBezTo>
                    <a:pt x="2304" y="17"/>
                    <a:pt x="2255" y="1"/>
                    <a:pt x="2210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43"/>
            <p:cNvSpPr/>
            <p:nvPr/>
          </p:nvSpPr>
          <p:spPr>
            <a:xfrm>
              <a:off x="3281600" y="3035200"/>
              <a:ext cx="66125" cy="36350"/>
            </a:xfrm>
            <a:custGeom>
              <a:avLst/>
              <a:gdLst/>
              <a:ahLst/>
              <a:cxnLst/>
              <a:rect l="l" t="t" r="r" b="b"/>
              <a:pathLst>
                <a:path w="2645" h="1454" extrusionOk="0">
                  <a:moveTo>
                    <a:pt x="1310" y="1"/>
                  </a:moveTo>
                  <a:cubicBezTo>
                    <a:pt x="1120" y="1"/>
                    <a:pt x="929" y="72"/>
                    <a:pt x="787" y="215"/>
                  </a:cubicBezTo>
                  <a:lnTo>
                    <a:pt x="144" y="215"/>
                  </a:lnTo>
                  <a:cubicBezTo>
                    <a:pt x="72" y="215"/>
                    <a:pt x="1" y="263"/>
                    <a:pt x="1" y="358"/>
                  </a:cubicBezTo>
                  <a:lnTo>
                    <a:pt x="1" y="1310"/>
                  </a:lnTo>
                  <a:cubicBezTo>
                    <a:pt x="1" y="1382"/>
                    <a:pt x="72" y="1453"/>
                    <a:pt x="144" y="1453"/>
                  </a:cubicBezTo>
                  <a:lnTo>
                    <a:pt x="2501" y="1453"/>
                  </a:lnTo>
                  <a:cubicBezTo>
                    <a:pt x="2573" y="1453"/>
                    <a:pt x="2644" y="1382"/>
                    <a:pt x="2644" y="1310"/>
                  </a:cubicBezTo>
                  <a:lnTo>
                    <a:pt x="2644" y="358"/>
                  </a:lnTo>
                  <a:cubicBezTo>
                    <a:pt x="2644" y="263"/>
                    <a:pt x="2573" y="215"/>
                    <a:pt x="2501" y="215"/>
                  </a:cubicBezTo>
                  <a:lnTo>
                    <a:pt x="1834" y="215"/>
                  </a:lnTo>
                  <a:cubicBezTo>
                    <a:pt x="1691" y="72"/>
                    <a:pt x="1525" y="1"/>
                    <a:pt x="1310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43"/>
            <p:cNvSpPr/>
            <p:nvPr/>
          </p:nvSpPr>
          <p:spPr>
            <a:xfrm>
              <a:off x="3284575" y="3035200"/>
              <a:ext cx="66125" cy="36350"/>
            </a:xfrm>
            <a:custGeom>
              <a:avLst/>
              <a:gdLst/>
              <a:ahLst/>
              <a:cxnLst/>
              <a:rect l="l" t="t" r="r" b="b"/>
              <a:pathLst>
                <a:path w="2645" h="1454" extrusionOk="0">
                  <a:moveTo>
                    <a:pt x="1311" y="1"/>
                  </a:moveTo>
                  <a:cubicBezTo>
                    <a:pt x="1120" y="1"/>
                    <a:pt x="929" y="72"/>
                    <a:pt x="787" y="215"/>
                  </a:cubicBezTo>
                  <a:lnTo>
                    <a:pt x="144" y="215"/>
                  </a:lnTo>
                  <a:cubicBezTo>
                    <a:pt x="72" y="215"/>
                    <a:pt x="1" y="263"/>
                    <a:pt x="1" y="358"/>
                  </a:cubicBezTo>
                  <a:lnTo>
                    <a:pt x="1" y="1310"/>
                  </a:lnTo>
                  <a:cubicBezTo>
                    <a:pt x="1" y="1382"/>
                    <a:pt x="72" y="1453"/>
                    <a:pt x="144" y="1453"/>
                  </a:cubicBezTo>
                  <a:lnTo>
                    <a:pt x="2501" y="1453"/>
                  </a:lnTo>
                  <a:cubicBezTo>
                    <a:pt x="2573" y="1453"/>
                    <a:pt x="2644" y="1382"/>
                    <a:pt x="2644" y="1310"/>
                  </a:cubicBezTo>
                  <a:lnTo>
                    <a:pt x="2644" y="358"/>
                  </a:lnTo>
                  <a:cubicBezTo>
                    <a:pt x="2644" y="263"/>
                    <a:pt x="2573" y="215"/>
                    <a:pt x="2501" y="215"/>
                  </a:cubicBezTo>
                  <a:lnTo>
                    <a:pt x="1834" y="215"/>
                  </a:lnTo>
                  <a:cubicBezTo>
                    <a:pt x="1692" y="72"/>
                    <a:pt x="1525" y="1"/>
                    <a:pt x="1311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43"/>
            <p:cNvSpPr/>
            <p:nvPr/>
          </p:nvSpPr>
          <p:spPr>
            <a:xfrm>
              <a:off x="3294100" y="3044125"/>
              <a:ext cx="47075" cy="17900"/>
            </a:xfrm>
            <a:custGeom>
              <a:avLst/>
              <a:gdLst/>
              <a:ahLst/>
              <a:cxnLst/>
              <a:rect l="l" t="t" r="r" b="b"/>
              <a:pathLst>
                <a:path w="1883" h="716" extrusionOk="0">
                  <a:moveTo>
                    <a:pt x="930" y="1"/>
                  </a:moveTo>
                  <a:cubicBezTo>
                    <a:pt x="834" y="1"/>
                    <a:pt x="739" y="48"/>
                    <a:pt x="691" y="120"/>
                  </a:cubicBezTo>
                  <a:lnTo>
                    <a:pt x="572" y="215"/>
                  </a:lnTo>
                  <a:lnTo>
                    <a:pt x="72" y="215"/>
                  </a:lnTo>
                  <a:cubicBezTo>
                    <a:pt x="25" y="215"/>
                    <a:pt x="1" y="263"/>
                    <a:pt x="1" y="310"/>
                  </a:cubicBezTo>
                  <a:lnTo>
                    <a:pt x="1" y="620"/>
                  </a:lnTo>
                  <a:cubicBezTo>
                    <a:pt x="1" y="668"/>
                    <a:pt x="25" y="715"/>
                    <a:pt x="72" y="715"/>
                  </a:cubicBezTo>
                  <a:lnTo>
                    <a:pt x="1787" y="715"/>
                  </a:lnTo>
                  <a:cubicBezTo>
                    <a:pt x="1834" y="715"/>
                    <a:pt x="1882" y="668"/>
                    <a:pt x="1882" y="620"/>
                  </a:cubicBezTo>
                  <a:lnTo>
                    <a:pt x="1882" y="310"/>
                  </a:lnTo>
                  <a:cubicBezTo>
                    <a:pt x="1882" y="263"/>
                    <a:pt x="1834" y="215"/>
                    <a:pt x="1787" y="215"/>
                  </a:cubicBezTo>
                  <a:lnTo>
                    <a:pt x="1311" y="215"/>
                  </a:lnTo>
                  <a:lnTo>
                    <a:pt x="1191" y="120"/>
                  </a:lnTo>
                  <a:cubicBezTo>
                    <a:pt x="1120" y="48"/>
                    <a:pt x="1025" y="1"/>
                    <a:pt x="930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76" name="Google Shape;2076;p43"/>
          <p:cNvGrpSpPr/>
          <p:nvPr/>
        </p:nvGrpSpPr>
        <p:grpSpPr>
          <a:xfrm>
            <a:off x="-480379" y="760920"/>
            <a:ext cx="1683142" cy="647299"/>
            <a:chOff x="1616325" y="1685825"/>
            <a:chExt cx="1470250" cy="565425"/>
          </a:xfrm>
        </p:grpSpPr>
        <p:sp>
          <p:nvSpPr>
            <p:cNvPr id="2077" name="Google Shape;2077;p43"/>
            <p:cNvSpPr/>
            <p:nvPr/>
          </p:nvSpPr>
          <p:spPr>
            <a:xfrm>
              <a:off x="1972425" y="2032725"/>
              <a:ext cx="758900" cy="125125"/>
            </a:xfrm>
            <a:custGeom>
              <a:avLst/>
              <a:gdLst/>
              <a:ahLst/>
              <a:cxnLst/>
              <a:rect l="l" t="t" r="r" b="b"/>
              <a:pathLst>
                <a:path w="30356" h="5005" extrusionOk="0">
                  <a:moveTo>
                    <a:pt x="0" y="1"/>
                  </a:moveTo>
                  <a:cubicBezTo>
                    <a:pt x="0" y="1"/>
                    <a:pt x="167" y="334"/>
                    <a:pt x="334" y="935"/>
                  </a:cubicBezTo>
                  <a:cubicBezTo>
                    <a:pt x="434" y="1302"/>
                    <a:pt x="500" y="1769"/>
                    <a:pt x="500" y="2336"/>
                  </a:cubicBezTo>
                  <a:cubicBezTo>
                    <a:pt x="500" y="3870"/>
                    <a:pt x="0" y="5004"/>
                    <a:pt x="0" y="5004"/>
                  </a:cubicBezTo>
                  <a:lnTo>
                    <a:pt x="29554" y="5004"/>
                  </a:lnTo>
                  <a:cubicBezTo>
                    <a:pt x="29821" y="5004"/>
                    <a:pt x="30055" y="4871"/>
                    <a:pt x="30188" y="4671"/>
                  </a:cubicBezTo>
                  <a:cubicBezTo>
                    <a:pt x="30288" y="4537"/>
                    <a:pt x="30355" y="4371"/>
                    <a:pt x="30355" y="4204"/>
                  </a:cubicBezTo>
                  <a:lnTo>
                    <a:pt x="30355" y="1001"/>
                  </a:lnTo>
                  <a:cubicBezTo>
                    <a:pt x="30355" y="434"/>
                    <a:pt x="29921" y="1"/>
                    <a:pt x="29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43"/>
            <p:cNvSpPr/>
            <p:nvPr/>
          </p:nvSpPr>
          <p:spPr>
            <a:xfrm>
              <a:off x="1961575" y="2023550"/>
              <a:ext cx="778900" cy="143475"/>
            </a:xfrm>
            <a:custGeom>
              <a:avLst/>
              <a:gdLst/>
              <a:ahLst/>
              <a:cxnLst/>
              <a:rect l="l" t="t" r="r" b="b"/>
              <a:pathLst>
                <a:path w="31156" h="5739" extrusionOk="0">
                  <a:moveTo>
                    <a:pt x="29788" y="768"/>
                  </a:moveTo>
                  <a:cubicBezTo>
                    <a:pt x="30122" y="768"/>
                    <a:pt x="30389" y="1035"/>
                    <a:pt x="30389" y="1368"/>
                  </a:cubicBezTo>
                  <a:lnTo>
                    <a:pt x="30389" y="4571"/>
                  </a:lnTo>
                  <a:cubicBezTo>
                    <a:pt x="30389" y="4671"/>
                    <a:pt x="30355" y="4738"/>
                    <a:pt x="30322" y="4804"/>
                  </a:cubicBezTo>
                  <a:cubicBezTo>
                    <a:pt x="30255" y="4904"/>
                    <a:pt x="30122" y="4971"/>
                    <a:pt x="29988" y="4971"/>
                  </a:cubicBezTo>
                  <a:lnTo>
                    <a:pt x="968" y="4971"/>
                  </a:lnTo>
                  <a:cubicBezTo>
                    <a:pt x="1135" y="4471"/>
                    <a:pt x="1335" y="3670"/>
                    <a:pt x="1335" y="2703"/>
                  </a:cubicBezTo>
                  <a:cubicBezTo>
                    <a:pt x="1335" y="2169"/>
                    <a:pt x="1268" y="1669"/>
                    <a:pt x="1135" y="1202"/>
                  </a:cubicBezTo>
                  <a:cubicBezTo>
                    <a:pt x="1101" y="1035"/>
                    <a:pt x="1034" y="901"/>
                    <a:pt x="1001" y="768"/>
                  </a:cubicBezTo>
                  <a:close/>
                  <a:moveTo>
                    <a:pt x="434" y="1"/>
                  </a:moveTo>
                  <a:cubicBezTo>
                    <a:pt x="267" y="1"/>
                    <a:pt x="167" y="68"/>
                    <a:pt x="100" y="168"/>
                  </a:cubicBezTo>
                  <a:cubicBezTo>
                    <a:pt x="0" y="301"/>
                    <a:pt x="0" y="434"/>
                    <a:pt x="100" y="568"/>
                  </a:cubicBezTo>
                  <a:cubicBezTo>
                    <a:pt x="100" y="568"/>
                    <a:pt x="267" y="868"/>
                    <a:pt x="401" y="1402"/>
                  </a:cubicBezTo>
                  <a:cubicBezTo>
                    <a:pt x="501" y="1802"/>
                    <a:pt x="567" y="2236"/>
                    <a:pt x="567" y="2703"/>
                  </a:cubicBezTo>
                  <a:cubicBezTo>
                    <a:pt x="567" y="4137"/>
                    <a:pt x="67" y="5171"/>
                    <a:pt x="67" y="5205"/>
                  </a:cubicBezTo>
                  <a:cubicBezTo>
                    <a:pt x="0" y="5305"/>
                    <a:pt x="34" y="5471"/>
                    <a:pt x="100" y="5571"/>
                  </a:cubicBezTo>
                  <a:cubicBezTo>
                    <a:pt x="167" y="5672"/>
                    <a:pt x="301" y="5738"/>
                    <a:pt x="434" y="5738"/>
                  </a:cubicBezTo>
                  <a:lnTo>
                    <a:pt x="29988" y="5738"/>
                  </a:lnTo>
                  <a:cubicBezTo>
                    <a:pt x="30389" y="5738"/>
                    <a:pt x="30756" y="5571"/>
                    <a:pt x="30956" y="5238"/>
                  </a:cubicBezTo>
                  <a:cubicBezTo>
                    <a:pt x="31089" y="5071"/>
                    <a:pt x="31156" y="4838"/>
                    <a:pt x="31156" y="4571"/>
                  </a:cubicBezTo>
                  <a:lnTo>
                    <a:pt x="31156" y="1368"/>
                  </a:lnTo>
                  <a:cubicBezTo>
                    <a:pt x="31156" y="601"/>
                    <a:pt x="30556" y="1"/>
                    <a:pt x="29788" y="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43"/>
            <p:cNvSpPr/>
            <p:nvPr/>
          </p:nvSpPr>
          <p:spPr>
            <a:xfrm>
              <a:off x="2292650" y="2088600"/>
              <a:ext cx="394475" cy="11700"/>
            </a:xfrm>
            <a:custGeom>
              <a:avLst/>
              <a:gdLst/>
              <a:ahLst/>
              <a:cxnLst/>
              <a:rect l="l" t="t" r="r" b="b"/>
              <a:pathLst>
                <a:path w="15779" h="468" extrusionOk="0">
                  <a:moveTo>
                    <a:pt x="0" y="234"/>
                  </a:moveTo>
                  <a:cubicBezTo>
                    <a:pt x="0" y="167"/>
                    <a:pt x="5704" y="34"/>
                    <a:pt x="9273" y="1"/>
                  </a:cubicBezTo>
                  <a:cubicBezTo>
                    <a:pt x="12909" y="1"/>
                    <a:pt x="15778" y="101"/>
                    <a:pt x="15778" y="234"/>
                  </a:cubicBezTo>
                  <a:cubicBezTo>
                    <a:pt x="15778" y="368"/>
                    <a:pt x="12976" y="434"/>
                    <a:pt x="9307" y="434"/>
                  </a:cubicBezTo>
                  <a:cubicBezTo>
                    <a:pt x="5738" y="468"/>
                    <a:pt x="0" y="334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43"/>
            <p:cNvSpPr/>
            <p:nvPr/>
          </p:nvSpPr>
          <p:spPr>
            <a:xfrm>
              <a:off x="1989925" y="2112800"/>
              <a:ext cx="394475" cy="10850"/>
            </a:xfrm>
            <a:custGeom>
              <a:avLst/>
              <a:gdLst/>
              <a:ahLst/>
              <a:cxnLst/>
              <a:rect l="l" t="t" r="r" b="b"/>
              <a:pathLst>
                <a:path w="15779" h="434" extrusionOk="0">
                  <a:moveTo>
                    <a:pt x="1" y="234"/>
                  </a:moveTo>
                  <a:cubicBezTo>
                    <a:pt x="1" y="133"/>
                    <a:pt x="5705" y="33"/>
                    <a:pt x="9274" y="0"/>
                  </a:cubicBezTo>
                  <a:cubicBezTo>
                    <a:pt x="12910" y="0"/>
                    <a:pt x="15778" y="100"/>
                    <a:pt x="15778" y="234"/>
                  </a:cubicBezTo>
                  <a:cubicBezTo>
                    <a:pt x="15778" y="367"/>
                    <a:pt x="12976" y="434"/>
                    <a:pt x="9307" y="434"/>
                  </a:cubicBezTo>
                  <a:cubicBezTo>
                    <a:pt x="5738" y="434"/>
                    <a:pt x="1" y="334"/>
                    <a:pt x="1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43"/>
            <p:cNvSpPr/>
            <p:nvPr/>
          </p:nvSpPr>
          <p:spPr>
            <a:xfrm>
              <a:off x="2411900" y="2112800"/>
              <a:ext cx="271050" cy="10850"/>
            </a:xfrm>
            <a:custGeom>
              <a:avLst/>
              <a:gdLst/>
              <a:ahLst/>
              <a:cxnLst/>
              <a:rect l="l" t="t" r="r" b="b"/>
              <a:pathLst>
                <a:path w="10842" h="434" extrusionOk="0">
                  <a:moveTo>
                    <a:pt x="0" y="234"/>
                  </a:moveTo>
                  <a:cubicBezTo>
                    <a:pt x="0" y="133"/>
                    <a:pt x="3936" y="33"/>
                    <a:pt x="6371" y="0"/>
                  </a:cubicBezTo>
                  <a:cubicBezTo>
                    <a:pt x="8873" y="0"/>
                    <a:pt x="10841" y="100"/>
                    <a:pt x="10841" y="234"/>
                  </a:cubicBezTo>
                  <a:cubicBezTo>
                    <a:pt x="10841" y="367"/>
                    <a:pt x="8907" y="434"/>
                    <a:pt x="6405" y="434"/>
                  </a:cubicBezTo>
                  <a:cubicBezTo>
                    <a:pt x="3936" y="434"/>
                    <a:pt x="0" y="334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43"/>
            <p:cNvSpPr/>
            <p:nvPr/>
          </p:nvSpPr>
          <p:spPr>
            <a:xfrm>
              <a:off x="2093325" y="2060250"/>
              <a:ext cx="585450" cy="11700"/>
            </a:xfrm>
            <a:custGeom>
              <a:avLst/>
              <a:gdLst/>
              <a:ahLst/>
              <a:cxnLst/>
              <a:rect l="l" t="t" r="r" b="b"/>
              <a:pathLst>
                <a:path w="23418" h="468" extrusionOk="0">
                  <a:moveTo>
                    <a:pt x="23418" y="201"/>
                  </a:moveTo>
                  <a:cubicBezTo>
                    <a:pt x="23418" y="301"/>
                    <a:pt x="14945" y="401"/>
                    <a:pt x="9674" y="434"/>
                  </a:cubicBezTo>
                  <a:cubicBezTo>
                    <a:pt x="4271" y="468"/>
                    <a:pt x="1" y="334"/>
                    <a:pt x="1" y="201"/>
                  </a:cubicBezTo>
                  <a:cubicBezTo>
                    <a:pt x="1" y="67"/>
                    <a:pt x="4204" y="1"/>
                    <a:pt x="9608" y="1"/>
                  </a:cubicBezTo>
                  <a:cubicBezTo>
                    <a:pt x="14878" y="1"/>
                    <a:pt x="23418" y="134"/>
                    <a:pt x="23418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43"/>
            <p:cNvSpPr/>
            <p:nvPr/>
          </p:nvSpPr>
          <p:spPr>
            <a:xfrm>
              <a:off x="2009100" y="2069425"/>
              <a:ext cx="529575" cy="11700"/>
            </a:xfrm>
            <a:custGeom>
              <a:avLst/>
              <a:gdLst/>
              <a:ahLst/>
              <a:cxnLst/>
              <a:rect l="l" t="t" r="r" b="b"/>
              <a:pathLst>
                <a:path w="21183" h="468" extrusionOk="0">
                  <a:moveTo>
                    <a:pt x="21183" y="201"/>
                  </a:moveTo>
                  <a:cubicBezTo>
                    <a:pt x="21183" y="301"/>
                    <a:pt x="13510" y="401"/>
                    <a:pt x="8740" y="434"/>
                  </a:cubicBezTo>
                  <a:cubicBezTo>
                    <a:pt x="3870" y="467"/>
                    <a:pt x="1" y="334"/>
                    <a:pt x="1" y="201"/>
                  </a:cubicBezTo>
                  <a:cubicBezTo>
                    <a:pt x="1" y="67"/>
                    <a:pt x="3770" y="0"/>
                    <a:pt x="8674" y="0"/>
                  </a:cubicBezTo>
                  <a:cubicBezTo>
                    <a:pt x="13444" y="0"/>
                    <a:pt x="21183" y="134"/>
                    <a:pt x="21183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43"/>
            <p:cNvSpPr/>
            <p:nvPr/>
          </p:nvSpPr>
          <p:spPr>
            <a:xfrm>
              <a:off x="1972425" y="2032725"/>
              <a:ext cx="758900" cy="125125"/>
            </a:xfrm>
            <a:custGeom>
              <a:avLst/>
              <a:gdLst/>
              <a:ahLst/>
              <a:cxnLst/>
              <a:rect l="l" t="t" r="r" b="b"/>
              <a:pathLst>
                <a:path w="30356" h="5005" extrusionOk="0">
                  <a:moveTo>
                    <a:pt x="0" y="1"/>
                  </a:moveTo>
                  <a:cubicBezTo>
                    <a:pt x="0" y="1"/>
                    <a:pt x="167" y="334"/>
                    <a:pt x="334" y="935"/>
                  </a:cubicBezTo>
                  <a:cubicBezTo>
                    <a:pt x="6426" y="716"/>
                    <a:pt x="12535" y="498"/>
                    <a:pt x="18637" y="498"/>
                  </a:cubicBezTo>
                  <a:cubicBezTo>
                    <a:pt x="20921" y="498"/>
                    <a:pt x="23204" y="528"/>
                    <a:pt x="25485" y="601"/>
                  </a:cubicBezTo>
                  <a:cubicBezTo>
                    <a:pt x="26352" y="635"/>
                    <a:pt x="27320" y="735"/>
                    <a:pt x="27787" y="1468"/>
                  </a:cubicBezTo>
                  <a:cubicBezTo>
                    <a:pt x="28153" y="2069"/>
                    <a:pt x="27987" y="2903"/>
                    <a:pt x="27520" y="3470"/>
                  </a:cubicBezTo>
                  <a:cubicBezTo>
                    <a:pt x="27086" y="4037"/>
                    <a:pt x="26452" y="4371"/>
                    <a:pt x="25818" y="4737"/>
                  </a:cubicBezTo>
                  <a:cubicBezTo>
                    <a:pt x="26019" y="4838"/>
                    <a:pt x="26219" y="4904"/>
                    <a:pt x="26452" y="5004"/>
                  </a:cubicBezTo>
                  <a:lnTo>
                    <a:pt x="29521" y="5004"/>
                  </a:lnTo>
                  <a:cubicBezTo>
                    <a:pt x="29755" y="4904"/>
                    <a:pt x="29988" y="4804"/>
                    <a:pt x="30188" y="4671"/>
                  </a:cubicBezTo>
                  <a:cubicBezTo>
                    <a:pt x="30288" y="4537"/>
                    <a:pt x="30355" y="4371"/>
                    <a:pt x="30355" y="4204"/>
                  </a:cubicBezTo>
                  <a:lnTo>
                    <a:pt x="30355" y="1001"/>
                  </a:lnTo>
                  <a:cubicBezTo>
                    <a:pt x="30355" y="434"/>
                    <a:pt x="29921" y="1"/>
                    <a:pt x="29354" y="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43"/>
            <p:cNvSpPr/>
            <p:nvPr/>
          </p:nvSpPr>
          <p:spPr>
            <a:xfrm>
              <a:off x="1954075" y="2011875"/>
              <a:ext cx="794750" cy="164325"/>
            </a:xfrm>
            <a:custGeom>
              <a:avLst/>
              <a:gdLst/>
              <a:ahLst/>
              <a:cxnLst/>
              <a:rect l="l" t="t" r="r" b="b"/>
              <a:pathLst>
                <a:path w="31790" h="6573" extrusionOk="0">
                  <a:moveTo>
                    <a:pt x="29555" y="1"/>
                  </a:moveTo>
                  <a:cubicBezTo>
                    <a:pt x="29288" y="1"/>
                    <a:pt x="29021" y="68"/>
                    <a:pt x="28787" y="201"/>
                  </a:cubicBezTo>
                  <a:lnTo>
                    <a:pt x="0" y="201"/>
                  </a:lnTo>
                  <a:lnTo>
                    <a:pt x="0" y="1168"/>
                  </a:lnTo>
                  <a:lnTo>
                    <a:pt x="28921" y="1168"/>
                  </a:lnTo>
                  <a:cubicBezTo>
                    <a:pt x="29088" y="1035"/>
                    <a:pt x="29254" y="935"/>
                    <a:pt x="29421" y="901"/>
                  </a:cubicBezTo>
                  <a:cubicBezTo>
                    <a:pt x="29455" y="868"/>
                    <a:pt x="29521" y="868"/>
                    <a:pt x="29555" y="868"/>
                  </a:cubicBezTo>
                  <a:cubicBezTo>
                    <a:pt x="30288" y="868"/>
                    <a:pt x="30922" y="1969"/>
                    <a:pt x="30922" y="3303"/>
                  </a:cubicBezTo>
                  <a:cubicBezTo>
                    <a:pt x="30922" y="4604"/>
                    <a:pt x="30288" y="5705"/>
                    <a:pt x="29555" y="5705"/>
                  </a:cubicBezTo>
                  <a:lnTo>
                    <a:pt x="29421" y="5705"/>
                  </a:lnTo>
                  <a:cubicBezTo>
                    <a:pt x="29254" y="5672"/>
                    <a:pt x="29088" y="5571"/>
                    <a:pt x="28921" y="5438"/>
                  </a:cubicBezTo>
                  <a:lnTo>
                    <a:pt x="0" y="5438"/>
                  </a:lnTo>
                  <a:lnTo>
                    <a:pt x="0" y="6405"/>
                  </a:lnTo>
                  <a:lnTo>
                    <a:pt x="28787" y="6405"/>
                  </a:lnTo>
                  <a:cubicBezTo>
                    <a:pt x="29021" y="6505"/>
                    <a:pt x="29288" y="6572"/>
                    <a:pt x="29555" y="6572"/>
                  </a:cubicBezTo>
                  <a:cubicBezTo>
                    <a:pt x="30789" y="6572"/>
                    <a:pt x="31790" y="5138"/>
                    <a:pt x="31790" y="3303"/>
                  </a:cubicBezTo>
                  <a:cubicBezTo>
                    <a:pt x="31790" y="1469"/>
                    <a:pt x="30789" y="1"/>
                    <a:pt x="29555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43"/>
            <p:cNvSpPr/>
            <p:nvPr/>
          </p:nvSpPr>
          <p:spPr>
            <a:xfrm>
              <a:off x="2487775" y="1860100"/>
              <a:ext cx="229350" cy="143475"/>
            </a:xfrm>
            <a:custGeom>
              <a:avLst/>
              <a:gdLst/>
              <a:ahLst/>
              <a:cxnLst/>
              <a:rect l="l" t="t" r="r" b="b"/>
              <a:pathLst>
                <a:path w="9174" h="5739" extrusionOk="0">
                  <a:moveTo>
                    <a:pt x="1" y="1"/>
                  </a:moveTo>
                  <a:lnTo>
                    <a:pt x="1" y="5738"/>
                  </a:lnTo>
                  <a:lnTo>
                    <a:pt x="7940" y="5738"/>
                  </a:lnTo>
                  <a:cubicBezTo>
                    <a:pt x="8173" y="5505"/>
                    <a:pt x="8774" y="4771"/>
                    <a:pt x="9041" y="3737"/>
                  </a:cubicBezTo>
                  <a:cubicBezTo>
                    <a:pt x="9141" y="3403"/>
                    <a:pt x="9174" y="3070"/>
                    <a:pt x="9174" y="2769"/>
                  </a:cubicBezTo>
                  <a:cubicBezTo>
                    <a:pt x="9174" y="1268"/>
                    <a:pt x="8273" y="301"/>
                    <a:pt x="7973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43"/>
            <p:cNvSpPr/>
            <p:nvPr/>
          </p:nvSpPr>
          <p:spPr>
            <a:xfrm>
              <a:off x="2477775" y="1850925"/>
              <a:ext cx="248525" cy="162650"/>
            </a:xfrm>
            <a:custGeom>
              <a:avLst/>
              <a:gdLst/>
              <a:ahLst/>
              <a:cxnLst/>
              <a:rect l="l" t="t" r="r" b="b"/>
              <a:pathLst>
                <a:path w="9941" h="6506" extrusionOk="0">
                  <a:moveTo>
                    <a:pt x="8206" y="768"/>
                  </a:moveTo>
                  <a:cubicBezTo>
                    <a:pt x="8540" y="1102"/>
                    <a:pt x="9174" y="1902"/>
                    <a:pt x="9174" y="3136"/>
                  </a:cubicBezTo>
                  <a:cubicBezTo>
                    <a:pt x="9174" y="3403"/>
                    <a:pt x="9140" y="3704"/>
                    <a:pt x="9074" y="4004"/>
                  </a:cubicBezTo>
                  <a:cubicBezTo>
                    <a:pt x="8873" y="4838"/>
                    <a:pt x="8440" y="5438"/>
                    <a:pt x="8173" y="5738"/>
                  </a:cubicBezTo>
                  <a:lnTo>
                    <a:pt x="768" y="5738"/>
                  </a:lnTo>
                  <a:lnTo>
                    <a:pt x="768" y="768"/>
                  </a:lnTo>
                  <a:close/>
                  <a:moveTo>
                    <a:pt x="0" y="1"/>
                  </a:moveTo>
                  <a:lnTo>
                    <a:pt x="0" y="6506"/>
                  </a:lnTo>
                  <a:lnTo>
                    <a:pt x="8507" y="6506"/>
                  </a:lnTo>
                  <a:cubicBezTo>
                    <a:pt x="8507" y="6506"/>
                    <a:pt x="9474" y="5638"/>
                    <a:pt x="9807" y="4204"/>
                  </a:cubicBezTo>
                  <a:cubicBezTo>
                    <a:pt x="9908" y="3870"/>
                    <a:pt x="9941" y="3503"/>
                    <a:pt x="9941" y="3136"/>
                  </a:cubicBezTo>
                  <a:cubicBezTo>
                    <a:pt x="9941" y="1135"/>
                    <a:pt x="8507" y="1"/>
                    <a:pt x="8507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43"/>
            <p:cNvSpPr/>
            <p:nvPr/>
          </p:nvSpPr>
          <p:spPr>
            <a:xfrm>
              <a:off x="2477775" y="1850925"/>
              <a:ext cx="245200" cy="162650"/>
            </a:xfrm>
            <a:custGeom>
              <a:avLst/>
              <a:gdLst/>
              <a:ahLst/>
              <a:cxnLst/>
              <a:rect l="l" t="t" r="r" b="b"/>
              <a:pathLst>
                <a:path w="9808" h="6506" extrusionOk="0">
                  <a:moveTo>
                    <a:pt x="568" y="1"/>
                  </a:moveTo>
                  <a:cubicBezTo>
                    <a:pt x="367" y="334"/>
                    <a:pt x="167" y="701"/>
                    <a:pt x="0" y="1068"/>
                  </a:cubicBezTo>
                  <a:lnTo>
                    <a:pt x="0" y="6506"/>
                  </a:lnTo>
                  <a:lnTo>
                    <a:pt x="8507" y="6506"/>
                  </a:lnTo>
                  <a:cubicBezTo>
                    <a:pt x="8507" y="6506"/>
                    <a:pt x="9474" y="5638"/>
                    <a:pt x="9807" y="4204"/>
                  </a:cubicBezTo>
                  <a:lnTo>
                    <a:pt x="9807" y="4204"/>
                  </a:lnTo>
                  <a:cubicBezTo>
                    <a:pt x="9541" y="4504"/>
                    <a:pt x="9074" y="4638"/>
                    <a:pt x="8807" y="4938"/>
                  </a:cubicBezTo>
                  <a:cubicBezTo>
                    <a:pt x="8343" y="5438"/>
                    <a:pt x="7550" y="5743"/>
                    <a:pt x="6672" y="5743"/>
                  </a:cubicBezTo>
                  <a:cubicBezTo>
                    <a:pt x="5972" y="5743"/>
                    <a:pt x="5218" y="5549"/>
                    <a:pt x="4537" y="5105"/>
                  </a:cubicBezTo>
                  <a:cubicBezTo>
                    <a:pt x="3703" y="4571"/>
                    <a:pt x="3403" y="3437"/>
                    <a:pt x="3470" y="2436"/>
                  </a:cubicBezTo>
                  <a:cubicBezTo>
                    <a:pt x="3536" y="1602"/>
                    <a:pt x="3837" y="768"/>
                    <a:pt x="4170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43"/>
            <p:cNvSpPr/>
            <p:nvPr/>
          </p:nvSpPr>
          <p:spPr>
            <a:xfrm>
              <a:off x="2003275" y="1870950"/>
              <a:ext cx="517900" cy="124275"/>
            </a:xfrm>
            <a:custGeom>
              <a:avLst/>
              <a:gdLst/>
              <a:ahLst/>
              <a:cxnLst/>
              <a:rect l="l" t="t" r="r" b="b"/>
              <a:pathLst>
                <a:path w="20716" h="4971" extrusionOk="0">
                  <a:moveTo>
                    <a:pt x="0" y="0"/>
                  </a:moveTo>
                  <a:cubicBezTo>
                    <a:pt x="0" y="0"/>
                    <a:pt x="34" y="0"/>
                    <a:pt x="34" y="34"/>
                  </a:cubicBezTo>
                  <a:cubicBezTo>
                    <a:pt x="100" y="134"/>
                    <a:pt x="234" y="434"/>
                    <a:pt x="334" y="834"/>
                  </a:cubicBezTo>
                  <a:cubicBezTo>
                    <a:pt x="434" y="1235"/>
                    <a:pt x="534" y="1735"/>
                    <a:pt x="534" y="2335"/>
                  </a:cubicBezTo>
                  <a:cubicBezTo>
                    <a:pt x="534" y="3837"/>
                    <a:pt x="0" y="4971"/>
                    <a:pt x="0" y="4971"/>
                  </a:cubicBezTo>
                  <a:lnTo>
                    <a:pt x="19948" y="4971"/>
                  </a:lnTo>
                  <a:cubicBezTo>
                    <a:pt x="20081" y="4971"/>
                    <a:pt x="20215" y="4937"/>
                    <a:pt x="20348" y="4871"/>
                  </a:cubicBezTo>
                  <a:cubicBezTo>
                    <a:pt x="20582" y="4737"/>
                    <a:pt x="20715" y="4470"/>
                    <a:pt x="20715" y="4203"/>
                  </a:cubicBezTo>
                  <a:lnTo>
                    <a:pt x="20715" y="968"/>
                  </a:lnTo>
                  <a:cubicBezTo>
                    <a:pt x="20715" y="434"/>
                    <a:pt x="20281" y="0"/>
                    <a:pt x="19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43"/>
            <p:cNvSpPr/>
            <p:nvPr/>
          </p:nvSpPr>
          <p:spPr>
            <a:xfrm>
              <a:off x="1993250" y="1860950"/>
              <a:ext cx="537925" cy="144275"/>
            </a:xfrm>
            <a:custGeom>
              <a:avLst/>
              <a:gdLst/>
              <a:ahLst/>
              <a:cxnLst/>
              <a:rect l="l" t="t" r="r" b="b"/>
              <a:pathLst>
                <a:path w="21517" h="5771" extrusionOk="0">
                  <a:moveTo>
                    <a:pt x="20149" y="767"/>
                  </a:moveTo>
                  <a:cubicBezTo>
                    <a:pt x="20482" y="767"/>
                    <a:pt x="20749" y="1034"/>
                    <a:pt x="20749" y="1368"/>
                  </a:cubicBezTo>
                  <a:lnTo>
                    <a:pt x="20749" y="4603"/>
                  </a:lnTo>
                  <a:cubicBezTo>
                    <a:pt x="20749" y="4737"/>
                    <a:pt x="20682" y="4870"/>
                    <a:pt x="20549" y="4937"/>
                  </a:cubicBezTo>
                  <a:lnTo>
                    <a:pt x="20516" y="4937"/>
                  </a:lnTo>
                  <a:cubicBezTo>
                    <a:pt x="20482" y="4970"/>
                    <a:pt x="20416" y="5004"/>
                    <a:pt x="20349" y="5004"/>
                  </a:cubicBezTo>
                  <a:lnTo>
                    <a:pt x="968" y="5004"/>
                  </a:lnTo>
                  <a:cubicBezTo>
                    <a:pt x="1135" y="4503"/>
                    <a:pt x="1335" y="3669"/>
                    <a:pt x="1335" y="2735"/>
                  </a:cubicBezTo>
                  <a:cubicBezTo>
                    <a:pt x="1335" y="2168"/>
                    <a:pt x="1269" y="1635"/>
                    <a:pt x="1102" y="1134"/>
                  </a:cubicBezTo>
                  <a:cubicBezTo>
                    <a:pt x="1068" y="1034"/>
                    <a:pt x="1035" y="901"/>
                    <a:pt x="1002" y="767"/>
                  </a:cubicBezTo>
                  <a:close/>
                  <a:moveTo>
                    <a:pt x="401" y="0"/>
                  </a:moveTo>
                  <a:cubicBezTo>
                    <a:pt x="268" y="0"/>
                    <a:pt x="134" y="100"/>
                    <a:pt x="68" y="234"/>
                  </a:cubicBezTo>
                  <a:cubicBezTo>
                    <a:pt x="34" y="334"/>
                    <a:pt x="34" y="467"/>
                    <a:pt x="101" y="601"/>
                  </a:cubicBezTo>
                  <a:cubicBezTo>
                    <a:pt x="201" y="834"/>
                    <a:pt x="301" y="1068"/>
                    <a:pt x="368" y="1368"/>
                  </a:cubicBezTo>
                  <a:cubicBezTo>
                    <a:pt x="501" y="1768"/>
                    <a:pt x="535" y="2235"/>
                    <a:pt x="535" y="2735"/>
                  </a:cubicBezTo>
                  <a:cubicBezTo>
                    <a:pt x="535" y="4136"/>
                    <a:pt x="68" y="5204"/>
                    <a:pt x="68" y="5204"/>
                  </a:cubicBezTo>
                  <a:cubicBezTo>
                    <a:pt x="1" y="5337"/>
                    <a:pt x="34" y="5471"/>
                    <a:pt x="101" y="5571"/>
                  </a:cubicBezTo>
                  <a:cubicBezTo>
                    <a:pt x="168" y="5704"/>
                    <a:pt x="268" y="5771"/>
                    <a:pt x="401" y="5771"/>
                  </a:cubicBezTo>
                  <a:lnTo>
                    <a:pt x="20349" y="5771"/>
                  </a:lnTo>
                  <a:cubicBezTo>
                    <a:pt x="20549" y="5771"/>
                    <a:pt x="20749" y="5704"/>
                    <a:pt x="20949" y="5604"/>
                  </a:cubicBezTo>
                  <a:cubicBezTo>
                    <a:pt x="20949" y="5604"/>
                    <a:pt x="20949" y="5604"/>
                    <a:pt x="20949" y="5571"/>
                  </a:cubicBezTo>
                  <a:cubicBezTo>
                    <a:pt x="21283" y="5371"/>
                    <a:pt x="21516" y="5004"/>
                    <a:pt x="21516" y="4603"/>
                  </a:cubicBezTo>
                  <a:lnTo>
                    <a:pt x="21516" y="1368"/>
                  </a:lnTo>
                  <a:cubicBezTo>
                    <a:pt x="21516" y="634"/>
                    <a:pt x="20916" y="0"/>
                    <a:pt x="20149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43"/>
            <p:cNvSpPr/>
            <p:nvPr/>
          </p:nvSpPr>
          <p:spPr>
            <a:xfrm>
              <a:off x="2004100" y="1870950"/>
              <a:ext cx="517075" cy="134000"/>
            </a:xfrm>
            <a:custGeom>
              <a:avLst/>
              <a:gdLst/>
              <a:ahLst/>
              <a:cxnLst/>
              <a:rect l="l" t="t" r="r" b="b"/>
              <a:pathLst>
                <a:path w="20683" h="5360" extrusionOk="0">
                  <a:moveTo>
                    <a:pt x="134" y="0"/>
                  </a:moveTo>
                  <a:cubicBezTo>
                    <a:pt x="101" y="0"/>
                    <a:pt x="67" y="0"/>
                    <a:pt x="1" y="34"/>
                  </a:cubicBezTo>
                  <a:cubicBezTo>
                    <a:pt x="67" y="134"/>
                    <a:pt x="201" y="434"/>
                    <a:pt x="301" y="834"/>
                  </a:cubicBezTo>
                  <a:cubicBezTo>
                    <a:pt x="734" y="834"/>
                    <a:pt x="1201" y="768"/>
                    <a:pt x="1368" y="768"/>
                  </a:cubicBezTo>
                  <a:cubicBezTo>
                    <a:pt x="2736" y="768"/>
                    <a:pt x="4104" y="768"/>
                    <a:pt x="5438" y="801"/>
                  </a:cubicBezTo>
                  <a:cubicBezTo>
                    <a:pt x="8206" y="801"/>
                    <a:pt x="10975" y="834"/>
                    <a:pt x="13744" y="834"/>
                  </a:cubicBezTo>
                  <a:cubicBezTo>
                    <a:pt x="14578" y="868"/>
                    <a:pt x="15412" y="868"/>
                    <a:pt x="16212" y="1135"/>
                  </a:cubicBezTo>
                  <a:cubicBezTo>
                    <a:pt x="17013" y="1368"/>
                    <a:pt x="17747" y="1935"/>
                    <a:pt x="18013" y="2736"/>
                  </a:cubicBezTo>
                  <a:cubicBezTo>
                    <a:pt x="18147" y="3203"/>
                    <a:pt x="18147" y="3703"/>
                    <a:pt x="18214" y="4170"/>
                  </a:cubicBezTo>
                  <a:cubicBezTo>
                    <a:pt x="18280" y="4437"/>
                    <a:pt x="18380" y="4737"/>
                    <a:pt x="18547" y="4971"/>
                  </a:cubicBezTo>
                  <a:cubicBezTo>
                    <a:pt x="18681" y="5104"/>
                    <a:pt x="18814" y="5238"/>
                    <a:pt x="18981" y="5304"/>
                  </a:cubicBezTo>
                  <a:cubicBezTo>
                    <a:pt x="19086" y="5342"/>
                    <a:pt x="19195" y="5359"/>
                    <a:pt x="19303" y="5359"/>
                  </a:cubicBezTo>
                  <a:cubicBezTo>
                    <a:pt x="19678" y="5359"/>
                    <a:pt x="20057" y="5155"/>
                    <a:pt x="20315" y="4871"/>
                  </a:cubicBezTo>
                  <a:cubicBezTo>
                    <a:pt x="20482" y="4670"/>
                    <a:pt x="20615" y="4437"/>
                    <a:pt x="20682" y="4203"/>
                  </a:cubicBezTo>
                  <a:lnTo>
                    <a:pt x="20682" y="968"/>
                  </a:lnTo>
                  <a:cubicBezTo>
                    <a:pt x="20682" y="434"/>
                    <a:pt x="20248" y="0"/>
                    <a:pt x="1971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43"/>
            <p:cNvSpPr/>
            <p:nvPr/>
          </p:nvSpPr>
          <p:spPr>
            <a:xfrm>
              <a:off x="1985750" y="1850100"/>
              <a:ext cx="552925" cy="164300"/>
            </a:xfrm>
            <a:custGeom>
              <a:avLst/>
              <a:gdLst/>
              <a:ahLst/>
              <a:cxnLst/>
              <a:rect l="l" t="t" r="r" b="b"/>
              <a:pathLst>
                <a:path w="22117" h="6572" extrusionOk="0">
                  <a:moveTo>
                    <a:pt x="19915" y="0"/>
                  </a:moveTo>
                  <a:cubicBezTo>
                    <a:pt x="19648" y="0"/>
                    <a:pt x="19381" y="67"/>
                    <a:pt x="19148" y="167"/>
                  </a:cubicBezTo>
                  <a:lnTo>
                    <a:pt x="1" y="167"/>
                  </a:lnTo>
                  <a:lnTo>
                    <a:pt x="1" y="1135"/>
                  </a:lnTo>
                  <a:lnTo>
                    <a:pt x="19281" y="1135"/>
                  </a:lnTo>
                  <a:cubicBezTo>
                    <a:pt x="19415" y="1001"/>
                    <a:pt x="19581" y="901"/>
                    <a:pt x="19782" y="868"/>
                  </a:cubicBezTo>
                  <a:lnTo>
                    <a:pt x="19915" y="868"/>
                  </a:lnTo>
                  <a:cubicBezTo>
                    <a:pt x="20649" y="868"/>
                    <a:pt x="21249" y="1969"/>
                    <a:pt x="21249" y="3269"/>
                  </a:cubicBezTo>
                  <a:cubicBezTo>
                    <a:pt x="21249" y="4570"/>
                    <a:pt x="20649" y="5705"/>
                    <a:pt x="19915" y="5705"/>
                  </a:cubicBezTo>
                  <a:cubicBezTo>
                    <a:pt x="19848" y="5705"/>
                    <a:pt x="19815" y="5705"/>
                    <a:pt x="19782" y="5671"/>
                  </a:cubicBezTo>
                  <a:cubicBezTo>
                    <a:pt x="19581" y="5638"/>
                    <a:pt x="19415" y="5538"/>
                    <a:pt x="19281" y="5404"/>
                  </a:cubicBezTo>
                  <a:lnTo>
                    <a:pt x="1" y="5404"/>
                  </a:lnTo>
                  <a:lnTo>
                    <a:pt x="1" y="6372"/>
                  </a:lnTo>
                  <a:lnTo>
                    <a:pt x="19148" y="6372"/>
                  </a:lnTo>
                  <a:cubicBezTo>
                    <a:pt x="19381" y="6505"/>
                    <a:pt x="19648" y="6572"/>
                    <a:pt x="19915" y="6572"/>
                  </a:cubicBezTo>
                  <a:cubicBezTo>
                    <a:pt x="21149" y="6572"/>
                    <a:pt x="22117" y="5104"/>
                    <a:pt x="22117" y="3269"/>
                  </a:cubicBezTo>
                  <a:cubicBezTo>
                    <a:pt x="22117" y="1435"/>
                    <a:pt x="21149" y="0"/>
                    <a:pt x="19915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43"/>
            <p:cNvSpPr/>
            <p:nvPr/>
          </p:nvSpPr>
          <p:spPr>
            <a:xfrm>
              <a:off x="1975750" y="1840100"/>
              <a:ext cx="572925" cy="183475"/>
            </a:xfrm>
            <a:custGeom>
              <a:avLst/>
              <a:gdLst/>
              <a:ahLst/>
              <a:cxnLst/>
              <a:rect l="l" t="t" r="r" b="b"/>
              <a:pathLst>
                <a:path w="22917" h="7339" extrusionOk="0">
                  <a:moveTo>
                    <a:pt x="20315" y="767"/>
                  </a:moveTo>
                  <a:cubicBezTo>
                    <a:pt x="21316" y="767"/>
                    <a:pt x="22150" y="2068"/>
                    <a:pt x="22150" y="3669"/>
                  </a:cubicBezTo>
                  <a:cubicBezTo>
                    <a:pt x="22150" y="5271"/>
                    <a:pt x="21316" y="6572"/>
                    <a:pt x="20315" y="6572"/>
                  </a:cubicBezTo>
                  <a:cubicBezTo>
                    <a:pt x="20115" y="6572"/>
                    <a:pt x="19915" y="6538"/>
                    <a:pt x="19715" y="6438"/>
                  </a:cubicBezTo>
                  <a:cubicBezTo>
                    <a:pt x="19681" y="6405"/>
                    <a:pt x="19614" y="6371"/>
                    <a:pt x="19548" y="6371"/>
                  </a:cubicBezTo>
                  <a:lnTo>
                    <a:pt x="768" y="6371"/>
                  </a:lnTo>
                  <a:lnTo>
                    <a:pt x="768" y="6205"/>
                  </a:lnTo>
                  <a:lnTo>
                    <a:pt x="19514" y="6205"/>
                  </a:lnTo>
                  <a:cubicBezTo>
                    <a:pt x="19715" y="6338"/>
                    <a:pt x="19881" y="6438"/>
                    <a:pt x="20081" y="6472"/>
                  </a:cubicBezTo>
                  <a:lnTo>
                    <a:pt x="20315" y="6472"/>
                  </a:lnTo>
                  <a:cubicBezTo>
                    <a:pt x="21282" y="6472"/>
                    <a:pt x="22050" y="5237"/>
                    <a:pt x="22050" y="3669"/>
                  </a:cubicBezTo>
                  <a:cubicBezTo>
                    <a:pt x="22050" y="2135"/>
                    <a:pt x="21282" y="867"/>
                    <a:pt x="20315" y="867"/>
                  </a:cubicBezTo>
                  <a:cubicBezTo>
                    <a:pt x="20215" y="867"/>
                    <a:pt x="20148" y="867"/>
                    <a:pt x="20081" y="901"/>
                  </a:cubicBezTo>
                  <a:cubicBezTo>
                    <a:pt x="19915" y="934"/>
                    <a:pt x="19715" y="1001"/>
                    <a:pt x="19514" y="1168"/>
                  </a:cubicBezTo>
                  <a:lnTo>
                    <a:pt x="768" y="1168"/>
                  </a:lnTo>
                  <a:lnTo>
                    <a:pt x="768" y="968"/>
                  </a:lnTo>
                  <a:lnTo>
                    <a:pt x="19548" y="968"/>
                  </a:lnTo>
                  <a:cubicBezTo>
                    <a:pt x="19614" y="968"/>
                    <a:pt x="19681" y="934"/>
                    <a:pt x="19715" y="934"/>
                  </a:cubicBezTo>
                  <a:cubicBezTo>
                    <a:pt x="19915" y="834"/>
                    <a:pt x="20115" y="767"/>
                    <a:pt x="20315" y="767"/>
                  </a:cubicBezTo>
                  <a:close/>
                  <a:moveTo>
                    <a:pt x="20315" y="0"/>
                  </a:moveTo>
                  <a:cubicBezTo>
                    <a:pt x="20015" y="0"/>
                    <a:pt x="19715" y="67"/>
                    <a:pt x="19448" y="200"/>
                  </a:cubicBezTo>
                  <a:lnTo>
                    <a:pt x="401" y="200"/>
                  </a:lnTo>
                  <a:cubicBezTo>
                    <a:pt x="167" y="200"/>
                    <a:pt x="0" y="367"/>
                    <a:pt x="0" y="567"/>
                  </a:cubicBezTo>
                  <a:lnTo>
                    <a:pt x="0" y="1535"/>
                  </a:lnTo>
                  <a:cubicBezTo>
                    <a:pt x="0" y="1768"/>
                    <a:pt x="167" y="1935"/>
                    <a:pt x="401" y="1935"/>
                  </a:cubicBezTo>
                  <a:lnTo>
                    <a:pt x="19681" y="1935"/>
                  </a:lnTo>
                  <a:cubicBezTo>
                    <a:pt x="19781" y="1935"/>
                    <a:pt x="19848" y="1902"/>
                    <a:pt x="19948" y="1835"/>
                  </a:cubicBezTo>
                  <a:cubicBezTo>
                    <a:pt x="20048" y="1735"/>
                    <a:pt x="20148" y="1668"/>
                    <a:pt x="20248" y="1635"/>
                  </a:cubicBezTo>
                  <a:lnTo>
                    <a:pt x="20315" y="1635"/>
                  </a:lnTo>
                  <a:cubicBezTo>
                    <a:pt x="20749" y="1635"/>
                    <a:pt x="21282" y="2535"/>
                    <a:pt x="21282" y="3669"/>
                  </a:cubicBezTo>
                  <a:cubicBezTo>
                    <a:pt x="21282" y="4837"/>
                    <a:pt x="20749" y="5704"/>
                    <a:pt x="20315" y="5704"/>
                  </a:cubicBezTo>
                  <a:lnTo>
                    <a:pt x="20248" y="5704"/>
                  </a:lnTo>
                  <a:cubicBezTo>
                    <a:pt x="20148" y="5671"/>
                    <a:pt x="20048" y="5638"/>
                    <a:pt x="19948" y="5538"/>
                  </a:cubicBezTo>
                  <a:cubicBezTo>
                    <a:pt x="19848" y="5471"/>
                    <a:pt x="19781" y="5437"/>
                    <a:pt x="19681" y="5437"/>
                  </a:cubicBezTo>
                  <a:lnTo>
                    <a:pt x="401" y="5437"/>
                  </a:lnTo>
                  <a:cubicBezTo>
                    <a:pt x="167" y="5437"/>
                    <a:pt x="0" y="5604"/>
                    <a:pt x="0" y="5804"/>
                  </a:cubicBezTo>
                  <a:lnTo>
                    <a:pt x="0" y="6772"/>
                  </a:lnTo>
                  <a:cubicBezTo>
                    <a:pt x="0" y="6972"/>
                    <a:pt x="167" y="7172"/>
                    <a:pt x="401" y="7172"/>
                  </a:cubicBezTo>
                  <a:lnTo>
                    <a:pt x="19448" y="7172"/>
                  </a:lnTo>
                  <a:cubicBezTo>
                    <a:pt x="19715" y="7272"/>
                    <a:pt x="20015" y="7339"/>
                    <a:pt x="20315" y="7339"/>
                  </a:cubicBezTo>
                  <a:cubicBezTo>
                    <a:pt x="21783" y="7339"/>
                    <a:pt x="22917" y="5738"/>
                    <a:pt x="22917" y="3669"/>
                  </a:cubicBezTo>
                  <a:cubicBezTo>
                    <a:pt x="22917" y="1601"/>
                    <a:pt x="21783" y="0"/>
                    <a:pt x="20315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43"/>
            <p:cNvSpPr/>
            <p:nvPr/>
          </p:nvSpPr>
          <p:spPr>
            <a:xfrm>
              <a:off x="2126700" y="1924325"/>
              <a:ext cx="354425" cy="11700"/>
            </a:xfrm>
            <a:custGeom>
              <a:avLst/>
              <a:gdLst/>
              <a:ahLst/>
              <a:cxnLst/>
              <a:rect l="l" t="t" r="r" b="b"/>
              <a:pathLst>
                <a:path w="14177" h="468" extrusionOk="0">
                  <a:moveTo>
                    <a:pt x="0" y="267"/>
                  </a:moveTo>
                  <a:cubicBezTo>
                    <a:pt x="0" y="167"/>
                    <a:pt x="5137" y="67"/>
                    <a:pt x="8339" y="34"/>
                  </a:cubicBezTo>
                  <a:cubicBezTo>
                    <a:pt x="11575" y="0"/>
                    <a:pt x="14177" y="134"/>
                    <a:pt x="14177" y="267"/>
                  </a:cubicBezTo>
                  <a:cubicBezTo>
                    <a:pt x="14177" y="401"/>
                    <a:pt x="11642" y="434"/>
                    <a:pt x="8373" y="467"/>
                  </a:cubicBezTo>
                  <a:cubicBezTo>
                    <a:pt x="5170" y="467"/>
                    <a:pt x="0" y="334"/>
                    <a:pt x="0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43"/>
            <p:cNvSpPr/>
            <p:nvPr/>
          </p:nvSpPr>
          <p:spPr>
            <a:xfrm>
              <a:off x="2152550" y="1962675"/>
              <a:ext cx="354425" cy="11700"/>
            </a:xfrm>
            <a:custGeom>
              <a:avLst/>
              <a:gdLst/>
              <a:ahLst/>
              <a:cxnLst/>
              <a:rect l="l" t="t" r="r" b="b"/>
              <a:pathLst>
                <a:path w="14177" h="468" extrusionOk="0">
                  <a:moveTo>
                    <a:pt x="14177" y="201"/>
                  </a:moveTo>
                  <a:cubicBezTo>
                    <a:pt x="14177" y="301"/>
                    <a:pt x="9040" y="401"/>
                    <a:pt x="5838" y="434"/>
                  </a:cubicBezTo>
                  <a:cubicBezTo>
                    <a:pt x="2569" y="468"/>
                    <a:pt x="0" y="334"/>
                    <a:pt x="0" y="201"/>
                  </a:cubicBezTo>
                  <a:cubicBezTo>
                    <a:pt x="0" y="67"/>
                    <a:pt x="2535" y="1"/>
                    <a:pt x="5804" y="1"/>
                  </a:cubicBezTo>
                  <a:cubicBezTo>
                    <a:pt x="9007" y="1"/>
                    <a:pt x="14177" y="134"/>
                    <a:pt x="14177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43"/>
            <p:cNvSpPr/>
            <p:nvPr/>
          </p:nvSpPr>
          <p:spPr>
            <a:xfrm>
              <a:off x="2049975" y="1944325"/>
              <a:ext cx="354450" cy="11700"/>
            </a:xfrm>
            <a:custGeom>
              <a:avLst/>
              <a:gdLst/>
              <a:ahLst/>
              <a:cxnLst/>
              <a:rect l="l" t="t" r="r" b="b"/>
              <a:pathLst>
                <a:path w="14178" h="468" extrusionOk="0">
                  <a:moveTo>
                    <a:pt x="0" y="234"/>
                  </a:moveTo>
                  <a:cubicBezTo>
                    <a:pt x="0" y="134"/>
                    <a:pt x="5137" y="34"/>
                    <a:pt x="8306" y="1"/>
                  </a:cubicBezTo>
                  <a:cubicBezTo>
                    <a:pt x="11575" y="1"/>
                    <a:pt x="14177" y="101"/>
                    <a:pt x="14177" y="234"/>
                  </a:cubicBezTo>
                  <a:cubicBezTo>
                    <a:pt x="14177" y="368"/>
                    <a:pt x="11642" y="435"/>
                    <a:pt x="8340" y="435"/>
                  </a:cubicBezTo>
                  <a:cubicBezTo>
                    <a:pt x="5171" y="468"/>
                    <a:pt x="0" y="334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43"/>
            <p:cNvSpPr/>
            <p:nvPr/>
          </p:nvSpPr>
          <p:spPr>
            <a:xfrm>
              <a:off x="2059150" y="1912650"/>
              <a:ext cx="50875" cy="64225"/>
            </a:xfrm>
            <a:custGeom>
              <a:avLst/>
              <a:gdLst/>
              <a:ahLst/>
              <a:cxnLst/>
              <a:rect l="l" t="t" r="r" b="b"/>
              <a:pathLst>
                <a:path w="2035" h="2569" extrusionOk="0">
                  <a:moveTo>
                    <a:pt x="2035" y="0"/>
                  </a:moveTo>
                  <a:lnTo>
                    <a:pt x="0" y="167"/>
                  </a:lnTo>
                  <a:lnTo>
                    <a:pt x="0" y="300"/>
                  </a:lnTo>
                  <a:lnTo>
                    <a:pt x="0" y="2469"/>
                  </a:lnTo>
                  <a:lnTo>
                    <a:pt x="1001" y="1768"/>
                  </a:lnTo>
                  <a:lnTo>
                    <a:pt x="1968" y="2569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43"/>
            <p:cNvSpPr/>
            <p:nvPr/>
          </p:nvSpPr>
          <p:spPr>
            <a:xfrm>
              <a:off x="2055800" y="1912650"/>
              <a:ext cx="49225" cy="56725"/>
            </a:xfrm>
            <a:custGeom>
              <a:avLst/>
              <a:gdLst/>
              <a:ahLst/>
              <a:cxnLst/>
              <a:rect l="l" t="t" r="r" b="b"/>
              <a:pathLst>
                <a:path w="1969" h="2269" extrusionOk="0">
                  <a:moveTo>
                    <a:pt x="1" y="0"/>
                  </a:moveTo>
                  <a:lnTo>
                    <a:pt x="1" y="2269"/>
                  </a:lnTo>
                  <a:lnTo>
                    <a:pt x="1035" y="1568"/>
                  </a:lnTo>
                  <a:lnTo>
                    <a:pt x="1802" y="2169"/>
                  </a:lnTo>
                  <a:lnTo>
                    <a:pt x="1969" y="2269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43"/>
            <p:cNvSpPr/>
            <p:nvPr/>
          </p:nvSpPr>
          <p:spPr>
            <a:xfrm>
              <a:off x="2055800" y="1912650"/>
              <a:ext cx="49225" cy="56725"/>
            </a:xfrm>
            <a:custGeom>
              <a:avLst/>
              <a:gdLst/>
              <a:ahLst/>
              <a:cxnLst/>
              <a:rect l="l" t="t" r="r" b="b"/>
              <a:pathLst>
                <a:path w="1969" h="2269" extrusionOk="0">
                  <a:moveTo>
                    <a:pt x="1" y="0"/>
                  </a:moveTo>
                  <a:lnTo>
                    <a:pt x="1" y="134"/>
                  </a:lnTo>
                  <a:cubicBezTo>
                    <a:pt x="101" y="200"/>
                    <a:pt x="234" y="234"/>
                    <a:pt x="334" y="267"/>
                  </a:cubicBezTo>
                  <a:cubicBezTo>
                    <a:pt x="501" y="267"/>
                    <a:pt x="668" y="267"/>
                    <a:pt x="835" y="300"/>
                  </a:cubicBezTo>
                  <a:cubicBezTo>
                    <a:pt x="1402" y="367"/>
                    <a:pt x="1869" y="968"/>
                    <a:pt x="1835" y="1535"/>
                  </a:cubicBezTo>
                  <a:cubicBezTo>
                    <a:pt x="1835" y="1668"/>
                    <a:pt x="1802" y="1802"/>
                    <a:pt x="1769" y="1935"/>
                  </a:cubicBezTo>
                  <a:cubicBezTo>
                    <a:pt x="1769" y="2035"/>
                    <a:pt x="1802" y="2102"/>
                    <a:pt x="1802" y="2169"/>
                  </a:cubicBezTo>
                  <a:lnTo>
                    <a:pt x="1969" y="2269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43"/>
            <p:cNvSpPr/>
            <p:nvPr/>
          </p:nvSpPr>
          <p:spPr>
            <a:xfrm>
              <a:off x="2040800" y="1906800"/>
              <a:ext cx="354450" cy="10875"/>
            </a:xfrm>
            <a:custGeom>
              <a:avLst/>
              <a:gdLst/>
              <a:ahLst/>
              <a:cxnLst/>
              <a:rect l="l" t="t" r="r" b="b"/>
              <a:pathLst>
                <a:path w="14178" h="435" extrusionOk="0">
                  <a:moveTo>
                    <a:pt x="0" y="234"/>
                  </a:moveTo>
                  <a:cubicBezTo>
                    <a:pt x="0" y="134"/>
                    <a:pt x="5137" y="34"/>
                    <a:pt x="8340" y="1"/>
                  </a:cubicBezTo>
                  <a:cubicBezTo>
                    <a:pt x="11575" y="1"/>
                    <a:pt x="14177" y="101"/>
                    <a:pt x="14177" y="234"/>
                  </a:cubicBezTo>
                  <a:cubicBezTo>
                    <a:pt x="14177" y="368"/>
                    <a:pt x="11642" y="434"/>
                    <a:pt x="8373" y="434"/>
                  </a:cubicBezTo>
                  <a:cubicBezTo>
                    <a:pt x="5171" y="434"/>
                    <a:pt x="0" y="301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43"/>
            <p:cNvSpPr/>
            <p:nvPr/>
          </p:nvSpPr>
          <p:spPr>
            <a:xfrm>
              <a:off x="1972425" y="1706675"/>
              <a:ext cx="758900" cy="125100"/>
            </a:xfrm>
            <a:custGeom>
              <a:avLst/>
              <a:gdLst/>
              <a:ahLst/>
              <a:cxnLst/>
              <a:rect l="l" t="t" r="r" b="b"/>
              <a:pathLst>
                <a:path w="30356" h="5004" extrusionOk="0">
                  <a:moveTo>
                    <a:pt x="0" y="0"/>
                  </a:moveTo>
                  <a:cubicBezTo>
                    <a:pt x="0" y="0"/>
                    <a:pt x="167" y="334"/>
                    <a:pt x="334" y="934"/>
                  </a:cubicBezTo>
                  <a:cubicBezTo>
                    <a:pt x="434" y="1301"/>
                    <a:pt x="500" y="1768"/>
                    <a:pt x="500" y="2335"/>
                  </a:cubicBezTo>
                  <a:cubicBezTo>
                    <a:pt x="500" y="3869"/>
                    <a:pt x="0" y="5004"/>
                    <a:pt x="0" y="5004"/>
                  </a:cubicBezTo>
                  <a:lnTo>
                    <a:pt x="29554" y="5004"/>
                  </a:lnTo>
                  <a:cubicBezTo>
                    <a:pt x="29821" y="5004"/>
                    <a:pt x="30055" y="4870"/>
                    <a:pt x="30188" y="4670"/>
                  </a:cubicBezTo>
                  <a:cubicBezTo>
                    <a:pt x="30288" y="4537"/>
                    <a:pt x="30355" y="4370"/>
                    <a:pt x="30355" y="4203"/>
                  </a:cubicBezTo>
                  <a:lnTo>
                    <a:pt x="30355" y="1001"/>
                  </a:lnTo>
                  <a:cubicBezTo>
                    <a:pt x="30355" y="467"/>
                    <a:pt x="29921" y="0"/>
                    <a:pt x="293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43"/>
            <p:cNvSpPr/>
            <p:nvPr/>
          </p:nvSpPr>
          <p:spPr>
            <a:xfrm>
              <a:off x="1961575" y="1697500"/>
              <a:ext cx="778900" cy="143450"/>
            </a:xfrm>
            <a:custGeom>
              <a:avLst/>
              <a:gdLst/>
              <a:ahLst/>
              <a:cxnLst/>
              <a:rect l="l" t="t" r="r" b="b"/>
              <a:pathLst>
                <a:path w="31156" h="5738" extrusionOk="0">
                  <a:moveTo>
                    <a:pt x="29788" y="767"/>
                  </a:moveTo>
                  <a:cubicBezTo>
                    <a:pt x="30122" y="767"/>
                    <a:pt x="30389" y="1034"/>
                    <a:pt x="30389" y="1368"/>
                  </a:cubicBezTo>
                  <a:lnTo>
                    <a:pt x="30389" y="4570"/>
                  </a:lnTo>
                  <a:cubicBezTo>
                    <a:pt x="30389" y="4670"/>
                    <a:pt x="30355" y="4737"/>
                    <a:pt x="30322" y="4804"/>
                  </a:cubicBezTo>
                  <a:cubicBezTo>
                    <a:pt x="30255" y="4904"/>
                    <a:pt x="30122" y="4970"/>
                    <a:pt x="29988" y="4970"/>
                  </a:cubicBezTo>
                  <a:lnTo>
                    <a:pt x="968" y="4970"/>
                  </a:lnTo>
                  <a:cubicBezTo>
                    <a:pt x="1135" y="4470"/>
                    <a:pt x="1335" y="3669"/>
                    <a:pt x="1335" y="2702"/>
                  </a:cubicBezTo>
                  <a:cubicBezTo>
                    <a:pt x="1335" y="2168"/>
                    <a:pt x="1268" y="1668"/>
                    <a:pt x="1135" y="1201"/>
                  </a:cubicBezTo>
                  <a:cubicBezTo>
                    <a:pt x="1101" y="1034"/>
                    <a:pt x="1034" y="901"/>
                    <a:pt x="1001" y="767"/>
                  </a:cubicBezTo>
                  <a:close/>
                  <a:moveTo>
                    <a:pt x="434" y="0"/>
                  </a:moveTo>
                  <a:cubicBezTo>
                    <a:pt x="267" y="0"/>
                    <a:pt x="167" y="67"/>
                    <a:pt x="100" y="200"/>
                  </a:cubicBezTo>
                  <a:cubicBezTo>
                    <a:pt x="0" y="300"/>
                    <a:pt x="0" y="467"/>
                    <a:pt x="100" y="567"/>
                  </a:cubicBezTo>
                  <a:cubicBezTo>
                    <a:pt x="100" y="567"/>
                    <a:pt x="267" y="867"/>
                    <a:pt x="401" y="1401"/>
                  </a:cubicBezTo>
                  <a:cubicBezTo>
                    <a:pt x="501" y="1801"/>
                    <a:pt x="567" y="2235"/>
                    <a:pt x="567" y="2702"/>
                  </a:cubicBezTo>
                  <a:cubicBezTo>
                    <a:pt x="567" y="4136"/>
                    <a:pt x="67" y="5204"/>
                    <a:pt x="67" y="5204"/>
                  </a:cubicBezTo>
                  <a:cubicBezTo>
                    <a:pt x="0" y="5304"/>
                    <a:pt x="34" y="5471"/>
                    <a:pt x="100" y="5571"/>
                  </a:cubicBezTo>
                  <a:cubicBezTo>
                    <a:pt x="167" y="5671"/>
                    <a:pt x="301" y="5738"/>
                    <a:pt x="434" y="5738"/>
                  </a:cubicBezTo>
                  <a:lnTo>
                    <a:pt x="29988" y="5738"/>
                  </a:lnTo>
                  <a:cubicBezTo>
                    <a:pt x="30389" y="5738"/>
                    <a:pt x="30756" y="5571"/>
                    <a:pt x="30956" y="5271"/>
                  </a:cubicBezTo>
                  <a:cubicBezTo>
                    <a:pt x="31089" y="5070"/>
                    <a:pt x="31156" y="4837"/>
                    <a:pt x="31156" y="4570"/>
                  </a:cubicBezTo>
                  <a:lnTo>
                    <a:pt x="31156" y="1368"/>
                  </a:lnTo>
                  <a:cubicBezTo>
                    <a:pt x="31156" y="601"/>
                    <a:pt x="30556" y="0"/>
                    <a:pt x="29788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43"/>
            <p:cNvSpPr/>
            <p:nvPr/>
          </p:nvSpPr>
          <p:spPr>
            <a:xfrm>
              <a:off x="2292650" y="1772550"/>
              <a:ext cx="394475" cy="11700"/>
            </a:xfrm>
            <a:custGeom>
              <a:avLst/>
              <a:gdLst/>
              <a:ahLst/>
              <a:cxnLst/>
              <a:rect l="l" t="t" r="r" b="b"/>
              <a:pathLst>
                <a:path w="15779" h="468" extrusionOk="0">
                  <a:moveTo>
                    <a:pt x="0" y="267"/>
                  </a:moveTo>
                  <a:cubicBezTo>
                    <a:pt x="0" y="167"/>
                    <a:pt x="5704" y="67"/>
                    <a:pt x="9273" y="34"/>
                  </a:cubicBezTo>
                  <a:cubicBezTo>
                    <a:pt x="12909" y="0"/>
                    <a:pt x="15778" y="134"/>
                    <a:pt x="15778" y="267"/>
                  </a:cubicBezTo>
                  <a:cubicBezTo>
                    <a:pt x="15778" y="401"/>
                    <a:pt x="12976" y="467"/>
                    <a:pt x="9307" y="467"/>
                  </a:cubicBezTo>
                  <a:cubicBezTo>
                    <a:pt x="5738" y="467"/>
                    <a:pt x="0" y="334"/>
                    <a:pt x="0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43"/>
            <p:cNvSpPr/>
            <p:nvPr/>
          </p:nvSpPr>
          <p:spPr>
            <a:xfrm>
              <a:off x="1989925" y="1796725"/>
              <a:ext cx="394475" cy="11700"/>
            </a:xfrm>
            <a:custGeom>
              <a:avLst/>
              <a:gdLst/>
              <a:ahLst/>
              <a:cxnLst/>
              <a:rect l="l" t="t" r="r" b="b"/>
              <a:pathLst>
                <a:path w="15779" h="468" extrusionOk="0">
                  <a:moveTo>
                    <a:pt x="1" y="267"/>
                  </a:moveTo>
                  <a:cubicBezTo>
                    <a:pt x="1" y="167"/>
                    <a:pt x="5705" y="67"/>
                    <a:pt x="9274" y="34"/>
                  </a:cubicBezTo>
                  <a:cubicBezTo>
                    <a:pt x="12910" y="1"/>
                    <a:pt x="15778" y="134"/>
                    <a:pt x="15778" y="267"/>
                  </a:cubicBezTo>
                  <a:cubicBezTo>
                    <a:pt x="15778" y="401"/>
                    <a:pt x="12976" y="468"/>
                    <a:pt x="9307" y="468"/>
                  </a:cubicBezTo>
                  <a:cubicBezTo>
                    <a:pt x="5738" y="468"/>
                    <a:pt x="1" y="334"/>
                    <a:pt x="1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43"/>
            <p:cNvSpPr/>
            <p:nvPr/>
          </p:nvSpPr>
          <p:spPr>
            <a:xfrm>
              <a:off x="2411900" y="1796725"/>
              <a:ext cx="271050" cy="11700"/>
            </a:xfrm>
            <a:custGeom>
              <a:avLst/>
              <a:gdLst/>
              <a:ahLst/>
              <a:cxnLst/>
              <a:rect l="l" t="t" r="r" b="b"/>
              <a:pathLst>
                <a:path w="10842" h="468" extrusionOk="0">
                  <a:moveTo>
                    <a:pt x="0" y="267"/>
                  </a:moveTo>
                  <a:cubicBezTo>
                    <a:pt x="0" y="167"/>
                    <a:pt x="3936" y="67"/>
                    <a:pt x="6371" y="34"/>
                  </a:cubicBezTo>
                  <a:cubicBezTo>
                    <a:pt x="8873" y="1"/>
                    <a:pt x="10841" y="134"/>
                    <a:pt x="10841" y="267"/>
                  </a:cubicBezTo>
                  <a:cubicBezTo>
                    <a:pt x="10841" y="401"/>
                    <a:pt x="8907" y="468"/>
                    <a:pt x="6405" y="468"/>
                  </a:cubicBezTo>
                  <a:cubicBezTo>
                    <a:pt x="3936" y="468"/>
                    <a:pt x="0" y="334"/>
                    <a:pt x="0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43"/>
            <p:cNvSpPr/>
            <p:nvPr/>
          </p:nvSpPr>
          <p:spPr>
            <a:xfrm>
              <a:off x="2093325" y="1734175"/>
              <a:ext cx="585450" cy="11700"/>
            </a:xfrm>
            <a:custGeom>
              <a:avLst/>
              <a:gdLst/>
              <a:ahLst/>
              <a:cxnLst/>
              <a:rect l="l" t="t" r="r" b="b"/>
              <a:pathLst>
                <a:path w="23418" h="468" extrusionOk="0">
                  <a:moveTo>
                    <a:pt x="23418" y="201"/>
                  </a:moveTo>
                  <a:cubicBezTo>
                    <a:pt x="23418" y="301"/>
                    <a:pt x="14945" y="401"/>
                    <a:pt x="9674" y="434"/>
                  </a:cubicBezTo>
                  <a:cubicBezTo>
                    <a:pt x="4271" y="468"/>
                    <a:pt x="1" y="334"/>
                    <a:pt x="1" y="201"/>
                  </a:cubicBezTo>
                  <a:cubicBezTo>
                    <a:pt x="1" y="68"/>
                    <a:pt x="4204" y="1"/>
                    <a:pt x="9608" y="1"/>
                  </a:cubicBezTo>
                  <a:cubicBezTo>
                    <a:pt x="14878" y="1"/>
                    <a:pt x="23418" y="134"/>
                    <a:pt x="23418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43"/>
            <p:cNvSpPr/>
            <p:nvPr/>
          </p:nvSpPr>
          <p:spPr>
            <a:xfrm>
              <a:off x="2009100" y="1753375"/>
              <a:ext cx="529575" cy="11700"/>
            </a:xfrm>
            <a:custGeom>
              <a:avLst/>
              <a:gdLst/>
              <a:ahLst/>
              <a:cxnLst/>
              <a:rect l="l" t="t" r="r" b="b"/>
              <a:pathLst>
                <a:path w="21183" h="468" extrusionOk="0">
                  <a:moveTo>
                    <a:pt x="21183" y="234"/>
                  </a:moveTo>
                  <a:cubicBezTo>
                    <a:pt x="21183" y="300"/>
                    <a:pt x="13510" y="434"/>
                    <a:pt x="8740" y="434"/>
                  </a:cubicBezTo>
                  <a:cubicBezTo>
                    <a:pt x="3870" y="467"/>
                    <a:pt x="1" y="367"/>
                    <a:pt x="1" y="234"/>
                  </a:cubicBezTo>
                  <a:cubicBezTo>
                    <a:pt x="1" y="100"/>
                    <a:pt x="3770" y="33"/>
                    <a:pt x="8674" y="33"/>
                  </a:cubicBezTo>
                  <a:cubicBezTo>
                    <a:pt x="13444" y="0"/>
                    <a:pt x="21183" y="133"/>
                    <a:pt x="21183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43"/>
            <p:cNvSpPr/>
            <p:nvPr/>
          </p:nvSpPr>
          <p:spPr>
            <a:xfrm>
              <a:off x="1972425" y="1706675"/>
              <a:ext cx="758900" cy="125100"/>
            </a:xfrm>
            <a:custGeom>
              <a:avLst/>
              <a:gdLst/>
              <a:ahLst/>
              <a:cxnLst/>
              <a:rect l="l" t="t" r="r" b="b"/>
              <a:pathLst>
                <a:path w="30356" h="5004" extrusionOk="0">
                  <a:moveTo>
                    <a:pt x="0" y="0"/>
                  </a:moveTo>
                  <a:cubicBezTo>
                    <a:pt x="0" y="0"/>
                    <a:pt x="167" y="334"/>
                    <a:pt x="334" y="934"/>
                  </a:cubicBezTo>
                  <a:cubicBezTo>
                    <a:pt x="6426" y="716"/>
                    <a:pt x="12535" y="497"/>
                    <a:pt x="18637" y="497"/>
                  </a:cubicBezTo>
                  <a:cubicBezTo>
                    <a:pt x="20921" y="497"/>
                    <a:pt x="23204" y="528"/>
                    <a:pt x="25485" y="600"/>
                  </a:cubicBezTo>
                  <a:cubicBezTo>
                    <a:pt x="26352" y="634"/>
                    <a:pt x="27320" y="734"/>
                    <a:pt x="27787" y="1468"/>
                  </a:cubicBezTo>
                  <a:cubicBezTo>
                    <a:pt x="28153" y="2068"/>
                    <a:pt x="27987" y="2902"/>
                    <a:pt x="27520" y="3469"/>
                  </a:cubicBezTo>
                  <a:cubicBezTo>
                    <a:pt x="27086" y="4036"/>
                    <a:pt x="26452" y="4370"/>
                    <a:pt x="25818" y="4737"/>
                  </a:cubicBezTo>
                  <a:cubicBezTo>
                    <a:pt x="26019" y="4837"/>
                    <a:pt x="26219" y="4937"/>
                    <a:pt x="26452" y="5004"/>
                  </a:cubicBezTo>
                  <a:lnTo>
                    <a:pt x="29521" y="5004"/>
                  </a:lnTo>
                  <a:cubicBezTo>
                    <a:pt x="29755" y="4904"/>
                    <a:pt x="29988" y="4803"/>
                    <a:pt x="30188" y="4670"/>
                  </a:cubicBezTo>
                  <a:cubicBezTo>
                    <a:pt x="30288" y="4537"/>
                    <a:pt x="30355" y="4370"/>
                    <a:pt x="30355" y="4203"/>
                  </a:cubicBezTo>
                  <a:lnTo>
                    <a:pt x="30355" y="1001"/>
                  </a:lnTo>
                  <a:cubicBezTo>
                    <a:pt x="30355" y="467"/>
                    <a:pt x="29921" y="0"/>
                    <a:pt x="29354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43"/>
            <p:cNvSpPr/>
            <p:nvPr/>
          </p:nvSpPr>
          <p:spPr>
            <a:xfrm>
              <a:off x="1954075" y="1685825"/>
              <a:ext cx="794750" cy="164300"/>
            </a:xfrm>
            <a:custGeom>
              <a:avLst/>
              <a:gdLst/>
              <a:ahLst/>
              <a:cxnLst/>
              <a:rect l="l" t="t" r="r" b="b"/>
              <a:pathLst>
                <a:path w="31790" h="6572" extrusionOk="0">
                  <a:moveTo>
                    <a:pt x="29555" y="0"/>
                  </a:moveTo>
                  <a:cubicBezTo>
                    <a:pt x="29288" y="0"/>
                    <a:pt x="29021" y="67"/>
                    <a:pt x="28787" y="200"/>
                  </a:cubicBezTo>
                  <a:lnTo>
                    <a:pt x="0" y="200"/>
                  </a:lnTo>
                  <a:lnTo>
                    <a:pt x="0" y="1168"/>
                  </a:lnTo>
                  <a:lnTo>
                    <a:pt x="28921" y="1168"/>
                  </a:lnTo>
                  <a:cubicBezTo>
                    <a:pt x="29088" y="1034"/>
                    <a:pt x="29254" y="934"/>
                    <a:pt x="29421" y="901"/>
                  </a:cubicBezTo>
                  <a:cubicBezTo>
                    <a:pt x="29455" y="867"/>
                    <a:pt x="29521" y="867"/>
                    <a:pt x="29555" y="867"/>
                  </a:cubicBezTo>
                  <a:cubicBezTo>
                    <a:pt x="30288" y="867"/>
                    <a:pt x="30922" y="2002"/>
                    <a:pt x="30922" y="3302"/>
                  </a:cubicBezTo>
                  <a:cubicBezTo>
                    <a:pt x="30922" y="4603"/>
                    <a:pt x="30288" y="5704"/>
                    <a:pt x="29555" y="5704"/>
                  </a:cubicBezTo>
                  <a:lnTo>
                    <a:pt x="29421" y="5704"/>
                  </a:lnTo>
                  <a:cubicBezTo>
                    <a:pt x="29254" y="5671"/>
                    <a:pt x="29088" y="5571"/>
                    <a:pt x="28921" y="5437"/>
                  </a:cubicBezTo>
                  <a:lnTo>
                    <a:pt x="0" y="5437"/>
                  </a:lnTo>
                  <a:lnTo>
                    <a:pt x="0" y="6405"/>
                  </a:lnTo>
                  <a:lnTo>
                    <a:pt x="28787" y="6405"/>
                  </a:lnTo>
                  <a:cubicBezTo>
                    <a:pt x="29021" y="6505"/>
                    <a:pt x="29288" y="6571"/>
                    <a:pt x="29555" y="6571"/>
                  </a:cubicBezTo>
                  <a:cubicBezTo>
                    <a:pt x="30789" y="6571"/>
                    <a:pt x="31790" y="5137"/>
                    <a:pt x="31790" y="3302"/>
                  </a:cubicBezTo>
                  <a:cubicBezTo>
                    <a:pt x="31790" y="1468"/>
                    <a:pt x="30789" y="0"/>
                    <a:pt x="29555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43"/>
            <p:cNvSpPr/>
            <p:nvPr/>
          </p:nvSpPr>
          <p:spPr>
            <a:xfrm>
              <a:off x="1616325" y="2169500"/>
              <a:ext cx="1470250" cy="81750"/>
            </a:xfrm>
            <a:custGeom>
              <a:avLst/>
              <a:gdLst/>
              <a:ahLst/>
              <a:cxnLst/>
              <a:rect l="l" t="t" r="r" b="b"/>
              <a:pathLst>
                <a:path w="58810" h="3270" extrusionOk="0">
                  <a:moveTo>
                    <a:pt x="1635" y="0"/>
                  </a:moveTo>
                  <a:cubicBezTo>
                    <a:pt x="734" y="0"/>
                    <a:pt x="1" y="734"/>
                    <a:pt x="1" y="1635"/>
                  </a:cubicBezTo>
                  <a:cubicBezTo>
                    <a:pt x="1" y="2535"/>
                    <a:pt x="734" y="3269"/>
                    <a:pt x="1635" y="3269"/>
                  </a:cubicBezTo>
                  <a:lnTo>
                    <a:pt x="57175" y="3269"/>
                  </a:lnTo>
                  <a:cubicBezTo>
                    <a:pt x="58075" y="3269"/>
                    <a:pt x="58809" y="2535"/>
                    <a:pt x="58809" y="1635"/>
                  </a:cubicBezTo>
                  <a:cubicBezTo>
                    <a:pt x="58809" y="734"/>
                    <a:pt x="58075" y="0"/>
                    <a:pt x="5717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19" name="Google Shape;2119;p43"/>
          <p:cNvSpPr/>
          <p:nvPr/>
        </p:nvSpPr>
        <p:spPr>
          <a:xfrm>
            <a:off x="769634" y="3791050"/>
            <a:ext cx="393055" cy="412799"/>
          </a:xfrm>
          <a:custGeom>
            <a:avLst/>
            <a:gdLst/>
            <a:ahLst/>
            <a:cxnLst/>
            <a:rect l="l" t="t" r="r" b="b"/>
            <a:pathLst>
              <a:path w="8640" h="9074" fill="none" extrusionOk="0">
                <a:moveTo>
                  <a:pt x="5738" y="567"/>
                </a:moveTo>
                <a:lnTo>
                  <a:pt x="6038" y="2736"/>
                </a:lnTo>
                <a:cubicBezTo>
                  <a:pt x="6071" y="2902"/>
                  <a:pt x="6171" y="3036"/>
                  <a:pt x="6305" y="3136"/>
                </a:cubicBezTo>
                <a:lnTo>
                  <a:pt x="8273" y="4103"/>
                </a:lnTo>
                <a:cubicBezTo>
                  <a:pt x="8640" y="4270"/>
                  <a:pt x="8640" y="4804"/>
                  <a:pt x="8273" y="5004"/>
                </a:cubicBezTo>
                <a:lnTo>
                  <a:pt x="6305" y="5971"/>
                </a:lnTo>
                <a:cubicBezTo>
                  <a:pt x="6171" y="6038"/>
                  <a:pt x="6071" y="6171"/>
                  <a:pt x="6038" y="6338"/>
                </a:cubicBezTo>
                <a:lnTo>
                  <a:pt x="5738" y="8506"/>
                </a:lnTo>
                <a:cubicBezTo>
                  <a:pt x="5671" y="8907"/>
                  <a:pt x="5171" y="9074"/>
                  <a:pt x="4870" y="8773"/>
                </a:cubicBezTo>
                <a:lnTo>
                  <a:pt x="3336" y="7206"/>
                </a:lnTo>
                <a:cubicBezTo>
                  <a:pt x="3236" y="7105"/>
                  <a:pt x="3069" y="7039"/>
                  <a:pt x="2902" y="7072"/>
                </a:cubicBezTo>
                <a:lnTo>
                  <a:pt x="734" y="7439"/>
                </a:lnTo>
                <a:cubicBezTo>
                  <a:pt x="334" y="7506"/>
                  <a:pt x="0" y="7072"/>
                  <a:pt x="200" y="6705"/>
                </a:cubicBezTo>
                <a:lnTo>
                  <a:pt x="1234" y="4770"/>
                </a:lnTo>
                <a:cubicBezTo>
                  <a:pt x="1301" y="4637"/>
                  <a:pt x="1301" y="4437"/>
                  <a:pt x="1234" y="4303"/>
                </a:cubicBezTo>
                <a:lnTo>
                  <a:pt x="200" y="2369"/>
                </a:lnTo>
                <a:cubicBezTo>
                  <a:pt x="34" y="2002"/>
                  <a:pt x="334" y="1568"/>
                  <a:pt x="734" y="1635"/>
                </a:cubicBezTo>
                <a:lnTo>
                  <a:pt x="2902" y="2002"/>
                </a:lnTo>
                <a:cubicBezTo>
                  <a:pt x="3069" y="2035"/>
                  <a:pt x="3236" y="2002"/>
                  <a:pt x="3336" y="1868"/>
                </a:cubicBezTo>
                <a:lnTo>
                  <a:pt x="4870" y="301"/>
                </a:lnTo>
                <a:cubicBezTo>
                  <a:pt x="5171" y="0"/>
                  <a:pt x="5671" y="167"/>
                  <a:pt x="5738" y="567"/>
                </a:cubicBezTo>
                <a:close/>
              </a:path>
            </a:pathLst>
          </a:custGeom>
          <a:noFill/>
          <a:ln w="10850" cap="flat" cmpd="sng">
            <a:solidFill>
              <a:schemeClr val="l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1D4C0-E224-4BFD-B6BD-60CB2F2AC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05" y="2193524"/>
            <a:ext cx="1574088" cy="1539205"/>
          </a:xfrm>
          <a:prstGeom prst="rect">
            <a:avLst/>
          </a:prstGeom>
        </p:spPr>
      </p:pic>
      <p:sp>
        <p:nvSpPr>
          <p:cNvPr id="119" name="Google Shape;2032;p43">
            <a:extLst>
              <a:ext uri="{FF2B5EF4-FFF2-40B4-BE49-F238E27FC236}">
                <a16:creationId xmlns:a16="http://schemas.microsoft.com/office/drawing/2014/main" id="{8C1F962E-2449-4BB8-9FCE-2F8E63884823}"/>
              </a:ext>
            </a:extLst>
          </p:cNvPr>
          <p:cNvSpPr txBox="1">
            <a:spLocks/>
          </p:cNvSpPr>
          <p:nvPr/>
        </p:nvSpPr>
        <p:spPr>
          <a:xfrm>
            <a:off x="1005011" y="3716228"/>
            <a:ext cx="1089083" cy="33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2000" b="0" i="0" u="none" strike="noStrike" cap="none">
                <a:solidFill>
                  <a:schemeClr val="accent4"/>
                </a:solidFill>
                <a:latin typeface="Calibri" panose="020F0502020204030204" pitchFamily="34" charset="0"/>
                <a:ea typeface="Carter One"/>
                <a:cs typeface="Calibri" panose="020F0502020204030204" pitchFamily="34" charset="0"/>
                <a:sym typeface="Carter On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pPr algn="l"/>
            <a:r>
              <a:rPr lang="en-MY" b="1" dirty="0"/>
              <a:t>1 </a:t>
            </a:r>
            <a:r>
              <a:rPr lang="en-MY" b="1" dirty="0" err="1"/>
              <a:t>Minit</a:t>
            </a:r>
            <a:endParaRPr lang="en-MY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350D3D5-49CC-4D35-A9C9-06778D2F63B4}"/>
              </a:ext>
            </a:extLst>
          </p:cNvPr>
          <p:cNvSpPr/>
          <p:nvPr/>
        </p:nvSpPr>
        <p:spPr>
          <a:xfrm>
            <a:off x="2272856" y="2751216"/>
            <a:ext cx="1051647" cy="539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275D06-D040-4BC8-8727-327C71CF8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729" y="2404422"/>
            <a:ext cx="1831876" cy="1320178"/>
          </a:xfrm>
          <a:prstGeom prst="rect">
            <a:avLst/>
          </a:prstGeom>
        </p:spPr>
      </p:pic>
      <p:sp>
        <p:nvSpPr>
          <p:cNvPr id="123" name="Google Shape;2032;p43">
            <a:extLst>
              <a:ext uri="{FF2B5EF4-FFF2-40B4-BE49-F238E27FC236}">
                <a16:creationId xmlns:a16="http://schemas.microsoft.com/office/drawing/2014/main" id="{B8121139-B0A8-4146-BF9A-272487E1A67D}"/>
              </a:ext>
            </a:extLst>
          </p:cNvPr>
          <p:cNvSpPr txBox="1">
            <a:spLocks/>
          </p:cNvSpPr>
          <p:nvPr/>
        </p:nvSpPr>
        <p:spPr>
          <a:xfrm>
            <a:off x="3795603" y="3692962"/>
            <a:ext cx="1089083" cy="33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2000" b="0" i="0" u="none" strike="noStrike" cap="none">
                <a:solidFill>
                  <a:schemeClr val="accent4"/>
                </a:solidFill>
                <a:latin typeface="Calibri" panose="020F0502020204030204" pitchFamily="34" charset="0"/>
                <a:ea typeface="Carter One"/>
                <a:cs typeface="Calibri" panose="020F0502020204030204" pitchFamily="34" charset="0"/>
                <a:sym typeface="Carter On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pPr algn="l"/>
            <a:r>
              <a:rPr lang="en-MY" b="1" dirty="0"/>
              <a:t>5 </a:t>
            </a:r>
            <a:r>
              <a:rPr lang="en-MY" b="1" dirty="0" err="1"/>
              <a:t>Minit</a:t>
            </a:r>
            <a:endParaRPr lang="en-MY" b="1" dirty="0"/>
          </a:p>
        </p:txBody>
      </p: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317B58B7-581A-4E47-A62B-CD4984F21799}"/>
              </a:ext>
            </a:extLst>
          </p:cNvPr>
          <p:cNvSpPr/>
          <p:nvPr/>
        </p:nvSpPr>
        <p:spPr>
          <a:xfrm>
            <a:off x="5134388" y="2719467"/>
            <a:ext cx="1051647" cy="539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BA822C-209C-40E6-8706-007D75E0A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965" y="2474874"/>
            <a:ext cx="2120530" cy="1179274"/>
          </a:xfrm>
          <a:prstGeom prst="rect">
            <a:avLst/>
          </a:prstGeom>
        </p:spPr>
      </p:pic>
      <p:sp>
        <p:nvSpPr>
          <p:cNvPr id="127" name="Google Shape;2032;p43">
            <a:extLst>
              <a:ext uri="{FF2B5EF4-FFF2-40B4-BE49-F238E27FC236}">
                <a16:creationId xmlns:a16="http://schemas.microsoft.com/office/drawing/2014/main" id="{BBA31030-B1FC-4B43-BF22-E093ED8131B2}"/>
              </a:ext>
            </a:extLst>
          </p:cNvPr>
          <p:cNvSpPr txBox="1">
            <a:spLocks/>
          </p:cNvSpPr>
          <p:nvPr/>
        </p:nvSpPr>
        <p:spPr>
          <a:xfrm>
            <a:off x="6925415" y="3621964"/>
            <a:ext cx="1089083" cy="33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2000" b="0" i="0" u="none" strike="noStrike" cap="none">
                <a:solidFill>
                  <a:schemeClr val="accent4"/>
                </a:solidFill>
                <a:latin typeface="Calibri" panose="020F0502020204030204" pitchFamily="34" charset="0"/>
                <a:ea typeface="Carter One"/>
                <a:cs typeface="Calibri" panose="020F0502020204030204" pitchFamily="34" charset="0"/>
                <a:sym typeface="Carter On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pPr algn="l"/>
            <a:r>
              <a:rPr lang="en-MY" b="1" dirty="0"/>
              <a:t>30 </a:t>
            </a:r>
            <a:r>
              <a:rPr lang="en-MY" b="1" dirty="0" err="1"/>
              <a:t>Minit</a:t>
            </a:r>
            <a:endParaRPr lang="en-MY" b="1" dirty="0"/>
          </a:p>
        </p:txBody>
      </p:sp>
      <p:sp>
        <p:nvSpPr>
          <p:cNvPr id="128" name="Google Shape;2032;p43">
            <a:extLst>
              <a:ext uri="{FF2B5EF4-FFF2-40B4-BE49-F238E27FC236}">
                <a16:creationId xmlns:a16="http://schemas.microsoft.com/office/drawing/2014/main" id="{44A91885-CCE9-402B-B3DE-C1816415D7F6}"/>
              </a:ext>
            </a:extLst>
          </p:cNvPr>
          <p:cNvSpPr txBox="1">
            <a:spLocks/>
          </p:cNvSpPr>
          <p:nvPr/>
        </p:nvSpPr>
        <p:spPr>
          <a:xfrm>
            <a:off x="897032" y="4613310"/>
            <a:ext cx="7514463" cy="8159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2000" b="0" i="0" u="none" strike="noStrike" cap="none">
                <a:solidFill>
                  <a:schemeClr val="accent4"/>
                </a:solidFill>
                <a:latin typeface="Calibri" panose="020F0502020204030204" pitchFamily="34" charset="0"/>
                <a:ea typeface="Carter One"/>
                <a:cs typeface="Calibri" panose="020F0502020204030204" pitchFamily="34" charset="0"/>
                <a:sym typeface="Carter On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r>
              <a:rPr lang="en-MY" dirty="0">
                <a:solidFill>
                  <a:srgbClr val="286992"/>
                </a:solidFill>
              </a:rPr>
              <a:t>Pada </a:t>
            </a:r>
            <a:r>
              <a:rPr lang="en-MY" dirty="0" err="1">
                <a:solidFill>
                  <a:srgbClr val="286992"/>
                </a:solidFill>
              </a:rPr>
              <a:t>minit</a:t>
            </a:r>
            <a:r>
              <a:rPr lang="en-MY" dirty="0">
                <a:solidFill>
                  <a:srgbClr val="286992"/>
                </a:solidFill>
              </a:rPr>
              <a:t> </a:t>
            </a:r>
            <a:r>
              <a:rPr lang="en-MY" dirty="0" err="1">
                <a:solidFill>
                  <a:srgbClr val="286992"/>
                </a:solidFill>
              </a:rPr>
              <a:t>pertama</a:t>
            </a:r>
            <a:r>
              <a:rPr lang="en-MY" dirty="0">
                <a:solidFill>
                  <a:srgbClr val="286992"/>
                </a:solidFill>
              </a:rPr>
              <a:t> ais </a:t>
            </a:r>
            <a:r>
              <a:rPr lang="en-MY" dirty="0" err="1">
                <a:solidFill>
                  <a:srgbClr val="286992"/>
                </a:solidFill>
              </a:rPr>
              <a:t>tidak</a:t>
            </a:r>
            <a:r>
              <a:rPr lang="en-MY" dirty="0">
                <a:solidFill>
                  <a:srgbClr val="286992"/>
                </a:solidFill>
              </a:rPr>
              <a:t> </a:t>
            </a:r>
            <a:r>
              <a:rPr lang="en-MY" dirty="0" err="1">
                <a:solidFill>
                  <a:srgbClr val="286992"/>
                </a:solidFill>
              </a:rPr>
              <a:t>mencair</a:t>
            </a:r>
            <a:r>
              <a:rPr lang="en-MY" dirty="0">
                <a:solidFill>
                  <a:srgbClr val="286992"/>
                </a:solidFill>
              </a:rPr>
              <a:t> dan </a:t>
            </a:r>
            <a:r>
              <a:rPr lang="en-MY" dirty="0" err="1">
                <a:solidFill>
                  <a:srgbClr val="286992"/>
                </a:solidFill>
              </a:rPr>
              <a:t>isipadu</a:t>
            </a:r>
            <a:r>
              <a:rPr lang="en-MY" dirty="0">
                <a:solidFill>
                  <a:srgbClr val="286992"/>
                </a:solidFill>
              </a:rPr>
              <a:t> air </a:t>
            </a:r>
            <a:r>
              <a:rPr lang="en-MY" dirty="0" err="1">
                <a:solidFill>
                  <a:srgbClr val="286992"/>
                </a:solidFill>
              </a:rPr>
              <a:t>tidak</a:t>
            </a:r>
            <a:r>
              <a:rPr lang="en-MY" dirty="0">
                <a:solidFill>
                  <a:srgbClr val="286992"/>
                </a:solidFill>
              </a:rPr>
              <a:t> </a:t>
            </a:r>
            <a:r>
              <a:rPr lang="en-MY" dirty="0" err="1">
                <a:solidFill>
                  <a:srgbClr val="286992"/>
                </a:solidFill>
              </a:rPr>
              <a:t>bertambah</a:t>
            </a:r>
            <a:r>
              <a:rPr lang="en-MY" dirty="0">
                <a:solidFill>
                  <a:srgbClr val="286992"/>
                </a:solidFill>
              </a:rPr>
              <a:t>. </a:t>
            </a:r>
            <a:r>
              <a:rPr lang="en-MY" dirty="0" err="1">
                <a:solidFill>
                  <a:srgbClr val="286992"/>
                </a:solidFill>
              </a:rPr>
              <a:t>Selepas</a:t>
            </a:r>
            <a:r>
              <a:rPr lang="en-MY" dirty="0">
                <a:solidFill>
                  <a:srgbClr val="286992"/>
                </a:solidFill>
              </a:rPr>
              <a:t> 30 </a:t>
            </a:r>
            <a:r>
              <a:rPr lang="en-MY" dirty="0" err="1">
                <a:solidFill>
                  <a:srgbClr val="286992"/>
                </a:solidFill>
              </a:rPr>
              <a:t>minit</a:t>
            </a:r>
            <a:r>
              <a:rPr lang="en-MY" dirty="0">
                <a:solidFill>
                  <a:srgbClr val="286992"/>
                </a:solidFill>
              </a:rPr>
              <a:t> ais </a:t>
            </a:r>
            <a:r>
              <a:rPr lang="en-MY" dirty="0" err="1">
                <a:solidFill>
                  <a:srgbClr val="286992"/>
                </a:solidFill>
              </a:rPr>
              <a:t>mencair</a:t>
            </a:r>
            <a:r>
              <a:rPr lang="en-MY" dirty="0">
                <a:solidFill>
                  <a:srgbClr val="286992"/>
                </a:solidFill>
              </a:rPr>
              <a:t> dan </a:t>
            </a:r>
            <a:r>
              <a:rPr lang="en-MY" dirty="0" err="1">
                <a:solidFill>
                  <a:srgbClr val="286992"/>
                </a:solidFill>
              </a:rPr>
              <a:t>isipadu</a:t>
            </a:r>
            <a:r>
              <a:rPr lang="en-MY" dirty="0">
                <a:solidFill>
                  <a:srgbClr val="286992"/>
                </a:solidFill>
              </a:rPr>
              <a:t> air </a:t>
            </a:r>
            <a:r>
              <a:rPr lang="en-MY" dirty="0" err="1">
                <a:solidFill>
                  <a:srgbClr val="286992"/>
                </a:solidFill>
              </a:rPr>
              <a:t>bertambah</a:t>
            </a:r>
            <a:r>
              <a:rPr lang="en-MY" dirty="0">
                <a:solidFill>
                  <a:srgbClr val="28699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3123318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Subject for Elementary: Science Experiment by Slidesgo">
  <a:themeElements>
    <a:clrScheme name="Simple Light">
      <a:dk1>
        <a:srgbClr val="331810"/>
      </a:dk1>
      <a:lt1>
        <a:srgbClr val="A88265"/>
      </a:lt1>
      <a:dk2>
        <a:srgbClr val="CCAA8D"/>
      </a:dk2>
      <a:lt2>
        <a:srgbClr val="286992"/>
      </a:lt2>
      <a:accent1>
        <a:srgbClr val="70AFD6"/>
      </a:accent1>
      <a:accent2>
        <a:srgbClr val="C5EDFD"/>
      </a:accent2>
      <a:accent3>
        <a:srgbClr val="AF412F"/>
      </a:accent3>
      <a:accent4>
        <a:srgbClr val="DE563B"/>
      </a:accent4>
      <a:accent5>
        <a:srgbClr val="747C8C"/>
      </a:accent5>
      <a:accent6>
        <a:srgbClr val="FFFFFF"/>
      </a:accent6>
      <a:hlink>
        <a:srgbClr val="33181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847</Words>
  <Application>Microsoft Office PowerPoint</Application>
  <PresentationFormat>On-screen Show (16:9)</PresentationFormat>
  <Paragraphs>131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Science Subject for Elementary: Science Experiment by Slidesgo</vt:lpstr>
      <vt:lpstr>Unit 1: Kemahiran Saintifik</vt:lpstr>
      <vt:lpstr>Objektif Pembelajaran</vt:lpstr>
      <vt:lpstr>Objektif Pembelajaran</vt:lpstr>
      <vt:lpstr>Isi Kandungan</vt:lpstr>
      <vt:lpstr>Isi Kandungan</vt:lpstr>
      <vt:lpstr>1. Memerhati</vt:lpstr>
      <vt:lpstr>4. Membuat inferens</vt:lpstr>
      <vt:lpstr>Menggunakan Perhubungan Ruang Dan Masa</vt:lpstr>
      <vt:lpstr>Maksud: Memerihalkan perubahan parameter seperti lokasi, arah, bentuk, saiz, isipadu, berat dan jisim dengan masa.</vt:lpstr>
      <vt:lpstr>Maksud: Memberi penerangan yang rasional tentang objek, peristiwa atau pola (corak) daripada data yang dikumpul</vt:lpstr>
      <vt:lpstr>Maksud: Memberi tafsiran tentang sesuatu konsep dengan menyatakan perkara yang dilakukan dan diperhatikan.</vt:lpstr>
      <vt:lpstr>Maksud: mengenalpasti pemboleh ubah dimanipulasi (PM), pemboleh ubah bergerakbalas (PB), pemboleh ubah dimalarkan (PD).</vt:lpstr>
      <vt:lpstr>10. Mengawal pemboleh ubah</vt:lpstr>
      <vt:lpstr>Maksud: Membuat pernyataan antara pemboleh ubah PM dan PB yang difikirkan benar bagi menerangkan sesuatu atau peristiwa. Diuji untuk menentu kesasihannya.</vt:lpstr>
      <vt:lpstr>Maksud: Merancang dan menjalankan penyiasatan untuk menguji hipotesis, kumpul data, mentafsir data dan membuat kesimpulan.</vt:lpstr>
      <vt:lpstr>12. Mengeksperimen</vt:lpstr>
      <vt:lpstr>Sekian  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1: Kemahiran Saintifik</dc:title>
  <dc:creator>FARIS</dc:creator>
  <cp:lastModifiedBy>Muhammad Iman bin Mohd Rezal</cp:lastModifiedBy>
  <cp:revision>3</cp:revision>
  <dcterms:modified xsi:type="dcterms:W3CDTF">2023-06-26T00:59:27Z</dcterms:modified>
</cp:coreProperties>
</file>