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29"/>
  </p:notesMasterIdLst>
  <p:sldIdLst>
    <p:sldId id="352" r:id="rId2"/>
    <p:sldId id="294" r:id="rId3"/>
    <p:sldId id="259" r:id="rId4"/>
    <p:sldId id="322" r:id="rId5"/>
    <p:sldId id="263" r:id="rId6"/>
    <p:sldId id="347" r:id="rId7"/>
    <p:sldId id="354" r:id="rId8"/>
    <p:sldId id="295" r:id="rId9"/>
    <p:sldId id="355" r:id="rId10"/>
    <p:sldId id="356" r:id="rId11"/>
    <p:sldId id="357" r:id="rId12"/>
    <p:sldId id="353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66FBE4-4D42-44AC-BD95-6F1BDF3D479B}">
  <a:tblStyle styleId="{4A66FBE4-4D42-44AC-BD95-6F1BDF3D4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F802F6-4F96-41EF-B3ED-B05D1F4B26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43" d="100"/>
          <a:sy n="143" d="100"/>
        </p:scale>
        <p:origin x="69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6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fazira binti Ab Rahim" userId="3b4fe737-e875-4c90-9df2-d82e99819cda" providerId="ADAL" clId="{CC09DA45-259E-4073-8AD1-E0CDFEC34AC4}"/>
    <pc:docChg chg="custSel addSld modSld">
      <pc:chgData name="Norfazira binti Ab Rahim" userId="3b4fe737-e875-4c90-9df2-d82e99819cda" providerId="ADAL" clId="{CC09DA45-259E-4073-8AD1-E0CDFEC34AC4}" dt="2023-07-09T04:17:21.995" v="11" actId="478"/>
      <pc:docMkLst>
        <pc:docMk/>
      </pc:docMkLst>
      <pc:sldChg chg="modSp">
        <pc:chgData name="Norfazira binti Ab Rahim" userId="3b4fe737-e875-4c90-9df2-d82e99819cda" providerId="ADAL" clId="{CC09DA45-259E-4073-8AD1-E0CDFEC34AC4}" dt="2023-07-09T04:13:37.005" v="0" actId="20577"/>
        <pc:sldMkLst>
          <pc:docMk/>
          <pc:sldMk cId="905719992" sldId="352"/>
        </pc:sldMkLst>
        <pc:spChg chg="mod">
          <ac:chgData name="Norfazira binti Ab Rahim" userId="3b4fe737-e875-4c90-9df2-d82e99819cda" providerId="ADAL" clId="{CC09DA45-259E-4073-8AD1-E0CDFEC34AC4}" dt="2023-07-09T04:13:37.005" v="0" actId="20577"/>
          <ac:spMkLst>
            <pc:docMk/>
            <pc:sldMk cId="905719992" sldId="352"/>
            <ac:spMk id="2044" creationId="{00000000-0000-0000-0000-000000000000}"/>
          </ac:spMkLst>
        </pc:spChg>
      </pc:sldChg>
      <pc:sldChg chg="modSp">
        <pc:chgData name="Norfazira binti Ab Rahim" userId="3b4fe737-e875-4c90-9df2-d82e99819cda" providerId="ADAL" clId="{CC09DA45-259E-4073-8AD1-E0CDFEC34AC4}" dt="2023-07-09T04:14:53.122" v="1" actId="20577"/>
        <pc:sldMkLst>
          <pc:docMk/>
          <pc:sldMk cId="3234176412" sldId="353"/>
        </pc:sldMkLst>
        <pc:spChg chg="mod">
          <ac:chgData name="Norfazira binti Ab Rahim" userId="3b4fe737-e875-4c90-9df2-d82e99819cda" providerId="ADAL" clId="{CC09DA45-259E-4073-8AD1-E0CDFEC34AC4}" dt="2023-07-09T04:14:53.122" v="1" actId="20577"/>
          <ac:spMkLst>
            <pc:docMk/>
            <pc:sldMk cId="3234176412" sldId="353"/>
            <ac:spMk id="2096" creationId="{00000000-0000-0000-0000-000000000000}"/>
          </ac:spMkLst>
        </pc:spChg>
      </pc:sldChg>
      <pc:sldChg chg="modSp">
        <pc:chgData name="Norfazira binti Ab Rahim" userId="3b4fe737-e875-4c90-9df2-d82e99819cda" providerId="ADAL" clId="{CC09DA45-259E-4073-8AD1-E0CDFEC34AC4}" dt="2023-07-09T04:15:04.852" v="3" actId="14100"/>
        <pc:sldMkLst>
          <pc:docMk/>
          <pc:sldMk cId="3662981093" sldId="358"/>
        </pc:sldMkLst>
        <pc:spChg chg="mod">
          <ac:chgData name="Norfazira binti Ab Rahim" userId="3b4fe737-e875-4c90-9df2-d82e99819cda" providerId="ADAL" clId="{CC09DA45-259E-4073-8AD1-E0CDFEC34AC4}" dt="2023-07-09T04:15:04.852" v="3" actId="14100"/>
          <ac:spMkLst>
            <pc:docMk/>
            <pc:sldMk cId="3662981093" sldId="358"/>
            <ac:spMk id="23" creationId="{00000000-0000-0000-0000-000000000000}"/>
          </ac:spMkLst>
        </pc:spChg>
      </pc:sldChg>
      <pc:sldChg chg="modSp add">
        <pc:chgData name="Norfazira binti Ab Rahim" userId="3b4fe737-e875-4c90-9df2-d82e99819cda" providerId="ADAL" clId="{CC09DA45-259E-4073-8AD1-E0CDFEC34AC4}" dt="2023-07-09T04:15:46.630" v="5" actId="20577"/>
        <pc:sldMkLst>
          <pc:docMk/>
          <pc:sldMk cId="1126333294" sldId="360"/>
        </pc:sldMkLst>
        <pc:spChg chg="mod">
          <ac:chgData name="Norfazira binti Ab Rahim" userId="3b4fe737-e875-4c90-9df2-d82e99819cda" providerId="ADAL" clId="{CC09DA45-259E-4073-8AD1-E0CDFEC34AC4}" dt="2023-07-09T04:15:46.630" v="5" actId="20577"/>
          <ac:spMkLst>
            <pc:docMk/>
            <pc:sldMk cId="1126333294" sldId="360"/>
            <ac:spMk id="2044" creationId="{00000000-0000-0000-0000-000000000000}"/>
          </ac:spMkLst>
        </pc:spChg>
      </pc:sldChg>
      <pc:sldChg chg="add">
        <pc:chgData name="Norfazira binti Ab Rahim" userId="3b4fe737-e875-4c90-9df2-d82e99819cda" providerId="ADAL" clId="{CC09DA45-259E-4073-8AD1-E0CDFEC34AC4}" dt="2023-07-09T04:15:40.919" v="4"/>
        <pc:sldMkLst>
          <pc:docMk/>
          <pc:sldMk cId="2701996877" sldId="361"/>
        </pc:sldMkLst>
      </pc:sldChg>
      <pc:sldChg chg="modSp add">
        <pc:chgData name="Norfazira binti Ab Rahim" userId="3b4fe737-e875-4c90-9df2-d82e99819cda" providerId="ADAL" clId="{CC09DA45-259E-4073-8AD1-E0CDFEC34AC4}" dt="2023-07-09T04:15:59.349" v="6" actId="20577"/>
        <pc:sldMkLst>
          <pc:docMk/>
          <pc:sldMk cId="4209479276" sldId="362"/>
        </pc:sldMkLst>
        <pc:spChg chg="mod">
          <ac:chgData name="Norfazira binti Ab Rahim" userId="3b4fe737-e875-4c90-9df2-d82e99819cda" providerId="ADAL" clId="{CC09DA45-259E-4073-8AD1-E0CDFEC34AC4}" dt="2023-07-09T04:15:59.349" v="6" actId="20577"/>
          <ac:spMkLst>
            <pc:docMk/>
            <pc:sldMk cId="4209479276" sldId="362"/>
            <ac:spMk id="12" creationId="{00000000-0000-0000-0000-000000000000}"/>
          </ac:spMkLst>
        </pc:spChg>
      </pc:sldChg>
      <pc:sldChg chg="modSp add">
        <pc:chgData name="Norfazira binti Ab Rahim" userId="3b4fe737-e875-4c90-9df2-d82e99819cda" providerId="ADAL" clId="{CC09DA45-259E-4073-8AD1-E0CDFEC34AC4}" dt="2023-07-09T04:16:09.856" v="7" actId="1037"/>
        <pc:sldMkLst>
          <pc:docMk/>
          <pc:sldMk cId="1548842505" sldId="363"/>
        </pc:sldMkLst>
        <pc:spChg chg="mod">
          <ac:chgData name="Norfazira binti Ab Rahim" userId="3b4fe737-e875-4c90-9df2-d82e99819cda" providerId="ADAL" clId="{CC09DA45-259E-4073-8AD1-E0CDFEC34AC4}" dt="2023-07-09T04:16:09.856" v="7" actId="1037"/>
          <ac:spMkLst>
            <pc:docMk/>
            <pc:sldMk cId="1548842505" sldId="363"/>
            <ac:spMk id="23" creationId="{00000000-0000-0000-0000-000000000000}"/>
          </ac:spMkLst>
        </pc:spChg>
      </pc:sldChg>
      <pc:sldChg chg="modSp add">
        <pc:chgData name="Norfazira binti Ab Rahim" userId="3b4fe737-e875-4c90-9df2-d82e99819cda" providerId="ADAL" clId="{CC09DA45-259E-4073-8AD1-E0CDFEC34AC4}" dt="2023-07-09T04:16:36.654" v="9" actId="20577"/>
        <pc:sldMkLst>
          <pc:docMk/>
          <pc:sldMk cId="2100180509" sldId="364"/>
        </pc:sldMkLst>
        <pc:spChg chg="mod">
          <ac:chgData name="Norfazira binti Ab Rahim" userId="3b4fe737-e875-4c90-9df2-d82e99819cda" providerId="ADAL" clId="{CC09DA45-259E-4073-8AD1-E0CDFEC34AC4}" dt="2023-07-09T04:16:36.654" v="9" actId="20577"/>
          <ac:spMkLst>
            <pc:docMk/>
            <pc:sldMk cId="2100180509" sldId="364"/>
            <ac:spMk id="2044" creationId="{00000000-0000-0000-0000-000000000000}"/>
          </ac:spMkLst>
        </pc:spChg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2621995759" sldId="365"/>
        </pc:sldMkLst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3128855150" sldId="366"/>
        </pc:sldMkLst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2182264818" sldId="367"/>
        </pc:sldMkLst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3904918212" sldId="368"/>
        </pc:sldMkLst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3344892486" sldId="369"/>
        </pc:sldMkLst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409272455" sldId="370"/>
        </pc:sldMkLst>
      </pc:sldChg>
      <pc:sldChg chg="delSp add">
        <pc:chgData name="Norfazira binti Ab Rahim" userId="3b4fe737-e875-4c90-9df2-d82e99819cda" providerId="ADAL" clId="{CC09DA45-259E-4073-8AD1-E0CDFEC34AC4}" dt="2023-07-09T04:17:21.995" v="11" actId="478"/>
        <pc:sldMkLst>
          <pc:docMk/>
          <pc:sldMk cId="2770975831" sldId="371"/>
        </pc:sldMkLst>
        <pc:cxnChg chg="del">
          <ac:chgData name="Norfazira binti Ab Rahim" userId="3b4fe737-e875-4c90-9df2-d82e99819cda" providerId="ADAL" clId="{CC09DA45-259E-4073-8AD1-E0CDFEC34AC4}" dt="2023-07-09T04:17:21.995" v="11" actId="478"/>
          <ac:cxnSpMkLst>
            <pc:docMk/>
            <pc:sldMk cId="2770975831" sldId="371"/>
            <ac:cxnSpMk id="25" creationId="{00000000-0000-0000-0000-000000000000}"/>
          </ac:cxnSpMkLst>
        </pc:cxnChg>
        <pc:cxnChg chg="del">
          <ac:chgData name="Norfazira binti Ab Rahim" userId="3b4fe737-e875-4c90-9df2-d82e99819cda" providerId="ADAL" clId="{CC09DA45-259E-4073-8AD1-E0CDFEC34AC4}" dt="2023-07-09T04:17:18.400" v="10" actId="478"/>
          <ac:cxnSpMkLst>
            <pc:docMk/>
            <pc:sldMk cId="2770975831" sldId="371"/>
            <ac:cxnSpMk id="31" creationId="{00000000-0000-0000-0000-000000000000}"/>
          </ac:cxnSpMkLst>
        </pc:cxnChg>
      </pc:sldChg>
      <pc:sldChg chg="add">
        <pc:chgData name="Norfazira binti Ab Rahim" userId="3b4fe737-e875-4c90-9df2-d82e99819cda" providerId="ADAL" clId="{CC09DA45-259E-4073-8AD1-E0CDFEC34AC4}" dt="2023-07-09T04:16:30.520" v="8"/>
        <pc:sldMkLst>
          <pc:docMk/>
          <pc:sldMk cId="3140914208" sldId="372"/>
        </pc:sldMkLst>
      </pc:sldChg>
    </pc:docChg>
  </pc:docChgLst>
  <pc:docChgLst>
    <pc:chgData name="Norfazira binti Ab Rahim" userId="3b4fe737-e875-4c90-9df2-d82e99819cda" providerId="ADAL" clId="{6FD1B5ED-B259-4195-BEF9-6E6C7967BE28}"/>
    <pc:docChg chg="undo modSld">
      <pc:chgData name="Norfazira binti Ab Rahim" userId="3b4fe737-e875-4c90-9df2-d82e99819cda" providerId="ADAL" clId="{6FD1B5ED-B259-4195-BEF9-6E6C7967BE28}" dt="2023-06-28T01:10:08.255" v="164" actId="20577"/>
      <pc:docMkLst>
        <pc:docMk/>
      </pc:docMkLst>
      <pc:sldChg chg="modSp">
        <pc:chgData name="Norfazira binti Ab Rahim" userId="3b4fe737-e875-4c90-9df2-d82e99819cda" providerId="ADAL" clId="{6FD1B5ED-B259-4195-BEF9-6E6C7967BE28}" dt="2023-06-28T01:03:12.030" v="71" actId="1038"/>
        <pc:sldMkLst>
          <pc:docMk/>
          <pc:sldMk cId="0" sldId="259"/>
        </pc:sldMkLst>
        <pc:spChg chg="mod">
          <ac:chgData name="Norfazira binti Ab Rahim" userId="3b4fe737-e875-4c90-9df2-d82e99819cda" providerId="ADAL" clId="{6FD1B5ED-B259-4195-BEF9-6E6C7967BE28}" dt="2023-06-28T01:03:12.030" v="71" actId="103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3:06.444" v="69" actId="1038"/>
          <ac:spMkLst>
            <pc:docMk/>
            <pc:sldMk cId="0" sldId="259"/>
            <ac:spMk id="13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2:48.937" v="67" actId="103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2:31.024" v="43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2:56.175" v="68" actId="20577"/>
          <ac:spMkLst>
            <pc:docMk/>
            <pc:sldMk cId="0" sldId="259"/>
            <ac:spMk id="22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1:50.464" v="37" actId="14100"/>
          <ac:spMkLst>
            <pc:docMk/>
            <pc:sldMk cId="0" sldId="259"/>
            <ac:spMk id="116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2:11.485" v="40" actId="20577"/>
          <ac:spMkLst>
            <pc:docMk/>
            <pc:sldMk cId="0" sldId="259"/>
            <ac:spMk id="128" creationId="{00000000-0000-0000-0000-000000000000}"/>
          </ac:spMkLst>
        </pc:spChg>
      </pc:sldChg>
      <pc:sldChg chg="modSp">
        <pc:chgData name="Norfazira binti Ab Rahim" userId="3b4fe737-e875-4c90-9df2-d82e99819cda" providerId="ADAL" clId="{6FD1B5ED-B259-4195-BEF9-6E6C7967BE28}" dt="2023-06-28T01:07:53.431" v="154" actId="20577"/>
        <pc:sldMkLst>
          <pc:docMk/>
          <pc:sldMk cId="1258937986" sldId="295"/>
        </pc:sldMkLst>
        <pc:spChg chg="mod">
          <ac:chgData name="Norfazira binti Ab Rahim" userId="3b4fe737-e875-4c90-9df2-d82e99819cda" providerId="ADAL" clId="{6FD1B5ED-B259-4195-BEF9-6E6C7967BE28}" dt="2023-06-28T01:07:53.431" v="154" actId="20577"/>
          <ac:spMkLst>
            <pc:docMk/>
            <pc:sldMk cId="1258937986" sldId="295"/>
            <ac:spMk id="2096" creationId="{00000000-0000-0000-0000-000000000000}"/>
          </ac:spMkLst>
        </pc:spChg>
      </pc:sldChg>
      <pc:sldChg chg="modSp">
        <pc:chgData name="Norfazira binti Ab Rahim" userId="3b4fe737-e875-4c90-9df2-d82e99819cda" providerId="ADAL" clId="{6FD1B5ED-B259-4195-BEF9-6E6C7967BE28}" dt="2023-06-28T01:03:25.347" v="74" actId="20577"/>
        <pc:sldMkLst>
          <pc:docMk/>
          <pc:sldMk cId="3328892845" sldId="322"/>
        </pc:sldMkLst>
        <pc:spChg chg="mod">
          <ac:chgData name="Norfazira binti Ab Rahim" userId="3b4fe737-e875-4c90-9df2-d82e99819cda" providerId="ADAL" clId="{6FD1B5ED-B259-4195-BEF9-6E6C7967BE28}" dt="2023-06-28T01:03:25.347" v="74" actId="20577"/>
          <ac:spMkLst>
            <pc:docMk/>
            <pc:sldMk cId="3328892845" sldId="322"/>
            <ac:spMk id="2096" creationId="{00000000-0000-0000-0000-000000000000}"/>
          </ac:spMkLst>
        </pc:spChg>
      </pc:sldChg>
      <pc:sldChg chg="modSp">
        <pc:chgData name="Norfazira binti Ab Rahim" userId="3b4fe737-e875-4c90-9df2-d82e99819cda" providerId="ADAL" clId="{6FD1B5ED-B259-4195-BEF9-6E6C7967BE28}" dt="2023-06-28T01:05:00.383" v="146" actId="1038"/>
        <pc:sldMkLst>
          <pc:docMk/>
          <pc:sldMk cId="2624495202" sldId="347"/>
        </pc:sldMkLst>
        <pc:graphicFrameChg chg="mod modGraphic">
          <ac:chgData name="Norfazira binti Ab Rahim" userId="3b4fe737-e875-4c90-9df2-d82e99819cda" providerId="ADAL" clId="{6FD1B5ED-B259-4195-BEF9-6E6C7967BE28}" dt="2023-06-28T01:05:00.383" v="146" actId="1038"/>
          <ac:graphicFrameMkLst>
            <pc:docMk/>
            <pc:sldMk cId="2624495202" sldId="347"/>
            <ac:graphicFrameMk id="29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6FD1B5ED-B259-4195-BEF9-6E6C7967BE28}" dt="2023-06-28T01:08:53.200" v="157" actId="20577"/>
        <pc:sldMkLst>
          <pc:docMk/>
          <pc:sldMk cId="3234176412" sldId="353"/>
        </pc:sldMkLst>
        <pc:spChg chg="mod">
          <ac:chgData name="Norfazira binti Ab Rahim" userId="3b4fe737-e875-4c90-9df2-d82e99819cda" providerId="ADAL" clId="{6FD1B5ED-B259-4195-BEF9-6E6C7967BE28}" dt="2023-06-28T01:08:53.200" v="157" actId="20577"/>
          <ac:spMkLst>
            <pc:docMk/>
            <pc:sldMk cId="3234176412" sldId="353"/>
            <ac:spMk id="2096" creationId="{00000000-0000-0000-0000-000000000000}"/>
          </ac:spMkLst>
        </pc:spChg>
      </pc:sldChg>
      <pc:sldChg chg="modSp">
        <pc:chgData name="Norfazira binti Ab Rahim" userId="3b4fe737-e875-4c90-9df2-d82e99819cda" providerId="ADAL" clId="{6FD1B5ED-B259-4195-BEF9-6E6C7967BE28}" dt="2023-06-28T01:08:21.685" v="155" actId="20577"/>
        <pc:sldMkLst>
          <pc:docMk/>
          <pc:sldMk cId="4086291509" sldId="356"/>
        </pc:sldMkLst>
        <pc:graphicFrameChg chg="modGraphic">
          <ac:chgData name="Norfazira binti Ab Rahim" userId="3b4fe737-e875-4c90-9df2-d82e99819cda" providerId="ADAL" clId="{6FD1B5ED-B259-4195-BEF9-6E6C7967BE28}" dt="2023-06-28T01:08:21.685" v="155" actId="20577"/>
          <ac:graphicFrameMkLst>
            <pc:docMk/>
            <pc:sldMk cId="4086291509" sldId="356"/>
            <ac:graphicFrameMk id="29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6FD1B5ED-B259-4195-BEF9-6E6C7967BE28}" dt="2023-06-28T01:10:08.255" v="164" actId="20577"/>
        <pc:sldMkLst>
          <pc:docMk/>
          <pc:sldMk cId="3662981093" sldId="358"/>
        </pc:sldMkLst>
        <pc:spChg chg="mod">
          <ac:chgData name="Norfazira binti Ab Rahim" userId="3b4fe737-e875-4c90-9df2-d82e99819cda" providerId="ADAL" clId="{6FD1B5ED-B259-4195-BEF9-6E6C7967BE28}" dt="2023-06-28T01:09:09.688" v="158" actId="20577"/>
          <ac:spMkLst>
            <pc:docMk/>
            <pc:sldMk cId="3662981093" sldId="358"/>
            <ac:spMk id="24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10:00.159" v="162" actId="20577"/>
          <ac:spMkLst>
            <pc:docMk/>
            <pc:sldMk cId="3662981093" sldId="358"/>
            <ac:spMk id="26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10:02.839" v="163" actId="20577"/>
          <ac:spMkLst>
            <pc:docMk/>
            <pc:sldMk cId="3662981093" sldId="358"/>
            <ac:spMk id="27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9:52.041" v="160" actId="20577"/>
          <ac:spMkLst>
            <pc:docMk/>
            <pc:sldMk cId="3662981093" sldId="358"/>
            <ac:spMk id="29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09:57.757" v="161" actId="20577"/>
          <ac:spMkLst>
            <pc:docMk/>
            <pc:sldMk cId="3662981093" sldId="358"/>
            <ac:spMk id="30" creationId="{00000000-0000-0000-0000-000000000000}"/>
          </ac:spMkLst>
        </pc:spChg>
        <pc:spChg chg="mod">
          <ac:chgData name="Norfazira binti Ab Rahim" userId="3b4fe737-e875-4c90-9df2-d82e99819cda" providerId="ADAL" clId="{6FD1B5ED-B259-4195-BEF9-6E6C7967BE28}" dt="2023-06-28T01:10:08.255" v="164" actId="20577"/>
          <ac:spMkLst>
            <pc:docMk/>
            <pc:sldMk cId="3662981093" sldId="358"/>
            <ac:spMk id="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745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108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2e228f01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402e228f01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5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0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2e228f01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402e228f01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2e228f01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402e228f01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0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573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275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28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501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44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6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406613" y="491675"/>
            <a:ext cx="8283917" cy="4133791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63550" y="1146850"/>
            <a:ext cx="54000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63550" y="3559577"/>
            <a:ext cx="5400000" cy="44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28775" y="1159075"/>
            <a:ext cx="18425" cy="19425"/>
          </a:xfrm>
          <a:custGeom>
            <a:avLst/>
            <a:gdLst/>
            <a:ahLst/>
            <a:cxnLst/>
            <a:rect l="l" t="t" r="r" b="b"/>
            <a:pathLst>
              <a:path w="737" h="777" extrusionOk="0">
                <a:moveTo>
                  <a:pt x="122" y="1"/>
                </a:moveTo>
                <a:cubicBezTo>
                  <a:pt x="96" y="1"/>
                  <a:pt x="70" y="9"/>
                  <a:pt x="43" y="42"/>
                </a:cubicBezTo>
                <a:cubicBezTo>
                  <a:pt x="232" y="119"/>
                  <a:pt x="1" y="192"/>
                  <a:pt x="59" y="312"/>
                </a:cubicBezTo>
                <a:cubicBezTo>
                  <a:pt x="173" y="438"/>
                  <a:pt x="289" y="616"/>
                  <a:pt x="532" y="616"/>
                </a:cubicBezTo>
                <a:cubicBezTo>
                  <a:pt x="538" y="616"/>
                  <a:pt x="545" y="615"/>
                  <a:pt x="551" y="615"/>
                </a:cubicBezTo>
                <a:lnTo>
                  <a:pt x="551" y="615"/>
                </a:lnTo>
                <a:cubicBezTo>
                  <a:pt x="525" y="670"/>
                  <a:pt x="508" y="705"/>
                  <a:pt x="490" y="742"/>
                </a:cubicBezTo>
                <a:cubicBezTo>
                  <a:pt x="526" y="764"/>
                  <a:pt x="561" y="776"/>
                  <a:pt x="597" y="776"/>
                </a:cubicBezTo>
                <a:cubicBezTo>
                  <a:pt x="642" y="776"/>
                  <a:pt x="688" y="757"/>
                  <a:pt x="737" y="714"/>
                </a:cubicBezTo>
                <a:cubicBezTo>
                  <a:pt x="660" y="515"/>
                  <a:pt x="475" y="411"/>
                  <a:pt x="363" y="281"/>
                </a:cubicBezTo>
                <a:cubicBezTo>
                  <a:pt x="363" y="281"/>
                  <a:pt x="362" y="281"/>
                  <a:pt x="362" y="281"/>
                </a:cubicBezTo>
                <a:cubicBezTo>
                  <a:pt x="310" y="281"/>
                  <a:pt x="284" y="322"/>
                  <a:pt x="258" y="322"/>
                </a:cubicBezTo>
                <a:cubicBezTo>
                  <a:pt x="248" y="322"/>
                  <a:pt x="238" y="316"/>
                  <a:pt x="227" y="297"/>
                </a:cubicBezTo>
                <a:cubicBezTo>
                  <a:pt x="184" y="202"/>
                  <a:pt x="260" y="89"/>
                  <a:pt x="172" y="8"/>
                </a:cubicBezTo>
                <a:cubicBezTo>
                  <a:pt x="156" y="5"/>
                  <a:pt x="139" y="1"/>
                  <a:pt x="1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46825" y="1178975"/>
            <a:ext cx="6675" cy="10175"/>
          </a:xfrm>
          <a:custGeom>
            <a:avLst/>
            <a:gdLst/>
            <a:ahLst/>
            <a:cxnLst/>
            <a:rect l="l" t="t" r="r" b="b"/>
            <a:pathLst>
              <a:path w="267" h="407" extrusionOk="0">
                <a:moveTo>
                  <a:pt x="140" y="1"/>
                </a:moveTo>
                <a:cubicBezTo>
                  <a:pt x="137" y="1"/>
                  <a:pt x="134" y="2"/>
                  <a:pt x="132" y="4"/>
                </a:cubicBezTo>
                <a:cubicBezTo>
                  <a:pt x="89" y="86"/>
                  <a:pt x="52" y="157"/>
                  <a:pt x="0" y="254"/>
                </a:cubicBezTo>
                <a:cubicBezTo>
                  <a:pt x="67" y="327"/>
                  <a:pt x="106" y="406"/>
                  <a:pt x="207" y="406"/>
                </a:cubicBezTo>
                <a:cubicBezTo>
                  <a:pt x="212" y="406"/>
                  <a:pt x="217" y="406"/>
                  <a:pt x="223" y="406"/>
                </a:cubicBezTo>
                <a:cubicBezTo>
                  <a:pt x="196" y="283"/>
                  <a:pt x="267" y="154"/>
                  <a:pt x="179" y="36"/>
                </a:cubicBezTo>
                <a:cubicBezTo>
                  <a:pt x="161" y="13"/>
                  <a:pt x="149" y="1"/>
                  <a:pt x="1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675900" y="1041925"/>
            <a:ext cx="1925" cy="2250"/>
          </a:xfrm>
          <a:custGeom>
            <a:avLst/>
            <a:gdLst/>
            <a:ahLst/>
            <a:cxnLst/>
            <a:rect l="l" t="t" r="r" b="b"/>
            <a:pathLst>
              <a:path w="77" h="90" extrusionOk="0">
                <a:moveTo>
                  <a:pt x="73" y="1"/>
                </a:moveTo>
                <a:cubicBezTo>
                  <a:pt x="52" y="11"/>
                  <a:pt x="18" y="18"/>
                  <a:pt x="14" y="32"/>
                </a:cubicBezTo>
                <a:cubicBezTo>
                  <a:pt x="1" y="79"/>
                  <a:pt x="40" y="85"/>
                  <a:pt x="74" y="89"/>
                </a:cubicBezTo>
                <a:lnTo>
                  <a:pt x="76" y="88"/>
                </a:lnTo>
                <a:cubicBezTo>
                  <a:pt x="76" y="61"/>
                  <a:pt x="76" y="32"/>
                  <a:pt x="77" y="4"/>
                </a:cubicBezTo>
                <a:lnTo>
                  <a:pt x="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25725" y="1103250"/>
            <a:ext cx="2225" cy="1625"/>
          </a:xfrm>
          <a:custGeom>
            <a:avLst/>
            <a:gdLst/>
            <a:ahLst/>
            <a:cxnLst/>
            <a:rect l="l" t="t" r="r" b="b"/>
            <a:pathLst>
              <a:path w="89" h="65" extrusionOk="0">
                <a:moveTo>
                  <a:pt x="45" y="0"/>
                </a:moveTo>
                <a:cubicBezTo>
                  <a:pt x="14" y="0"/>
                  <a:pt x="10" y="32"/>
                  <a:pt x="4" y="60"/>
                </a:cubicBezTo>
                <a:lnTo>
                  <a:pt x="4" y="60"/>
                </a:lnTo>
                <a:cubicBezTo>
                  <a:pt x="3" y="60"/>
                  <a:pt x="2" y="60"/>
                  <a:pt x="0" y="60"/>
                </a:cubicBezTo>
                <a:lnTo>
                  <a:pt x="0" y="60"/>
                </a:lnTo>
                <a:lnTo>
                  <a:pt x="3" y="65"/>
                </a:lnTo>
                <a:cubicBezTo>
                  <a:pt x="4" y="63"/>
                  <a:pt x="4" y="62"/>
                  <a:pt x="4" y="60"/>
                </a:cubicBezTo>
                <a:lnTo>
                  <a:pt x="4" y="60"/>
                </a:lnTo>
                <a:cubicBezTo>
                  <a:pt x="33" y="61"/>
                  <a:pt x="61" y="62"/>
                  <a:pt x="89" y="62"/>
                </a:cubicBezTo>
                <a:cubicBezTo>
                  <a:pt x="79" y="41"/>
                  <a:pt x="73" y="7"/>
                  <a:pt x="59" y="2"/>
                </a:cubicBezTo>
                <a:cubicBezTo>
                  <a:pt x="54" y="1"/>
                  <a:pt x="49" y="0"/>
                  <a:pt x="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1000" y="547073"/>
            <a:ext cx="206990" cy="212891"/>
          </a:xfrm>
          <a:custGeom>
            <a:avLst/>
            <a:gdLst/>
            <a:ahLst/>
            <a:cxnLst/>
            <a:rect l="l" t="t" r="r" b="b"/>
            <a:pathLst>
              <a:path w="4455" h="4582" extrusionOk="0">
                <a:moveTo>
                  <a:pt x="3055" y="1"/>
                </a:moveTo>
                <a:cubicBezTo>
                  <a:pt x="2975" y="1"/>
                  <a:pt x="2885" y="32"/>
                  <a:pt x="2798" y="70"/>
                </a:cubicBezTo>
                <a:cubicBezTo>
                  <a:pt x="2647" y="135"/>
                  <a:pt x="2545" y="303"/>
                  <a:pt x="2359" y="303"/>
                </a:cubicBezTo>
                <a:cubicBezTo>
                  <a:pt x="2351" y="303"/>
                  <a:pt x="2344" y="302"/>
                  <a:pt x="2336" y="302"/>
                </a:cubicBezTo>
                <a:cubicBezTo>
                  <a:pt x="2210" y="194"/>
                  <a:pt x="2075" y="149"/>
                  <a:pt x="1946" y="149"/>
                </a:cubicBezTo>
                <a:cubicBezTo>
                  <a:pt x="1767" y="149"/>
                  <a:pt x="1603" y="237"/>
                  <a:pt x="1498" y="367"/>
                </a:cubicBezTo>
                <a:cubicBezTo>
                  <a:pt x="1231" y="698"/>
                  <a:pt x="843" y="864"/>
                  <a:pt x="584" y="1181"/>
                </a:cubicBezTo>
                <a:cubicBezTo>
                  <a:pt x="539" y="1228"/>
                  <a:pt x="495" y="1274"/>
                  <a:pt x="452" y="1322"/>
                </a:cubicBezTo>
                <a:cubicBezTo>
                  <a:pt x="341" y="1341"/>
                  <a:pt x="236" y="1369"/>
                  <a:pt x="203" y="1499"/>
                </a:cubicBezTo>
                <a:cubicBezTo>
                  <a:pt x="133" y="1774"/>
                  <a:pt x="223" y="2062"/>
                  <a:pt x="489" y="2417"/>
                </a:cubicBezTo>
                <a:cubicBezTo>
                  <a:pt x="0" y="2539"/>
                  <a:pt x="470" y="2929"/>
                  <a:pt x="284" y="3182"/>
                </a:cubicBezTo>
                <a:cubicBezTo>
                  <a:pt x="175" y="3330"/>
                  <a:pt x="439" y="3500"/>
                  <a:pt x="666" y="3506"/>
                </a:cubicBezTo>
                <a:cubicBezTo>
                  <a:pt x="668" y="3596"/>
                  <a:pt x="678" y="3686"/>
                  <a:pt x="672" y="3774"/>
                </a:cubicBezTo>
                <a:cubicBezTo>
                  <a:pt x="639" y="4337"/>
                  <a:pt x="700" y="4581"/>
                  <a:pt x="964" y="4581"/>
                </a:cubicBezTo>
                <a:cubicBezTo>
                  <a:pt x="1103" y="4581"/>
                  <a:pt x="1297" y="4514"/>
                  <a:pt x="1564" y="4390"/>
                </a:cubicBezTo>
                <a:cubicBezTo>
                  <a:pt x="1599" y="4374"/>
                  <a:pt x="1619" y="4325"/>
                  <a:pt x="1647" y="4290"/>
                </a:cubicBezTo>
                <a:lnTo>
                  <a:pt x="1647" y="4290"/>
                </a:lnTo>
                <a:cubicBezTo>
                  <a:pt x="1643" y="4290"/>
                  <a:pt x="1638" y="4290"/>
                  <a:pt x="1634" y="4290"/>
                </a:cubicBezTo>
                <a:cubicBezTo>
                  <a:pt x="1548" y="4290"/>
                  <a:pt x="1490" y="4269"/>
                  <a:pt x="1451" y="4233"/>
                </a:cubicBezTo>
                <a:lnTo>
                  <a:pt x="1451" y="4233"/>
                </a:lnTo>
                <a:cubicBezTo>
                  <a:pt x="1518" y="4261"/>
                  <a:pt x="1585" y="4281"/>
                  <a:pt x="1647" y="4290"/>
                </a:cubicBezTo>
                <a:cubicBezTo>
                  <a:pt x="1816" y="4075"/>
                  <a:pt x="1914" y="3776"/>
                  <a:pt x="2245" y="3776"/>
                </a:cubicBezTo>
                <a:cubicBezTo>
                  <a:pt x="2280" y="3776"/>
                  <a:pt x="2316" y="3779"/>
                  <a:pt x="2356" y="3786"/>
                </a:cubicBezTo>
                <a:cubicBezTo>
                  <a:pt x="2431" y="3799"/>
                  <a:pt x="2504" y="3805"/>
                  <a:pt x="2575" y="3805"/>
                </a:cubicBezTo>
                <a:cubicBezTo>
                  <a:pt x="2974" y="3805"/>
                  <a:pt x="3299" y="3605"/>
                  <a:pt x="3575" y="3290"/>
                </a:cubicBezTo>
                <a:cubicBezTo>
                  <a:pt x="3677" y="3172"/>
                  <a:pt x="3790" y="3063"/>
                  <a:pt x="3943" y="2995"/>
                </a:cubicBezTo>
                <a:cubicBezTo>
                  <a:pt x="4455" y="2764"/>
                  <a:pt x="4455" y="2737"/>
                  <a:pt x="4045" y="2295"/>
                </a:cubicBezTo>
                <a:cubicBezTo>
                  <a:pt x="4085" y="2203"/>
                  <a:pt x="4124" y="2109"/>
                  <a:pt x="4164" y="2016"/>
                </a:cubicBezTo>
                <a:cubicBezTo>
                  <a:pt x="4163" y="1925"/>
                  <a:pt x="4163" y="1834"/>
                  <a:pt x="4163" y="1745"/>
                </a:cubicBezTo>
                <a:cubicBezTo>
                  <a:pt x="4108" y="1625"/>
                  <a:pt x="4001" y="1614"/>
                  <a:pt x="3889" y="1614"/>
                </a:cubicBezTo>
                <a:cubicBezTo>
                  <a:pt x="3884" y="1524"/>
                  <a:pt x="3878" y="1435"/>
                  <a:pt x="3873" y="1344"/>
                </a:cubicBezTo>
                <a:cubicBezTo>
                  <a:pt x="4123" y="1075"/>
                  <a:pt x="3979" y="887"/>
                  <a:pt x="3708" y="829"/>
                </a:cubicBezTo>
                <a:cubicBezTo>
                  <a:pt x="3376" y="756"/>
                  <a:pt x="3287" y="563"/>
                  <a:pt x="3289" y="271"/>
                </a:cubicBezTo>
                <a:cubicBezTo>
                  <a:pt x="3261" y="66"/>
                  <a:pt x="3169" y="1"/>
                  <a:pt x="3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838000" y="2133150"/>
            <a:ext cx="65800" cy="60525"/>
          </a:xfrm>
          <a:custGeom>
            <a:avLst/>
            <a:gdLst/>
            <a:ahLst/>
            <a:cxnLst/>
            <a:rect l="l" t="t" r="r" b="b"/>
            <a:pathLst>
              <a:path w="2632" h="2421" extrusionOk="0">
                <a:moveTo>
                  <a:pt x="1785" y="1"/>
                </a:moveTo>
                <a:cubicBezTo>
                  <a:pt x="1714" y="1"/>
                  <a:pt x="1637" y="11"/>
                  <a:pt x="1554" y="28"/>
                </a:cubicBezTo>
                <a:cubicBezTo>
                  <a:pt x="1173" y="107"/>
                  <a:pt x="862" y="298"/>
                  <a:pt x="585" y="559"/>
                </a:cubicBezTo>
                <a:cubicBezTo>
                  <a:pt x="255" y="593"/>
                  <a:pt x="200" y="897"/>
                  <a:pt x="90" y="1114"/>
                </a:cubicBezTo>
                <a:cubicBezTo>
                  <a:pt x="0" y="1291"/>
                  <a:pt x="151" y="1387"/>
                  <a:pt x="337" y="1387"/>
                </a:cubicBezTo>
                <a:cubicBezTo>
                  <a:pt x="338" y="1387"/>
                  <a:pt x="339" y="1387"/>
                  <a:pt x="340" y="1387"/>
                </a:cubicBezTo>
                <a:cubicBezTo>
                  <a:pt x="386" y="1387"/>
                  <a:pt x="431" y="1385"/>
                  <a:pt x="476" y="1381"/>
                </a:cubicBezTo>
                <a:cubicBezTo>
                  <a:pt x="567" y="1378"/>
                  <a:pt x="659" y="1375"/>
                  <a:pt x="750" y="1372"/>
                </a:cubicBezTo>
                <a:lnTo>
                  <a:pt x="750" y="1372"/>
                </a:lnTo>
                <a:cubicBezTo>
                  <a:pt x="1085" y="1646"/>
                  <a:pt x="726" y="2131"/>
                  <a:pt x="1049" y="2420"/>
                </a:cubicBezTo>
                <a:cubicBezTo>
                  <a:pt x="1239" y="2236"/>
                  <a:pt x="1414" y="2066"/>
                  <a:pt x="1588" y="1896"/>
                </a:cubicBezTo>
                <a:cubicBezTo>
                  <a:pt x="1685" y="1902"/>
                  <a:pt x="1770" y="1905"/>
                  <a:pt x="1844" y="1905"/>
                </a:cubicBezTo>
                <a:cubicBezTo>
                  <a:pt x="2315" y="1905"/>
                  <a:pt x="2346" y="1766"/>
                  <a:pt x="2253" y="1120"/>
                </a:cubicBezTo>
                <a:cubicBezTo>
                  <a:pt x="2250" y="1097"/>
                  <a:pt x="2251" y="1074"/>
                  <a:pt x="2249" y="1051"/>
                </a:cubicBezTo>
                <a:cubicBezTo>
                  <a:pt x="2467" y="904"/>
                  <a:pt x="2631" y="743"/>
                  <a:pt x="2361" y="496"/>
                </a:cubicBezTo>
                <a:cubicBezTo>
                  <a:pt x="2339" y="425"/>
                  <a:pt x="2292" y="381"/>
                  <a:pt x="2218" y="367"/>
                </a:cubicBezTo>
                <a:cubicBezTo>
                  <a:pt x="2150" y="90"/>
                  <a:pt x="1994" y="1"/>
                  <a:pt x="1785" y="1"/>
                </a:cubicBezTo>
                <a:close/>
              </a:path>
            </a:pathLst>
          </a:custGeom>
          <a:solidFill>
            <a:srgbClr val="D4C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04415" y="319038"/>
            <a:ext cx="422019" cy="427269"/>
          </a:xfrm>
          <a:custGeom>
            <a:avLst/>
            <a:gdLst/>
            <a:ahLst/>
            <a:cxnLst/>
            <a:rect l="l" t="t" r="r" b="b"/>
            <a:pathLst>
              <a:path w="9083" h="9196" extrusionOk="0">
                <a:moveTo>
                  <a:pt x="5884" y="4299"/>
                </a:moveTo>
                <a:cubicBezTo>
                  <a:pt x="5888" y="4303"/>
                  <a:pt x="5892" y="4306"/>
                  <a:pt x="5896" y="4308"/>
                </a:cubicBezTo>
                <a:cubicBezTo>
                  <a:pt x="5891" y="4309"/>
                  <a:pt x="5885" y="4311"/>
                  <a:pt x="5880" y="4312"/>
                </a:cubicBezTo>
                <a:cubicBezTo>
                  <a:pt x="5881" y="4308"/>
                  <a:pt x="5883" y="4304"/>
                  <a:pt x="5884" y="4299"/>
                </a:cubicBezTo>
                <a:close/>
                <a:moveTo>
                  <a:pt x="1452" y="6382"/>
                </a:moveTo>
                <a:cubicBezTo>
                  <a:pt x="1460" y="6385"/>
                  <a:pt x="1468" y="6388"/>
                  <a:pt x="1476" y="6391"/>
                </a:cubicBezTo>
                <a:cubicBezTo>
                  <a:pt x="1473" y="6393"/>
                  <a:pt x="1471" y="6395"/>
                  <a:pt x="1468" y="6396"/>
                </a:cubicBezTo>
                <a:cubicBezTo>
                  <a:pt x="1462" y="6391"/>
                  <a:pt x="1457" y="6387"/>
                  <a:pt x="1452" y="6382"/>
                </a:cubicBezTo>
                <a:close/>
                <a:moveTo>
                  <a:pt x="3631" y="7409"/>
                </a:moveTo>
                <a:cubicBezTo>
                  <a:pt x="3630" y="7423"/>
                  <a:pt x="3628" y="7436"/>
                  <a:pt x="3627" y="7449"/>
                </a:cubicBezTo>
                <a:cubicBezTo>
                  <a:pt x="3613" y="7444"/>
                  <a:pt x="3599" y="7439"/>
                  <a:pt x="3586" y="7433"/>
                </a:cubicBezTo>
                <a:cubicBezTo>
                  <a:pt x="3600" y="7425"/>
                  <a:pt x="3616" y="7417"/>
                  <a:pt x="3631" y="7409"/>
                </a:cubicBezTo>
                <a:close/>
                <a:moveTo>
                  <a:pt x="2901" y="7814"/>
                </a:moveTo>
                <a:cubicBezTo>
                  <a:pt x="2895" y="7828"/>
                  <a:pt x="2890" y="7842"/>
                  <a:pt x="2883" y="7856"/>
                </a:cubicBezTo>
                <a:cubicBezTo>
                  <a:pt x="2888" y="7842"/>
                  <a:pt x="2895" y="7827"/>
                  <a:pt x="2901" y="7814"/>
                </a:cubicBezTo>
                <a:close/>
                <a:moveTo>
                  <a:pt x="4516" y="0"/>
                </a:moveTo>
                <a:cubicBezTo>
                  <a:pt x="4380" y="0"/>
                  <a:pt x="4272" y="70"/>
                  <a:pt x="4261" y="283"/>
                </a:cubicBezTo>
                <a:cubicBezTo>
                  <a:pt x="4078" y="531"/>
                  <a:pt x="4113" y="841"/>
                  <a:pt x="4020" y="1115"/>
                </a:cubicBezTo>
                <a:cubicBezTo>
                  <a:pt x="3885" y="1269"/>
                  <a:pt x="3746" y="1347"/>
                  <a:pt x="3604" y="1347"/>
                </a:cubicBezTo>
                <a:cubicBezTo>
                  <a:pt x="3473" y="1347"/>
                  <a:pt x="3340" y="1280"/>
                  <a:pt x="3204" y="1143"/>
                </a:cubicBezTo>
                <a:cubicBezTo>
                  <a:pt x="3107" y="965"/>
                  <a:pt x="3010" y="796"/>
                  <a:pt x="3117" y="576"/>
                </a:cubicBezTo>
                <a:cubicBezTo>
                  <a:pt x="3196" y="413"/>
                  <a:pt x="3024" y="242"/>
                  <a:pt x="2956" y="242"/>
                </a:cubicBezTo>
                <a:cubicBezTo>
                  <a:pt x="2947" y="242"/>
                  <a:pt x="2940" y="245"/>
                  <a:pt x="2936" y="251"/>
                </a:cubicBezTo>
                <a:cubicBezTo>
                  <a:pt x="2886" y="323"/>
                  <a:pt x="2822" y="347"/>
                  <a:pt x="2753" y="347"/>
                </a:cubicBezTo>
                <a:cubicBezTo>
                  <a:pt x="2630" y="347"/>
                  <a:pt x="2495" y="272"/>
                  <a:pt x="2407" y="272"/>
                </a:cubicBezTo>
                <a:cubicBezTo>
                  <a:pt x="2353" y="272"/>
                  <a:pt x="2318" y="299"/>
                  <a:pt x="2313" y="387"/>
                </a:cubicBezTo>
                <a:cubicBezTo>
                  <a:pt x="2295" y="687"/>
                  <a:pt x="2164" y="1128"/>
                  <a:pt x="2380" y="1307"/>
                </a:cubicBezTo>
                <a:cubicBezTo>
                  <a:pt x="2715" y="1586"/>
                  <a:pt x="2476" y="1766"/>
                  <a:pt x="2414" y="1993"/>
                </a:cubicBezTo>
                <a:cubicBezTo>
                  <a:pt x="1849" y="2287"/>
                  <a:pt x="1532" y="2744"/>
                  <a:pt x="1498" y="3386"/>
                </a:cubicBezTo>
                <a:lnTo>
                  <a:pt x="1497" y="3386"/>
                </a:lnTo>
                <a:cubicBezTo>
                  <a:pt x="1268" y="4425"/>
                  <a:pt x="702" y="5275"/>
                  <a:pt x="0" y="6068"/>
                </a:cubicBezTo>
                <a:cubicBezTo>
                  <a:pt x="287" y="5995"/>
                  <a:pt x="530" y="5905"/>
                  <a:pt x="700" y="5631"/>
                </a:cubicBezTo>
                <a:cubicBezTo>
                  <a:pt x="748" y="5552"/>
                  <a:pt x="792" y="5522"/>
                  <a:pt x="832" y="5522"/>
                </a:cubicBezTo>
                <a:cubicBezTo>
                  <a:pt x="913" y="5522"/>
                  <a:pt x="980" y="5642"/>
                  <a:pt x="1038" y="5730"/>
                </a:cubicBezTo>
                <a:cubicBezTo>
                  <a:pt x="982" y="5915"/>
                  <a:pt x="786" y="6105"/>
                  <a:pt x="1052" y="6283"/>
                </a:cubicBezTo>
                <a:cubicBezTo>
                  <a:pt x="1098" y="6326"/>
                  <a:pt x="1144" y="6368"/>
                  <a:pt x="1190" y="6411"/>
                </a:cubicBezTo>
                <a:cubicBezTo>
                  <a:pt x="1208" y="6557"/>
                  <a:pt x="1263" y="6668"/>
                  <a:pt x="1434" y="6669"/>
                </a:cubicBezTo>
                <a:cubicBezTo>
                  <a:pt x="1997" y="6671"/>
                  <a:pt x="1768" y="6921"/>
                  <a:pt x="1543" y="7169"/>
                </a:cubicBezTo>
                <a:cubicBezTo>
                  <a:pt x="2136" y="7171"/>
                  <a:pt x="2368" y="7775"/>
                  <a:pt x="2882" y="7857"/>
                </a:cubicBezTo>
                <a:lnTo>
                  <a:pt x="2882" y="7856"/>
                </a:lnTo>
                <a:cubicBezTo>
                  <a:pt x="2890" y="7969"/>
                  <a:pt x="2912" y="8074"/>
                  <a:pt x="3034" y="8120"/>
                </a:cubicBezTo>
                <a:cubicBezTo>
                  <a:pt x="3307" y="8167"/>
                  <a:pt x="3382" y="8581"/>
                  <a:pt x="3699" y="8581"/>
                </a:cubicBezTo>
                <a:cubicBezTo>
                  <a:pt x="3748" y="8581"/>
                  <a:pt x="3802" y="8571"/>
                  <a:pt x="3864" y="8548"/>
                </a:cubicBezTo>
                <a:cubicBezTo>
                  <a:pt x="3876" y="8544"/>
                  <a:pt x="3886" y="8542"/>
                  <a:pt x="3894" y="8542"/>
                </a:cubicBezTo>
                <a:cubicBezTo>
                  <a:pt x="3959" y="8542"/>
                  <a:pt x="3878" y="8687"/>
                  <a:pt x="3845" y="8736"/>
                </a:cubicBezTo>
                <a:cubicBezTo>
                  <a:pt x="3762" y="8859"/>
                  <a:pt x="3848" y="8948"/>
                  <a:pt x="3885" y="9048"/>
                </a:cubicBezTo>
                <a:cubicBezTo>
                  <a:pt x="3917" y="9047"/>
                  <a:pt x="3948" y="9045"/>
                  <a:pt x="3977" y="9042"/>
                </a:cubicBezTo>
                <a:lnTo>
                  <a:pt x="3977" y="9042"/>
                </a:lnTo>
                <a:cubicBezTo>
                  <a:pt x="3954" y="9046"/>
                  <a:pt x="3929" y="9049"/>
                  <a:pt x="3902" y="9049"/>
                </a:cubicBezTo>
                <a:cubicBezTo>
                  <a:pt x="3896" y="9049"/>
                  <a:pt x="3891" y="9048"/>
                  <a:pt x="3885" y="9048"/>
                </a:cubicBezTo>
                <a:lnTo>
                  <a:pt x="3885" y="9048"/>
                </a:lnTo>
                <a:cubicBezTo>
                  <a:pt x="3950" y="9149"/>
                  <a:pt x="4055" y="9196"/>
                  <a:pt x="4146" y="9196"/>
                </a:cubicBezTo>
                <a:cubicBezTo>
                  <a:pt x="4205" y="9196"/>
                  <a:pt x="4258" y="9175"/>
                  <a:pt x="4288" y="9136"/>
                </a:cubicBezTo>
                <a:cubicBezTo>
                  <a:pt x="4412" y="8976"/>
                  <a:pt x="4544" y="8931"/>
                  <a:pt x="4681" y="8931"/>
                </a:cubicBezTo>
                <a:cubicBezTo>
                  <a:pt x="4825" y="8931"/>
                  <a:pt x="4974" y="8981"/>
                  <a:pt x="5122" y="9002"/>
                </a:cubicBezTo>
                <a:cubicBezTo>
                  <a:pt x="5436" y="8947"/>
                  <a:pt x="5750" y="8892"/>
                  <a:pt x="6065" y="8837"/>
                </a:cubicBezTo>
                <a:cubicBezTo>
                  <a:pt x="7028" y="8805"/>
                  <a:pt x="7327" y="8571"/>
                  <a:pt x="7530" y="7696"/>
                </a:cubicBezTo>
                <a:cubicBezTo>
                  <a:pt x="8028" y="7633"/>
                  <a:pt x="7629" y="7215"/>
                  <a:pt x="7770" y="7031"/>
                </a:cubicBezTo>
                <a:cubicBezTo>
                  <a:pt x="7797" y="7021"/>
                  <a:pt x="7825" y="7016"/>
                  <a:pt x="7853" y="7016"/>
                </a:cubicBezTo>
                <a:cubicBezTo>
                  <a:pt x="7974" y="7016"/>
                  <a:pt x="8098" y="7098"/>
                  <a:pt x="8201" y="7098"/>
                </a:cubicBezTo>
                <a:cubicBezTo>
                  <a:pt x="8257" y="7098"/>
                  <a:pt x="8307" y="7073"/>
                  <a:pt x="8346" y="6996"/>
                </a:cubicBezTo>
                <a:cubicBezTo>
                  <a:pt x="8495" y="6701"/>
                  <a:pt x="8849" y="6528"/>
                  <a:pt x="8840" y="6147"/>
                </a:cubicBezTo>
                <a:cubicBezTo>
                  <a:pt x="8837" y="5907"/>
                  <a:pt x="8697" y="5880"/>
                  <a:pt x="8539" y="5880"/>
                </a:cubicBezTo>
                <a:cubicBezTo>
                  <a:pt x="8502" y="5880"/>
                  <a:pt x="8464" y="5881"/>
                  <a:pt x="8427" y="5882"/>
                </a:cubicBezTo>
                <a:cubicBezTo>
                  <a:pt x="8424" y="5837"/>
                  <a:pt x="8420" y="5794"/>
                  <a:pt x="8417" y="5751"/>
                </a:cubicBezTo>
                <a:cubicBezTo>
                  <a:pt x="8417" y="5704"/>
                  <a:pt x="8416" y="5659"/>
                  <a:pt x="8415" y="5613"/>
                </a:cubicBezTo>
                <a:cubicBezTo>
                  <a:pt x="8455" y="5562"/>
                  <a:pt x="8500" y="5517"/>
                  <a:pt x="8543" y="5468"/>
                </a:cubicBezTo>
                <a:cubicBezTo>
                  <a:pt x="8571" y="5327"/>
                  <a:pt x="9061" y="5196"/>
                  <a:pt x="8540" y="5036"/>
                </a:cubicBezTo>
                <a:cubicBezTo>
                  <a:pt x="8289" y="4959"/>
                  <a:pt x="8499" y="4785"/>
                  <a:pt x="8521" y="4653"/>
                </a:cubicBezTo>
                <a:cubicBezTo>
                  <a:pt x="8999" y="4142"/>
                  <a:pt x="8999" y="4142"/>
                  <a:pt x="8616" y="3554"/>
                </a:cubicBezTo>
                <a:cubicBezTo>
                  <a:pt x="8629" y="3550"/>
                  <a:pt x="8642" y="3549"/>
                  <a:pt x="8655" y="3549"/>
                </a:cubicBezTo>
                <a:cubicBezTo>
                  <a:pt x="8735" y="3549"/>
                  <a:pt x="8821" y="3604"/>
                  <a:pt x="8893" y="3604"/>
                </a:cubicBezTo>
                <a:cubicBezTo>
                  <a:pt x="8928" y="3604"/>
                  <a:pt x="8959" y="3591"/>
                  <a:pt x="8984" y="3555"/>
                </a:cubicBezTo>
                <a:cubicBezTo>
                  <a:pt x="9082" y="3417"/>
                  <a:pt x="8949" y="3322"/>
                  <a:pt x="8836" y="3238"/>
                </a:cubicBezTo>
                <a:cubicBezTo>
                  <a:pt x="8755" y="3180"/>
                  <a:pt x="8690" y="3102"/>
                  <a:pt x="8620" y="3029"/>
                </a:cubicBezTo>
                <a:cubicBezTo>
                  <a:pt x="8614" y="3022"/>
                  <a:pt x="8608" y="3016"/>
                  <a:pt x="8599" y="3008"/>
                </a:cubicBezTo>
                <a:cubicBezTo>
                  <a:pt x="8399" y="2778"/>
                  <a:pt x="8218" y="2526"/>
                  <a:pt x="7991" y="2328"/>
                </a:cubicBezTo>
                <a:cubicBezTo>
                  <a:pt x="7975" y="2315"/>
                  <a:pt x="7963" y="2309"/>
                  <a:pt x="7953" y="2309"/>
                </a:cubicBezTo>
                <a:cubicBezTo>
                  <a:pt x="7908" y="2309"/>
                  <a:pt x="7914" y="2433"/>
                  <a:pt x="7897" y="2486"/>
                </a:cubicBezTo>
                <a:cubicBezTo>
                  <a:pt x="7546" y="2099"/>
                  <a:pt x="6781" y="2066"/>
                  <a:pt x="6881" y="1293"/>
                </a:cubicBezTo>
                <a:lnTo>
                  <a:pt x="6881" y="1293"/>
                </a:lnTo>
                <a:cubicBezTo>
                  <a:pt x="6587" y="1433"/>
                  <a:pt x="6380" y="1508"/>
                  <a:pt x="6227" y="1508"/>
                </a:cubicBezTo>
                <a:cubicBezTo>
                  <a:pt x="5989" y="1508"/>
                  <a:pt x="5884" y="1325"/>
                  <a:pt x="5791" y="919"/>
                </a:cubicBezTo>
                <a:cubicBezTo>
                  <a:pt x="5736" y="782"/>
                  <a:pt x="5680" y="644"/>
                  <a:pt x="5629" y="505"/>
                </a:cubicBezTo>
                <a:cubicBezTo>
                  <a:pt x="5581" y="374"/>
                  <a:pt x="5512" y="321"/>
                  <a:pt x="5428" y="321"/>
                </a:cubicBezTo>
                <a:cubicBezTo>
                  <a:pt x="5368" y="321"/>
                  <a:pt x="5301" y="348"/>
                  <a:pt x="5228" y="392"/>
                </a:cubicBezTo>
                <a:cubicBezTo>
                  <a:pt x="5139" y="410"/>
                  <a:pt x="5053" y="515"/>
                  <a:pt x="4963" y="515"/>
                </a:cubicBezTo>
                <a:cubicBezTo>
                  <a:pt x="4917" y="515"/>
                  <a:pt x="4870" y="487"/>
                  <a:pt x="4821" y="408"/>
                </a:cubicBezTo>
                <a:cubicBezTo>
                  <a:pt x="5035" y="192"/>
                  <a:pt x="4862" y="82"/>
                  <a:pt x="4688" y="30"/>
                </a:cubicBezTo>
                <a:cubicBezTo>
                  <a:pt x="4629" y="12"/>
                  <a:pt x="4570" y="0"/>
                  <a:pt x="4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041800" y="1758850"/>
            <a:ext cx="4125" cy="4050"/>
          </a:xfrm>
          <a:custGeom>
            <a:avLst/>
            <a:gdLst/>
            <a:ahLst/>
            <a:cxnLst/>
            <a:rect l="l" t="t" r="r" b="b"/>
            <a:pathLst>
              <a:path w="165" h="162" extrusionOk="0">
                <a:moveTo>
                  <a:pt x="70" y="0"/>
                </a:moveTo>
                <a:cubicBezTo>
                  <a:pt x="64" y="0"/>
                  <a:pt x="59" y="1"/>
                  <a:pt x="54" y="4"/>
                </a:cubicBezTo>
                <a:cubicBezTo>
                  <a:pt x="26" y="19"/>
                  <a:pt x="17" y="73"/>
                  <a:pt x="0" y="110"/>
                </a:cubicBezTo>
                <a:cubicBezTo>
                  <a:pt x="14" y="144"/>
                  <a:pt x="33" y="162"/>
                  <a:pt x="55" y="162"/>
                </a:cubicBezTo>
                <a:cubicBezTo>
                  <a:pt x="69" y="162"/>
                  <a:pt x="86" y="154"/>
                  <a:pt x="103" y="137"/>
                </a:cubicBezTo>
                <a:cubicBezTo>
                  <a:pt x="130" y="108"/>
                  <a:pt x="145" y="66"/>
                  <a:pt x="165" y="29"/>
                </a:cubicBezTo>
                <a:cubicBezTo>
                  <a:pt x="134" y="21"/>
                  <a:pt x="96" y="0"/>
                  <a:pt x="70" y="0"/>
                </a:cubicBezTo>
                <a:close/>
              </a:path>
            </a:pathLst>
          </a:custGeom>
          <a:solidFill>
            <a:srgbClr val="D4C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34414" y="4022523"/>
            <a:ext cx="962023" cy="732424"/>
            <a:chOff x="3649025" y="1796525"/>
            <a:chExt cx="728750" cy="554825"/>
          </a:xfrm>
        </p:grpSpPr>
        <p:sp>
          <p:nvSpPr>
            <p:cNvPr id="22" name="Google Shape;22;p2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46550" y="1796525"/>
              <a:ext cx="21000" cy="21475"/>
            </a:xfrm>
            <a:custGeom>
              <a:avLst/>
              <a:gdLst/>
              <a:ahLst/>
              <a:cxnLst/>
              <a:rect l="l" t="t" r="r" b="b"/>
              <a:pathLst>
                <a:path w="840" h="859" extrusionOk="0">
                  <a:moveTo>
                    <a:pt x="373" y="0"/>
                  </a:moveTo>
                  <a:cubicBezTo>
                    <a:pt x="172" y="0"/>
                    <a:pt x="131" y="256"/>
                    <a:pt x="79" y="416"/>
                  </a:cubicBezTo>
                  <a:cubicBezTo>
                    <a:pt x="0" y="665"/>
                    <a:pt x="213" y="805"/>
                    <a:pt x="392" y="849"/>
                  </a:cubicBezTo>
                  <a:cubicBezTo>
                    <a:pt x="417" y="855"/>
                    <a:pt x="441" y="859"/>
                    <a:pt x="464" y="859"/>
                  </a:cubicBezTo>
                  <a:cubicBezTo>
                    <a:pt x="646" y="859"/>
                    <a:pt x="733" y="659"/>
                    <a:pt x="840" y="466"/>
                  </a:cubicBezTo>
                  <a:cubicBezTo>
                    <a:pt x="705" y="319"/>
                    <a:pt x="638" y="49"/>
                    <a:pt x="430" y="6"/>
                  </a:cubicBezTo>
                  <a:cubicBezTo>
                    <a:pt x="409" y="2"/>
                    <a:pt x="391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49025" y="2132750"/>
              <a:ext cx="20100" cy="19625"/>
            </a:xfrm>
            <a:custGeom>
              <a:avLst/>
              <a:gdLst/>
              <a:ahLst/>
              <a:cxnLst/>
              <a:rect l="l" t="t" r="r" b="b"/>
              <a:pathLst>
                <a:path w="804" h="785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65" y="182"/>
                    <a:pt x="1" y="168"/>
                    <a:pt x="52" y="574"/>
                  </a:cubicBezTo>
                  <a:cubicBezTo>
                    <a:pt x="68" y="711"/>
                    <a:pt x="196" y="785"/>
                    <a:pt x="322" y="785"/>
                  </a:cubicBezTo>
                  <a:cubicBezTo>
                    <a:pt x="354" y="785"/>
                    <a:pt x="385" y="780"/>
                    <a:pt x="414" y="771"/>
                  </a:cubicBezTo>
                  <a:cubicBezTo>
                    <a:pt x="804" y="649"/>
                    <a:pt x="725" y="364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866150" y="997623"/>
            <a:ext cx="136175" cy="180874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/>
          <p:nvPr/>
        </p:nvSpPr>
        <p:spPr>
          <a:xfrm>
            <a:off x="406613" y="491675"/>
            <a:ext cx="8283917" cy="4133791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1291500" y="1880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8552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291500" y="35840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582125" y="539507"/>
            <a:ext cx="398441" cy="374992"/>
          </a:xfrm>
          <a:custGeom>
            <a:avLst/>
            <a:gdLst/>
            <a:ahLst/>
            <a:cxnLst/>
            <a:rect l="l" t="t" r="r" b="b"/>
            <a:pathLst>
              <a:path w="10331" h="9723" extrusionOk="0">
                <a:moveTo>
                  <a:pt x="7709" y="650"/>
                </a:moveTo>
                <a:lnTo>
                  <a:pt x="7709" y="650"/>
                </a:lnTo>
                <a:cubicBezTo>
                  <a:pt x="7711" y="651"/>
                  <a:pt x="7713" y="653"/>
                  <a:pt x="7714" y="657"/>
                </a:cubicBezTo>
                <a:cubicBezTo>
                  <a:pt x="7712" y="654"/>
                  <a:pt x="7711" y="652"/>
                  <a:pt x="7709" y="650"/>
                </a:cubicBezTo>
                <a:close/>
                <a:moveTo>
                  <a:pt x="6695" y="988"/>
                </a:moveTo>
                <a:lnTo>
                  <a:pt x="6695" y="988"/>
                </a:lnTo>
                <a:cubicBezTo>
                  <a:pt x="6695" y="988"/>
                  <a:pt x="6695" y="988"/>
                  <a:pt x="6695" y="988"/>
                </a:cubicBezTo>
                <a:lnTo>
                  <a:pt x="6695" y="988"/>
                </a:lnTo>
                <a:lnTo>
                  <a:pt x="6695" y="988"/>
                </a:lnTo>
                <a:close/>
                <a:moveTo>
                  <a:pt x="4606" y="2191"/>
                </a:moveTo>
                <a:cubicBezTo>
                  <a:pt x="4609" y="2192"/>
                  <a:pt x="4611" y="2192"/>
                  <a:pt x="4614" y="2193"/>
                </a:cubicBezTo>
                <a:cubicBezTo>
                  <a:pt x="4610" y="2195"/>
                  <a:pt x="4607" y="2196"/>
                  <a:pt x="4601" y="2196"/>
                </a:cubicBezTo>
                <a:cubicBezTo>
                  <a:pt x="4602" y="2195"/>
                  <a:pt x="4604" y="2193"/>
                  <a:pt x="4604" y="2192"/>
                </a:cubicBezTo>
                <a:lnTo>
                  <a:pt x="4606" y="2191"/>
                </a:lnTo>
                <a:close/>
                <a:moveTo>
                  <a:pt x="4704" y="2962"/>
                </a:moveTo>
                <a:cubicBezTo>
                  <a:pt x="4705" y="2962"/>
                  <a:pt x="4706" y="2963"/>
                  <a:pt x="4706" y="2963"/>
                </a:cubicBezTo>
                <a:cubicBezTo>
                  <a:pt x="4706" y="2965"/>
                  <a:pt x="4705" y="2966"/>
                  <a:pt x="4704" y="2967"/>
                </a:cubicBezTo>
                <a:cubicBezTo>
                  <a:pt x="4704" y="2966"/>
                  <a:pt x="4704" y="2963"/>
                  <a:pt x="4704" y="2962"/>
                </a:cubicBezTo>
                <a:close/>
                <a:moveTo>
                  <a:pt x="5164" y="3125"/>
                </a:moveTo>
                <a:lnTo>
                  <a:pt x="5164" y="3125"/>
                </a:lnTo>
                <a:cubicBezTo>
                  <a:pt x="5165" y="3126"/>
                  <a:pt x="5165" y="3126"/>
                  <a:pt x="5166" y="3127"/>
                </a:cubicBezTo>
                <a:cubicBezTo>
                  <a:pt x="5165" y="3127"/>
                  <a:pt x="5165" y="3126"/>
                  <a:pt x="5164" y="3125"/>
                </a:cubicBezTo>
                <a:close/>
                <a:moveTo>
                  <a:pt x="4588" y="3567"/>
                </a:moveTo>
                <a:cubicBezTo>
                  <a:pt x="4588" y="3567"/>
                  <a:pt x="4588" y="3568"/>
                  <a:pt x="4589" y="3568"/>
                </a:cubicBezTo>
                <a:cubicBezTo>
                  <a:pt x="4588" y="3568"/>
                  <a:pt x="4588" y="3568"/>
                  <a:pt x="4588" y="3567"/>
                </a:cubicBezTo>
                <a:close/>
                <a:moveTo>
                  <a:pt x="4837" y="3799"/>
                </a:moveTo>
                <a:lnTo>
                  <a:pt x="4837" y="3799"/>
                </a:lnTo>
                <a:cubicBezTo>
                  <a:pt x="4835" y="3801"/>
                  <a:pt x="4832" y="3804"/>
                  <a:pt x="4830" y="3806"/>
                </a:cubicBezTo>
                <a:cubicBezTo>
                  <a:pt x="4830" y="3806"/>
                  <a:pt x="4829" y="3805"/>
                  <a:pt x="4828" y="3805"/>
                </a:cubicBezTo>
                <a:cubicBezTo>
                  <a:pt x="4831" y="3803"/>
                  <a:pt x="4835" y="3801"/>
                  <a:pt x="4837" y="3799"/>
                </a:cubicBezTo>
                <a:close/>
                <a:moveTo>
                  <a:pt x="3502" y="6882"/>
                </a:moveTo>
                <a:cubicBezTo>
                  <a:pt x="3502" y="6883"/>
                  <a:pt x="3502" y="6883"/>
                  <a:pt x="3502" y="6883"/>
                </a:cubicBezTo>
                <a:cubicBezTo>
                  <a:pt x="3502" y="6884"/>
                  <a:pt x="3502" y="6884"/>
                  <a:pt x="3503" y="6884"/>
                </a:cubicBezTo>
                <a:lnTo>
                  <a:pt x="3501" y="6885"/>
                </a:lnTo>
                <a:cubicBezTo>
                  <a:pt x="3501" y="6884"/>
                  <a:pt x="3501" y="6884"/>
                  <a:pt x="3502" y="6883"/>
                </a:cubicBezTo>
                <a:lnTo>
                  <a:pt x="3500" y="6883"/>
                </a:lnTo>
                <a:cubicBezTo>
                  <a:pt x="3501" y="6883"/>
                  <a:pt x="3502" y="6882"/>
                  <a:pt x="3502" y="6882"/>
                </a:cubicBezTo>
                <a:close/>
                <a:moveTo>
                  <a:pt x="4110" y="7724"/>
                </a:moveTo>
                <a:cubicBezTo>
                  <a:pt x="4111" y="7724"/>
                  <a:pt x="4113" y="7725"/>
                  <a:pt x="4114" y="7726"/>
                </a:cubicBezTo>
                <a:cubicBezTo>
                  <a:pt x="4112" y="7727"/>
                  <a:pt x="4111" y="7729"/>
                  <a:pt x="4109" y="7730"/>
                </a:cubicBezTo>
                <a:cubicBezTo>
                  <a:pt x="4109" y="7728"/>
                  <a:pt x="4110" y="7726"/>
                  <a:pt x="4110" y="7724"/>
                </a:cubicBezTo>
                <a:close/>
                <a:moveTo>
                  <a:pt x="9702" y="0"/>
                </a:moveTo>
                <a:cubicBezTo>
                  <a:pt x="9694" y="17"/>
                  <a:pt x="9686" y="33"/>
                  <a:pt x="9677" y="50"/>
                </a:cubicBezTo>
                <a:cubicBezTo>
                  <a:pt x="9661" y="43"/>
                  <a:pt x="9645" y="37"/>
                  <a:pt x="9628" y="34"/>
                </a:cubicBezTo>
                <a:cubicBezTo>
                  <a:pt x="9618" y="30"/>
                  <a:pt x="9610" y="28"/>
                  <a:pt x="9602" y="28"/>
                </a:cubicBezTo>
                <a:cubicBezTo>
                  <a:pt x="9585" y="28"/>
                  <a:pt x="9571" y="37"/>
                  <a:pt x="9557" y="50"/>
                </a:cubicBezTo>
                <a:cubicBezTo>
                  <a:pt x="9550" y="48"/>
                  <a:pt x="9544" y="48"/>
                  <a:pt x="9538" y="48"/>
                </a:cubicBezTo>
                <a:cubicBezTo>
                  <a:pt x="9517" y="48"/>
                  <a:pt x="9498" y="57"/>
                  <a:pt x="9482" y="73"/>
                </a:cubicBezTo>
                <a:cubicBezTo>
                  <a:pt x="9476" y="72"/>
                  <a:pt x="9469" y="71"/>
                  <a:pt x="9463" y="71"/>
                </a:cubicBezTo>
                <a:cubicBezTo>
                  <a:pt x="9444" y="71"/>
                  <a:pt x="9427" y="80"/>
                  <a:pt x="9414" y="96"/>
                </a:cubicBezTo>
                <a:cubicBezTo>
                  <a:pt x="9311" y="109"/>
                  <a:pt x="9214" y="136"/>
                  <a:pt x="9127" y="192"/>
                </a:cubicBezTo>
                <a:cubicBezTo>
                  <a:pt x="9123" y="192"/>
                  <a:pt x="9120" y="192"/>
                  <a:pt x="9117" y="192"/>
                </a:cubicBezTo>
                <a:cubicBezTo>
                  <a:pt x="9092" y="192"/>
                  <a:pt x="9071" y="200"/>
                  <a:pt x="9054" y="220"/>
                </a:cubicBezTo>
                <a:cubicBezTo>
                  <a:pt x="9052" y="219"/>
                  <a:pt x="9051" y="219"/>
                  <a:pt x="9050" y="218"/>
                </a:cubicBezTo>
                <a:cubicBezTo>
                  <a:pt x="9026" y="227"/>
                  <a:pt x="9003" y="237"/>
                  <a:pt x="8980" y="246"/>
                </a:cubicBezTo>
                <a:cubicBezTo>
                  <a:pt x="8975" y="246"/>
                  <a:pt x="8970" y="246"/>
                  <a:pt x="8965" y="246"/>
                </a:cubicBezTo>
                <a:cubicBezTo>
                  <a:pt x="8915" y="246"/>
                  <a:pt x="8873" y="264"/>
                  <a:pt x="8834" y="295"/>
                </a:cubicBezTo>
                <a:cubicBezTo>
                  <a:pt x="8829" y="294"/>
                  <a:pt x="8823" y="293"/>
                  <a:pt x="8818" y="293"/>
                </a:cubicBezTo>
                <a:cubicBezTo>
                  <a:pt x="8797" y="293"/>
                  <a:pt x="8779" y="301"/>
                  <a:pt x="8765" y="319"/>
                </a:cubicBezTo>
                <a:cubicBezTo>
                  <a:pt x="8738" y="326"/>
                  <a:pt x="8712" y="335"/>
                  <a:pt x="8687" y="343"/>
                </a:cubicBezTo>
                <a:cubicBezTo>
                  <a:pt x="8681" y="342"/>
                  <a:pt x="8675" y="341"/>
                  <a:pt x="8670" y="341"/>
                </a:cubicBezTo>
                <a:cubicBezTo>
                  <a:pt x="8648" y="341"/>
                  <a:pt x="8631" y="351"/>
                  <a:pt x="8616" y="369"/>
                </a:cubicBezTo>
                <a:cubicBezTo>
                  <a:pt x="8513" y="377"/>
                  <a:pt x="8417" y="410"/>
                  <a:pt x="8329" y="468"/>
                </a:cubicBezTo>
                <a:cubicBezTo>
                  <a:pt x="8224" y="474"/>
                  <a:pt x="8128" y="510"/>
                  <a:pt x="8040" y="568"/>
                </a:cubicBezTo>
                <a:cubicBezTo>
                  <a:pt x="7960" y="569"/>
                  <a:pt x="7888" y="595"/>
                  <a:pt x="7821" y="637"/>
                </a:cubicBezTo>
                <a:cubicBezTo>
                  <a:pt x="7802" y="629"/>
                  <a:pt x="7783" y="624"/>
                  <a:pt x="7765" y="624"/>
                </a:cubicBezTo>
                <a:cubicBezTo>
                  <a:pt x="7745" y="624"/>
                  <a:pt x="7727" y="631"/>
                  <a:pt x="7709" y="650"/>
                </a:cubicBezTo>
                <a:cubicBezTo>
                  <a:pt x="7698" y="662"/>
                  <a:pt x="7689" y="675"/>
                  <a:pt x="7679" y="688"/>
                </a:cubicBezTo>
                <a:cubicBezTo>
                  <a:pt x="7675" y="688"/>
                  <a:pt x="7670" y="688"/>
                  <a:pt x="7666" y="688"/>
                </a:cubicBezTo>
                <a:cubicBezTo>
                  <a:pt x="7617" y="688"/>
                  <a:pt x="7574" y="704"/>
                  <a:pt x="7537" y="740"/>
                </a:cubicBezTo>
                <a:cubicBezTo>
                  <a:pt x="7531" y="739"/>
                  <a:pt x="7526" y="739"/>
                  <a:pt x="7520" y="739"/>
                </a:cubicBezTo>
                <a:cubicBezTo>
                  <a:pt x="7472" y="739"/>
                  <a:pt x="7429" y="755"/>
                  <a:pt x="7392" y="787"/>
                </a:cubicBezTo>
                <a:cubicBezTo>
                  <a:pt x="7390" y="787"/>
                  <a:pt x="7387" y="787"/>
                  <a:pt x="7384" y="787"/>
                </a:cubicBezTo>
                <a:cubicBezTo>
                  <a:pt x="7332" y="787"/>
                  <a:pt x="7287" y="805"/>
                  <a:pt x="7248" y="841"/>
                </a:cubicBezTo>
                <a:cubicBezTo>
                  <a:pt x="7216" y="832"/>
                  <a:pt x="7185" y="827"/>
                  <a:pt x="7155" y="827"/>
                </a:cubicBezTo>
                <a:cubicBezTo>
                  <a:pt x="7040" y="827"/>
                  <a:pt x="6940" y="889"/>
                  <a:pt x="6837" y="938"/>
                </a:cubicBezTo>
                <a:cubicBezTo>
                  <a:pt x="6838" y="939"/>
                  <a:pt x="6838" y="939"/>
                  <a:pt x="6838" y="939"/>
                </a:cubicBezTo>
                <a:cubicBezTo>
                  <a:pt x="6813" y="948"/>
                  <a:pt x="6789" y="956"/>
                  <a:pt x="6764" y="965"/>
                </a:cubicBezTo>
                <a:lnTo>
                  <a:pt x="6766" y="965"/>
                </a:lnTo>
                <a:cubicBezTo>
                  <a:pt x="6742" y="972"/>
                  <a:pt x="6718" y="980"/>
                  <a:pt x="6694" y="989"/>
                </a:cubicBezTo>
                <a:cubicBezTo>
                  <a:pt x="6694" y="989"/>
                  <a:pt x="6694" y="988"/>
                  <a:pt x="6695" y="988"/>
                </a:cubicBezTo>
                <a:lnTo>
                  <a:pt x="6695" y="988"/>
                </a:lnTo>
                <a:lnTo>
                  <a:pt x="6620" y="1014"/>
                </a:lnTo>
                <a:cubicBezTo>
                  <a:pt x="6620" y="1013"/>
                  <a:pt x="6620" y="1013"/>
                  <a:pt x="6620" y="1012"/>
                </a:cubicBezTo>
                <a:cubicBezTo>
                  <a:pt x="6540" y="1013"/>
                  <a:pt x="6467" y="1041"/>
                  <a:pt x="6403" y="1088"/>
                </a:cubicBezTo>
                <a:cubicBezTo>
                  <a:pt x="6397" y="1087"/>
                  <a:pt x="6392" y="1086"/>
                  <a:pt x="6386" y="1086"/>
                </a:cubicBezTo>
                <a:cubicBezTo>
                  <a:pt x="6365" y="1086"/>
                  <a:pt x="6347" y="1096"/>
                  <a:pt x="6332" y="1112"/>
                </a:cubicBezTo>
                <a:cubicBezTo>
                  <a:pt x="6308" y="1121"/>
                  <a:pt x="6284" y="1129"/>
                  <a:pt x="6260" y="1138"/>
                </a:cubicBezTo>
                <a:cubicBezTo>
                  <a:pt x="6108" y="1160"/>
                  <a:pt x="5964" y="1211"/>
                  <a:pt x="5829" y="1284"/>
                </a:cubicBezTo>
                <a:cubicBezTo>
                  <a:pt x="5824" y="1284"/>
                  <a:pt x="5818" y="1284"/>
                  <a:pt x="5813" y="1284"/>
                </a:cubicBezTo>
                <a:cubicBezTo>
                  <a:pt x="5764" y="1284"/>
                  <a:pt x="5720" y="1301"/>
                  <a:pt x="5682" y="1335"/>
                </a:cubicBezTo>
                <a:cubicBezTo>
                  <a:pt x="5666" y="1327"/>
                  <a:pt x="5650" y="1321"/>
                  <a:pt x="5634" y="1315"/>
                </a:cubicBezTo>
                <a:cubicBezTo>
                  <a:pt x="5530" y="1320"/>
                  <a:pt x="5435" y="1354"/>
                  <a:pt x="5348" y="1410"/>
                </a:cubicBezTo>
                <a:cubicBezTo>
                  <a:pt x="5323" y="1418"/>
                  <a:pt x="5299" y="1427"/>
                  <a:pt x="5274" y="1435"/>
                </a:cubicBezTo>
                <a:cubicBezTo>
                  <a:pt x="5274" y="1434"/>
                  <a:pt x="5274" y="1434"/>
                  <a:pt x="5274" y="1434"/>
                </a:cubicBezTo>
                <a:cubicBezTo>
                  <a:pt x="5274" y="1433"/>
                  <a:pt x="5273" y="1433"/>
                  <a:pt x="5272" y="1433"/>
                </a:cubicBezTo>
                <a:cubicBezTo>
                  <a:pt x="5270" y="1433"/>
                  <a:pt x="5267" y="1435"/>
                  <a:pt x="5263" y="1438"/>
                </a:cubicBezTo>
                <a:cubicBezTo>
                  <a:pt x="5243" y="1446"/>
                  <a:pt x="5222" y="1453"/>
                  <a:pt x="5201" y="1460"/>
                </a:cubicBezTo>
                <a:lnTo>
                  <a:pt x="5206" y="1461"/>
                </a:lnTo>
                <a:cubicBezTo>
                  <a:pt x="5206" y="1462"/>
                  <a:pt x="5206" y="1464"/>
                  <a:pt x="5205" y="1464"/>
                </a:cubicBezTo>
                <a:cubicBezTo>
                  <a:pt x="5203" y="1462"/>
                  <a:pt x="5201" y="1461"/>
                  <a:pt x="5201" y="1461"/>
                </a:cubicBezTo>
                <a:cubicBezTo>
                  <a:pt x="5177" y="1469"/>
                  <a:pt x="5154" y="1476"/>
                  <a:pt x="5131" y="1484"/>
                </a:cubicBezTo>
                <a:cubicBezTo>
                  <a:pt x="5125" y="1483"/>
                  <a:pt x="5120" y="1482"/>
                  <a:pt x="5114" y="1482"/>
                </a:cubicBezTo>
                <a:cubicBezTo>
                  <a:pt x="5093" y="1482"/>
                  <a:pt x="5074" y="1490"/>
                  <a:pt x="5059" y="1509"/>
                </a:cubicBezTo>
                <a:cubicBezTo>
                  <a:pt x="5034" y="1516"/>
                  <a:pt x="5008" y="1525"/>
                  <a:pt x="4982" y="1533"/>
                </a:cubicBezTo>
                <a:cubicBezTo>
                  <a:pt x="4904" y="1534"/>
                  <a:pt x="4833" y="1558"/>
                  <a:pt x="4770" y="1605"/>
                </a:cubicBezTo>
                <a:cubicBezTo>
                  <a:pt x="4614" y="1631"/>
                  <a:pt x="4508" y="1693"/>
                  <a:pt x="4576" y="1880"/>
                </a:cubicBezTo>
                <a:cubicBezTo>
                  <a:pt x="4557" y="1920"/>
                  <a:pt x="4542" y="1960"/>
                  <a:pt x="4577" y="1999"/>
                </a:cubicBezTo>
                <a:cubicBezTo>
                  <a:pt x="4558" y="2053"/>
                  <a:pt x="4508" y="2104"/>
                  <a:pt x="4555" y="2166"/>
                </a:cubicBezTo>
                <a:cubicBezTo>
                  <a:pt x="4562" y="2191"/>
                  <a:pt x="4570" y="2215"/>
                  <a:pt x="4577" y="2239"/>
                </a:cubicBezTo>
                <a:cubicBezTo>
                  <a:pt x="4565" y="2272"/>
                  <a:pt x="4553" y="2303"/>
                  <a:pt x="4540" y="2336"/>
                </a:cubicBezTo>
                <a:cubicBezTo>
                  <a:pt x="4548" y="2400"/>
                  <a:pt x="4554" y="2466"/>
                  <a:pt x="4561" y="2531"/>
                </a:cubicBezTo>
                <a:cubicBezTo>
                  <a:pt x="4578" y="2611"/>
                  <a:pt x="4515" y="2690"/>
                  <a:pt x="4557" y="2772"/>
                </a:cubicBezTo>
                <a:cubicBezTo>
                  <a:pt x="4559" y="2813"/>
                  <a:pt x="4561" y="2855"/>
                  <a:pt x="4565" y="2896"/>
                </a:cubicBezTo>
                <a:cubicBezTo>
                  <a:pt x="4552" y="2924"/>
                  <a:pt x="4563" y="2947"/>
                  <a:pt x="4582" y="2968"/>
                </a:cubicBezTo>
                <a:cubicBezTo>
                  <a:pt x="4553" y="3128"/>
                  <a:pt x="4546" y="3287"/>
                  <a:pt x="4589" y="3447"/>
                </a:cubicBezTo>
                <a:cubicBezTo>
                  <a:pt x="4581" y="3463"/>
                  <a:pt x="4574" y="3481"/>
                  <a:pt x="4567" y="3498"/>
                </a:cubicBezTo>
                <a:cubicBezTo>
                  <a:pt x="4558" y="3525"/>
                  <a:pt x="4567" y="3548"/>
                  <a:pt x="4588" y="3567"/>
                </a:cubicBezTo>
                <a:lnTo>
                  <a:pt x="4588" y="3567"/>
                </a:lnTo>
                <a:cubicBezTo>
                  <a:pt x="4545" y="3677"/>
                  <a:pt x="4599" y="3778"/>
                  <a:pt x="4613" y="3882"/>
                </a:cubicBezTo>
                <a:cubicBezTo>
                  <a:pt x="4563" y="3965"/>
                  <a:pt x="4621" y="4044"/>
                  <a:pt x="4618" y="4124"/>
                </a:cubicBezTo>
                <a:cubicBezTo>
                  <a:pt x="4609" y="4152"/>
                  <a:pt x="4616" y="4175"/>
                  <a:pt x="4637" y="4194"/>
                </a:cubicBezTo>
                <a:cubicBezTo>
                  <a:pt x="4620" y="4236"/>
                  <a:pt x="4607" y="4278"/>
                  <a:pt x="4640" y="4317"/>
                </a:cubicBezTo>
                <a:cubicBezTo>
                  <a:pt x="4633" y="4334"/>
                  <a:pt x="4628" y="4351"/>
                  <a:pt x="4623" y="4367"/>
                </a:cubicBezTo>
                <a:cubicBezTo>
                  <a:pt x="4611" y="4396"/>
                  <a:pt x="4620" y="4417"/>
                  <a:pt x="4639" y="4436"/>
                </a:cubicBezTo>
                <a:cubicBezTo>
                  <a:pt x="4611" y="4492"/>
                  <a:pt x="4626" y="4550"/>
                  <a:pt x="4626" y="4608"/>
                </a:cubicBezTo>
                <a:cubicBezTo>
                  <a:pt x="4628" y="4648"/>
                  <a:pt x="4630" y="4688"/>
                  <a:pt x="4631" y="4728"/>
                </a:cubicBezTo>
                <a:cubicBezTo>
                  <a:pt x="4624" y="4818"/>
                  <a:pt x="4600" y="4910"/>
                  <a:pt x="4666" y="4989"/>
                </a:cubicBezTo>
                <a:cubicBezTo>
                  <a:pt x="4662" y="5006"/>
                  <a:pt x="4657" y="5023"/>
                  <a:pt x="4655" y="5039"/>
                </a:cubicBezTo>
                <a:cubicBezTo>
                  <a:pt x="4646" y="5186"/>
                  <a:pt x="4587" y="5334"/>
                  <a:pt x="4672" y="5476"/>
                </a:cubicBezTo>
                <a:cubicBezTo>
                  <a:pt x="4643" y="5555"/>
                  <a:pt x="4637" y="5634"/>
                  <a:pt x="4671" y="5714"/>
                </a:cubicBezTo>
                <a:cubicBezTo>
                  <a:pt x="4647" y="5796"/>
                  <a:pt x="4638" y="5877"/>
                  <a:pt x="4674" y="5957"/>
                </a:cubicBezTo>
                <a:cubicBezTo>
                  <a:pt x="4659" y="5997"/>
                  <a:pt x="4642" y="6037"/>
                  <a:pt x="4675" y="6077"/>
                </a:cubicBezTo>
                <a:cubicBezTo>
                  <a:pt x="4670" y="6095"/>
                  <a:pt x="4664" y="6113"/>
                  <a:pt x="4658" y="6132"/>
                </a:cubicBezTo>
                <a:cubicBezTo>
                  <a:pt x="4644" y="6161"/>
                  <a:pt x="4656" y="6183"/>
                  <a:pt x="4675" y="6203"/>
                </a:cubicBezTo>
                <a:cubicBezTo>
                  <a:pt x="4628" y="6338"/>
                  <a:pt x="4671" y="6477"/>
                  <a:pt x="4661" y="6613"/>
                </a:cubicBezTo>
                <a:cubicBezTo>
                  <a:pt x="4648" y="6642"/>
                  <a:pt x="4659" y="6665"/>
                  <a:pt x="4679" y="6685"/>
                </a:cubicBezTo>
                <a:cubicBezTo>
                  <a:pt x="4662" y="6724"/>
                  <a:pt x="4653" y="6763"/>
                  <a:pt x="4683" y="6802"/>
                </a:cubicBezTo>
                <a:cubicBezTo>
                  <a:pt x="4664" y="6842"/>
                  <a:pt x="4645" y="6882"/>
                  <a:pt x="4681" y="6923"/>
                </a:cubicBezTo>
                <a:lnTo>
                  <a:pt x="4685" y="6921"/>
                </a:lnTo>
                <a:cubicBezTo>
                  <a:pt x="4685" y="6922"/>
                  <a:pt x="4685" y="6922"/>
                  <a:pt x="4686" y="6922"/>
                </a:cubicBezTo>
                <a:cubicBezTo>
                  <a:pt x="4684" y="6922"/>
                  <a:pt x="4683" y="6922"/>
                  <a:pt x="4681" y="6923"/>
                </a:cubicBezTo>
                <a:cubicBezTo>
                  <a:pt x="4644" y="6991"/>
                  <a:pt x="4653" y="7053"/>
                  <a:pt x="4701" y="7112"/>
                </a:cubicBezTo>
                <a:cubicBezTo>
                  <a:pt x="4691" y="7170"/>
                  <a:pt x="4634" y="7223"/>
                  <a:pt x="4685" y="7286"/>
                </a:cubicBezTo>
                <a:cubicBezTo>
                  <a:pt x="4677" y="7302"/>
                  <a:pt x="4672" y="7318"/>
                  <a:pt x="4668" y="7335"/>
                </a:cubicBezTo>
                <a:cubicBezTo>
                  <a:pt x="4669" y="7440"/>
                  <a:pt x="4646" y="7547"/>
                  <a:pt x="4685" y="7649"/>
                </a:cubicBezTo>
                <a:cubicBezTo>
                  <a:pt x="4678" y="7665"/>
                  <a:pt x="4674" y="7681"/>
                  <a:pt x="4672" y="7696"/>
                </a:cubicBezTo>
                <a:cubicBezTo>
                  <a:pt x="4658" y="7724"/>
                  <a:pt x="4666" y="7747"/>
                  <a:pt x="4687" y="7766"/>
                </a:cubicBezTo>
                <a:cubicBezTo>
                  <a:pt x="4694" y="7794"/>
                  <a:pt x="4701" y="7820"/>
                  <a:pt x="4708" y="7846"/>
                </a:cubicBezTo>
                <a:cubicBezTo>
                  <a:pt x="4690" y="7899"/>
                  <a:pt x="4640" y="7948"/>
                  <a:pt x="4687" y="8008"/>
                </a:cubicBezTo>
                <a:cubicBezTo>
                  <a:pt x="4695" y="8032"/>
                  <a:pt x="4704" y="8056"/>
                  <a:pt x="4713" y="8080"/>
                </a:cubicBezTo>
                <a:cubicBezTo>
                  <a:pt x="4697" y="8122"/>
                  <a:pt x="4674" y="8164"/>
                  <a:pt x="4713" y="8205"/>
                </a:cubicBezTo>
                <a:cubicBezTo>
                  <a:pt x="4707" y="8221"/>
                  <a:pt x="4702" y="8235"/>
                  <a:pt x="4697" y="8251"/>
                </a:cubicBezTo>
                <a:cubicBezTo>
                  <a:pt x="4683" y="8277"/>
                  <a:pt x="4685" y="8299"/>
                  <a:pt x="4706" y="8319"/>
                </a:cubicBezTo>
                <a:cubicBezTo>
                  <a:pt x="4696" y="8362"/>
                  <a:pt x="4675" y="8406"/>
                  <a:pt x="4714" y="8448"/>
                </a:cubicBezTo>
                <a:cubicBezTo>
                  <a:pt x="4708" y="8460"/>
                  <a:pt x="4702" y="8473"/>
                  <a:pt x="4693" y="8485"/>
                </a:cubicBezTo>
                <a:cubicBezTo>
                  <a:pt x="4599" y="8459"/>
                  <a:pt x="4604" y="8358"/>
                  <a:pt x="4554" y="8298"/>
                </a:cubicBezTo>
                <a:lnTo>
                  <a:pt x="4423" y="8060"/>
                </a:lnTo>
                <a:cubicBezTo>
                  <a:pt x="4368" y="7972"/>
                  <a:pt x="4313" y="7884"/>
                  <a:pt x="4259" y="7796"/>
                </a:cubicBezTo>
                <a:cubicBezTo>
                  <a:pt x="4265" y="7719"/>
                  <a:pt x="4231" y="7664"/>
                  <a:pt x="4167" y="7625"/>
                </a:cubicBezTo>
                <a:cubicBezTo>
                  <a:pt x="4164" y="7575"/>
                  <a:pt x="4128" y="7551"/>
                  <a:pt x="4089" y="7531"/>
                </a:cubicBezTo>
                <a:cubicBezTo>
                  <a:pt x="4093" y="7449"/>
                  <a:pt x="4058" y="7378"/>
                  <a:pt x="4015" y="7311"/>
                </a:cubicBezTo>
                <a:cubicBezTo>
                  <a:pt x="3992" y="7228"/>
                  <a:pt x="3938" y="7168"/>
                  <a:pt x="3867" y="7122"/>
                </a:cubicBezTo>
                <a:cubicBezTo>
                  <a:pt x="3865" y="7068"/>
                  <a:pt x="3854" y="7018"/>
                  <a:pt x="3811" y="6981"/>
                </a:cubicBezTo>
                <a:cubicBezTo>
                  <a:pt x="3805" y="6969"/>
                  <a:pt x="3796" y="6960"/>
                  <a:pt x="3782" y="6956"/>
                </a:cubicBezTo>
                <a:cubicBezTo>
                  <a:pt x="3770" y="6931"/>
                  <a:pt x="3758" y="6905"/>
                  <a:pt x="3745" y="6880"/>
                </a:cubicBezTo>
                <a:lnTo>
                  <a:pt x="3742" y="6883"/>
                </a:lnTo>
                <a:cubicBezTo>
                  <a:pt x="3741" y="6883"/>
                  <a:pt x="3740" y="6882"/>
                  <a:pt x="3739" y="6881"/>
                </a:cubicBezTo>
                <a:cubicBezTo>
                  <a:pt x="3741" y="6881"/>
                  <a:pt x="3743" y="6880"/>
                  <a:pt x="3745" y="6880"/>
                </a:cubicBezTo>
                <a:lnTo>
                  <a:pt x="3745" y="6880"/>
                </a:lnTo>
                <a:cubicBezTo>
                  <a:pt x="3745" y="6880"/>
                  <a:pt x="3745" y="6880"/>
                  <a:pt x="3745" y="6880"/>
                </a:cubicBezTo>
                <a:cubicBezTo>
                  <a:pt x="3751" y="6854"/>
                  <a:pt x="3749" y="6829"/>
                  <a:pt x="3727" y="6810"/>
                </a:cubicBezTo>
                <a:cubicBezTo>
                  <a:pt x="3718" y="6787"/>
                  <a:pt x="3776" y="6734"/>
                  <a:pt x="3715" y="6734"/>
                </a:cubicBezTo>
                <a:cubicBezTo>
                  <a:pt x="3709" y="6734"/>
                  <a:pt x="3702" y="6735"/>
                  <a:pt x="3694" y="6736"/>
                </a:cubicBezTo>
                <a:cubicBezTo>
                  <a:pt x="3636" y="6715"/>
                  <a:pt x="3611" y="6662"/>
                  <a:pt x="3577" y="6617"/>
                </a:cubicBezTo>
                <a:cubicBezTo>
                  <a:pt x="3580" y="6589"/>
                  <a:pt x="3576" y="6564"/>
                  <a:pt x="3553" y="6544"/>
                </a:cubicBezTo>
                <a:cubicBezTo>
                  <a:pt x="3557" y="6488"/>
                  <a:pt x="3535" y="6442"/>
                  <a:pt x="3499" y="6400"/>
                </a:cubicBezTo>
                <a:cubicBezTo>
                  <a:pt x="3502" y="6374"/>
                  <a:pt x="3497" y="6351"/>
                  <a:pt x="3471" y="6337"/>
                </a:cubicBezTo>
                <a:cubicBezTo>
                  <a:pt x="3447" y="6302"/>
                  <a:pt x="3424" y="6268"/>
                  <a:pt x="3401" y="6233"/>
                </a:cubicBezTo>
                <a:cubicBezTo>
                  <a:pt x="3339" y="6166"/>
                  <a:pt x="3307" y="6080"/>
                  <a:pt x="3273" y="5996"/>
                </a:cubicBezTo>
                <a:cubicBezTo>
                  <a:pt x="3263" y="5982"/>
                  <a:pt x="3249" y="5972"/>
                  <a:pt x="3233" y="5964"/>
                </a:cubicBezTo>
                <a:cubicBezTo>
                  <a:pt x="3218" y="5873"/>
                  <a:pt x="3080" y="5844"/>
                  <a:pt x="3109" y="5728"/>
                </a:cubicBezTo>
                <a:cubicBezTo>
                  <a:pt x="3177" y="5651"/>
                  <a:pt x="3071" y="5633"/>
                  <a:pt x="3060" y="5584"/>
                </a:cubicBezTo>
                <a:cubicBezTo>
                  <a:pt x="3061" y="5545"/>
                  <a:pt x="3046" y="5537"/>
                  <a:pt x="3027" y="5537"/>
                </a:cubicBezTo>
                <a:cubicBezTo>
                  <a:pt x="3014" y="5537"/>
                  <a:pt x="2999" y="5541"/>
                  <a:pt x="2986" y="5541"/>
                </a:cubicBezTo>
                <a:cubicBezTo>
                  <a:pt x="2979" y="5541"/>
                  <a:pt x="2974" y="5540"/>
                  <a:pt x="2969" y="5537"/>
                </a:cubicBezTo>
                <a:cubicBezTo>
                  <a:pt x="2973" y="5508"/>
                  <a:pt x="2963" y="5482"/>
                  <a:pt x="2938" y="5466"/>
                </a:cubicBezTo>
                <a:cubicBezTo>
                  <a:pt x="2913" y="5434"/>
                  <a:pt x="2887" y="5402"/>
                  <a:pt x="2862" y="5372"/>
                </a:cubicBezTo>
                <a:cubicBezTo>
                  <a:pt x="2849" y="5360"/>
                  <a:pt x="2836" y="5351"/>
                  <a:pt x="2821" y="5341"/>
                </a:cubicBezTo>
                <a:cubicBezTo>
                  <a:pt x="2825" y="5313"/>
                  <a:pt x="2816" y="5289"/>
                  <a:pt x="2792" y="5271"/>
                </a:cubicBezTo>
                <a:cubicBezTo>
                  <a:pt x="2797" y="5243"/>
                  <a:pt x="2788" y="5220"/>
                  <a:pt x="2761" y="5207"/>
                </a:cubicBezTo>
                <a:cubicBezTo>
                  <a:pt x="2749" y="5194"/>
                  <a:pt x="2738" y="5184"/>
                  <a:pt x="2723" y="5177"/>
                </a:cubicBezTo>
                <a:cubicBezTo>
                  <a:pt x="2726" y="5123"/>
                  <a:pt x="2691" y="5101"/>
                  <a:pt x="2646" y="5088"/>
                </a:cubicBezTo>
                <a:cubicBezTo>
                  <a:pt x="2590" y="5082"/>
                  <a:pt x="2534" y="5074"/>
                  <a:pt x="2477" y="5068"/>
                </a:cubicBezTo>
                <a:cubicBezTo>
                  <a:pt x="2464" y="5067"/>
                  <a:pt x="2450" y="5067"/>
                  <a:pt x="2437" y="5067"/>
                </a:cubicBezTo>
                <a:cubicBezTo>
                  <a:pt x="2320" y="5067"/>
                  <a:pt x="2213" y="5097"/>
                  <a:pt x="2118" y="5173"/>
                </a:cubicBezTo>
                <a:lnTo>
                  <a:pt x="1991" y="5186"/>
                </a:lnTo>
                <a:cubicBezTo>
                  <a:pt x="1982" y="5181"/>
                  <a:pt x="1974" y="5180"/>
                  <a:pt x="1966" y="5180"/>
                </a:cubicBezTo>
                <a:cubicBezTo>
                  <a:pt x="1949" y="5180"/>
                  <a:pt x="1934" y="5190"/>
                  <a:pt x="1919" y="5203"/>
                </a:cubicBezTo>
                <a:cubicBezTo>
                  <a:pt x="1913" y="5201"/>
                  <a:pt x="1907" y="5201"/>
                  <a:pt x="1901" y="5201"/>
                </a:cubicBezTo>
                <a:cubicBezTo>
                  <a:pt x="1882" y="5201"/>
                  <a:pt x="1866" y="5209"/>
                  <a:pt x="1853" y="5226"/>
                </a:cubicBezTo>
                <a:cubicBezTo>
                  <a:pt x="1828" y="5236"/>
                  <a:pt x="1803" y="5244"/>
                  <a:pt x="1779" y="5254"/>
                </a:cubicBezTo>
                <a:cubicBezTo>
                  <a:pt x="1754" y="5262"/>
                  <a:pt x="1729" y="5270"/>
                  <a:pt x="1705" y="5278"/>
                </a:cubicBezTo>
                <a:cubicBezTo>
                  <a:pt x="1705" y="5278"/>
                  <a:pt x="1705" y="5278"/>
                  <a:pt x="1705" y="5278"/>
                </a:cubicBezTo>
                <a:cubicBezTo>
                  <a:pt x="1705" y="5278"/>
                  <a:pt x="1705" y="5278"/>
                  <a:pt x="1706" y="5279"/>
                </a:cubicBezTo>
                <a:cubicBezTo>
                  <a:pt x="1681" y="5286"/>
                  <a:pt x="1655" y="5295"/>
                  <a:pt x="1630" y="5303"/>
                </a:cubicBezTo>
                <a:cubicBezTo>
                  <a:pt x="1623" y="5301"/>
                  <a:pt x="1617" y="5301"/>
                  <a:pt x="1611" y="5301"/>
                </a:cubicBezTo>
                <a:cubicBezTo>
                  <a:pt x="1591" y="5301"/>
                  <a:pt x="1574" y="5310"/>
                  <a:pt x="1558" y="5325"/>
                </a:cubicBezTo>
                <a:lnTo>
                  <a:pt x="1493" y="5351"/>
                </a:lnTo>
                <a:cubicBezTo>
                  <a:pt x="1467" y="5360"/>
                  <a:pt x="1441" y="5368"/>
                  <a:pt x="1415" y="5378"/>
                </a:cubicBezTo>
                <a:cubicBezTo>
                  <a:pt x="1393" y="5384"/>
                  <a:pt x="1371" y="5392"/>
                  <a:pt x="1347" y="5399"/>
                </a:cubicBezTo>
                <a:cubicBezTo>
                  <a:pt x="1345" y="5399"/>
                  <a:pt x="1344" y="5399"/>
                  <a:pt x="1342" y="5399"/>
                </a:cubicBezTo>
                <a:cubicBezTo>
                  <a:pt x="1290" y="5399"/>
                  <a:pt x="1244" y="5413"/>
                  <a:pt x="1204" y="5449"/>
                </a:cubicBezTo>
                <a:cubicBezTo>
                  <a:pt x="1115" y="5467"/>
                  <a:pt x="1027" y="5483"/>
                  <a:pt x="938" y="5501"/>
                </a:cubicBezTo>
                <a:cubicBezTo>
                  <a:pt x="938" y="5501"/>
                  <a:pt x="937" y="5501"/>
                  <a:pt x="936" y="5501"/>
                </a:cubicBezTo>
                <a:cubicBezTo>
                  <a:pt x="936" y="5501"/>
                  <a:pt x="935" y="5501"/>
                  <a:pt x="935" y="5501"/>
                </a:cubicBezTo>
                <a:cubicBezTo>
                  <a:pt x="929" y="5500"/>
                  <a:pt x="923" y="5500"/>
                  <a:pt x="918" y="5500"/>
                </a:cubicBezTo>
                <a:cubicBezTo>
                  <a:pt x="897" y="5500"/>
                  <a:pt x="879" y="5508"/>
                  <a:pt x="864" y="5526"/>
                </a:cubicBezTo>
                <a:cubicBezTo>
                  <a:pt x="859" y="5525"/>
                  <a:pt x="855" y="5525"/>
                  <a:pt x="850" y="5525"/>
                </a:cubicBezTo>
                <a:cubicBezTo>
                  <a:pt x="828" y="5525"/>
                  <a:pt x="808" y="5533"/>
                  <a:pt x="791" y="5550"/>
                </a:cubicBezTo>
                <a:cubicBezTo>
                  <a:pt x="786" y="5549"/>
                  <a:pt x="781" y="5548"/>
                  <a:pt x="775" y="5548"/>
                </a:cubicBezTo>
                <a:cubicBezTo>
                  <a:pt x="754" y="5548"/>
                  <a:pt x="735" y="5557"/>
                  <a:pt x="720" y="5575"/>
                </a:cubicBezTo>
                <a:cubicBezTo>
                  <a:pt x="696" y="5584"/>
                  <a:pt x="673" y="5592"/>
                  <a:pt x="650" y="5601"/>
                </a:cubicBezTo>
                <a:cubicBezTo>
                  <a:pt x="624" y="5609"/>
                  <a:pt x="598" y="5617"/>
                  <a:pt x="573" y="5626"/>
                </a:cubicBezTo>
                <a:cubicBezTo>
                  <a:pt x="549" y="5633"/>
                  <a:pt x="526" y="5641"/>
                  <a:pt x="501" y="5649"/>
                </a:cubicBezTo>
                <a:cubicBezTo>
                  <a:pt x="479" y="5656"/>
                  <a:pt x="456" y="5665"/>
                  <a:pt x="434" y="5672"/>
                </a:cubicBezTo>
                <a:cubicBezTo>
                  <a:pt x="410" y="5681"/>
                  <a:pt x="385" y="5689"/>
                  <a:pt x="361" y="5698"/>
                </a:cubicBezTo>
                <a:cubicBezTo>
                  <a:pt x="357" y="5697"/>
                  <a:pt x="352" y="5697"/>
                  <a:pt x="348" y="5697"/>
                </a:cubicBezTo>
                <a:cubicBezTo>
                  <a:pt x="297" y="5697"/>
                  <a:pt x="252" y="5714"/>
                  <a:pt x="212" y="5749"/>
                </a:cubicBezTo>
                <a:cubicBezTo>
                  <a:pt x="173" y="5750"/>
                  <a:pt x="134" y="5751"/>
                  <a:pt x="95" y="5752"/>
                </a:cubicBezTo>
                <a:cubicBezTo>
                  <a:pt x="64" y="5817"/>
                  <a:pt x="32" y="5882"/>
                  <a:pt x="0" y="5947"/>
                </a:cubicBezTo>
                <a:cubicBezTo>
                  <a:pt x="56" y="5979"/>
                  <a:pt x="114" y="5999"/>
                  <a:pt x="173" y="5999"/>
                </a:cubicBezTo>
                <a:cubicBezTo>
                  <a:pt x="212" y="5999"/>
                  <a:pt x="252" y="5990"/>
                  <a:pt x="292" y="5971"/>
                </a:cubicBezTo>
                <a:cubicBezTo>
                  <a:pt x="303" y="5970"/>
                  <a:pt x="313" y="5969"/>
                  <a:pt x="324" y="5969"/>
                </a:cubicBezTo>
                <a:cubicBezTo>
                  <a:pt x="344" y="5969"/>
                  <a:pt x="363" y="5971"/>
                  <a:pt x="383" y="5971"/>
                </a:cubicBezTo>
                <a:cubicBezTo>
                  <a:pt x="418" y="5971"/>
                  <a:pt x="452" y="5967"/>
                  <a:pt x="484" y="5947"/>
                </a:cubicBezTo>
                <a:cubicBezTo>
                  <a:pt x="507" y="5955"/>
                  <a:pt x="528" y="5963"/>
                  <a:pt x="550" y="5963"/>
                </a:cubicBezTo>
                <a:cubicBezTo>
                  <a:pt x="568" y="5963"/>
                  <a:pt x="585" y="5958"/>
                  <a:pt x="603" y="5943"/>
                </a:cubicBezTo>
                <a:cubicBezTo>
                  <a:pt x="609" y="5945"/>
                  <a:pt x="615" y="5945"/>
                  <a:pt x="621" y="5945"/>
                </a:cubicBezTo>
                <a:cubicBezTo>
                  <a:pt x="642" y="5945"/>
                  <a:pt x="660" y="5937"/>
                  <a:pt x="676" y="5921"/>
                </a:cubicBezTo>
                <a:cubicBezTo>
                  <a:pt x="680" y="5921"/>
                  <a:pt x="684" y="5922"/>
                  <a:pt x="688" y="5922"/>
                </a:cubicBezTo>
                <a:cubicBezTo>
                  <a:pt x="739" y="5922"/>
                  <a:pt x="785" y="5902"/>
                  <a:pt x="828" y="5875"/>
                </a:cubicBezTo>
                <a:cubicBezTo>
                  <a:pt x="850" y="5878"/>
                  <a:pt x="871" y="5879"/>
                  <a:pt x="892" y="5879"/>
                </a:cubicBezTo>
                <a:cubicBezTo>
                  <a:pt x="1040" y="5879"/>
                  <a:pt x="1169" y="5808"/>
                  <a:pt x="1300" y="5745"/>
                </a:cubicBezTo>
                <a:cubicBezTo>
                  <a:pt x="1325" y="5737"/>
                  <a:pt x="1349" y="5728"/>
                  <a:pt x="1374" y="5721"/>
                </a:cubicBezTo>
                <a:cubicBezTo>
                  <a:pt x="1379" y="5722"/>
                  <a:pt x="1384" y="5722"/>
                  <a:pt x="1389" y="5722"/>
                </a:cubicBezTo>
                <a:cubicBezTo>
                  <a:pt x="1412" y="5722"/>
                  <a:pt x="1431" y="5713"/>
                  <a:pt x="1448" y="5695"/>
                </a:cubicBezTo>
                <a:cubicBezTo>
                  <a:pt x="1454" y="5697"/>
                  <a:pt x="1460" y="5698"/>
                  <a:pt x="1466" y="5698"/>
                </a:cubicBezTo>
                <a:cubicBezTo>
                  <a:pt x="1486" y="5698"/>
                  <a:pt x="1504" y="5690"/>
                  <a:pt x="1518" y="5673"/>
                </a:cubicBezTo>
                <a:cubicBezTo>
                  <a:pt x="1624" y="5664"/>
                  <a:pt x="1720" y="5628"/>
                  <a:pt x="1809" y="5573"/>
                </a:cubicBezTo>
                <a:cubicBezTo>
                  <a:pt x="1825" y="5571"/>
                  <a:pt x="1841" y="5570"/>
                  <a:pt x="1857" y="5570"/>
                </a:cubicBezTo>
                <a:cubicBezTo>
                  <a:pt x="1871" y="5570"/>
                  <a:pt x="1885" y="5570"/>
                  <a:pt x="1899" y="5570"/>
                </a:cubicBezTo>
                <a:cubicBezTo>
                  <a:pt x="1934" y="5570"/>
                  <a:pt x="1968" y="5568"/>
                  <a:pt x="2000" y="5548"/>
                </a:cubicBezTo>
                <a:cubicBezTo>
                  <a:pt x="2079" y="5544"/>
                  <a:pt x="2150" y="5516"/>
                  <a:pt x="2215" y="5471"/>
                </a:cubicBezTo>
                <a:cubicBezTo>
                  <a:pt x="2269" y="5518"/>
                  <a:pt x="2324" y="5566"/>
                  <a:pt x="2379" y="5613"/>
                </a:cubicBezTo>
                <a:cubicBezTo>
                  <a:pt x="2377" y="5691"/>
                  <a:pt x="2410" y="5749"/>
                  <a:pt x="2479" y="5784"/>
                </a:cubicBezTo>
                <a:cubicBezTo>
                  <a:pt x="2476" y="5837"/>
                  <a:pt x="2516" y="5858"/>
                  <a:pt x="2552" y="5883"/>
                </a:cubicBezTo>
                <a:cubicBezTo>
                  <a:pt x="2546" y="5911"/>
                  <a:pt x="2555" y="5932"/>
                  <a:pt x="2576" y="5949"/>
                </a:cubicBezTo>
                <a:cubicBezTo>
                  <a:pt x="2583" y="6028"/>
                  <a:pt x="2596" y="6103"/>
                  <a:pt x="2655" y="6161"/>
                </a:cubicBezTo>
                <a:cubicBezTo>
                  <a:pt x="2691" y="6204"/>
                  <a:pt x="2708" y="6264"/>
                  <a:pt x="2767" y="6285"/>
                </a:cubicBezTo>
                <a:cubicBezTo>
                  <a:pt x="2771" y="6339"/>
                  <a:pt x="2780" y="6391"/>
                  <a:pt x="2825" y="6426"/>
                </a:cubicBezTo>
                <a:cubicBezTo>
                  <a:pt x="2856" y="6483"/>
                  <a:pt x="2887" y="6540"/>
                  <a:pt x="2918" y="6598"/>
                </a:cubicBezTo>
                <a:cubicBezTo>
                  <a:pt x="2914" y="6651"/>
                  <a:pt x="2952" y="6673"/>
                  <a:pt x="2990" y="6693"/>
                </a:cubicBezTo>
                <a:cubicBezTo>
                  <a:pt x="3033" y="6771"/>
                  <a:pt x="3076" y="6851"/>
                  <a:pt x="3119" y="6929"/>
                </a:cubicBezTo>
                <a:cubicBezTo>
                  <a:pt x="3133" y="6939"/>
                  <a:pt x="3148" y="6950"/>
                  <a:pt x="3163" y="6960"/>
                </a:cubicBezTo>
                <a:cubicBezTo>
                  <a:pt x="3158" y="6989"/>
                  <a:pt x="3166" y="7012"/>
                  <a:pt x="3190" y="7029"/>
                </a:cubicBezTo>
                <a:cubicBezTo>
                  <a:pt x="3225" y="7069"/>
                  <a:pt x="3193" y="7136"/>
                  <a:pt x="3245" y="7170"/>
                </a:cubicBezTo>
                <a:cubicBezTo>
                  <a:pt x="3257" y="7182"/>
                  <a:pt x="3269" y="7191"/>
                  <a:pt x="3283" y="7199"/>
                </a:cubicBezTo>
                <a:cubicBezTo>
                  <a:pt x="3326" y="7279"/>
                  <a:pt x="3368" y="7359"/>
                  <a:pt x="3412" y="7439"/>
                </a:cubicBezTo>
                <a:cubicBezTo>
                  <a:pt x="3476" y="7551"/>
                  <a:pt x="3541" y="7662"/>
                  <a:pt x="3606" y="7773"/>
                </a:cubicBezTo>
                <a:cubicBezTo>
                  <a:pt x="3630" y="7806"/>
                  <a:pt x="3653" y="7840"/>
                  <a:pt x="3676" y="7873"/>
                </a:cubicBezTo>
                <a:lnTo>
                  <a:pt x="3678" y="7871"/>
                </a:lnTo>
                <a:lnTo>
                  <a:pt x="3680" y="7871"/>
                </a:lnTo>
                <a:cubicBezTo>
                  <a:pt x="3678" y="7872"/>
                  <a:pt x="3677" y="7872"/>
                  <a:pt x="3676" y="7873"/>
                </a:cubicBezTo>
                <a:cubicBezTo>
                  <a:pt x="3671" y="7902"/>
                  <a:pt x="3680" y="7926"/>
                  <a:pt x="3704" y="7944"/>
                </a:cubicBezTo>
                <a:cubicBezTo>
                  <a:pt x="3701" y="7971"/>
                  <a:pt x="3706" y="7993"/>
                  <a:pt x="3730" y="8008"/>
                </a:cubicBezTo>
                <a:cubicBezTo>
                  <a:pt x="3742" y="8020"/>
                  <a:pt x="3754" y="8031"/>
                  <a:pt x="3769" y="8038"/>
                </a:cubicBezTo>
                <a:cubicBezTo>
                  <a:pt x="3766" y="8067"/>
                  <a:pt x="3769" y="8091"/>
                  <a:pt x="3800" y="8105"/>
                </a:cubicBezTo>
                <a:cubicBezTo>
                  <a:pt x="3823" y="8140"/>
                  <a:pt x="3846" y="8175"/>
                  <a:pt x="3869" y="8211"/>
                </a:cubicBezTo>
                <a:cubicBezTo>
                  <a:pt x="3869" y="8262"/>
                  <a:pt x="3905" y="8284"/>
                  <a:pt x="3942" y="8305"/>
                </a:cubicBezTo>
                <a:cubicBezTo>
                  <a:pt x="3944" y="8304"/>
                  <a:pt x="3945" y="8303"/>
                  <a:pt x="3947" y="8303"/>
                </a:cubicBezTo>
                <a:lnTo>
                  <a:pt x="3947" y="8303"/>
                </a:lnTo>
                <a:cubicBezTo>
                  <a:pt x="3946" y="8303"/>
                  <a:pt x="3946" y="8304"/>
                  <a:pt x="3946" y="8305"/>
                </a:cubicBezTo>
                <a:lnTo>
                  <a:pt x="3942" y="8305"/>
                </a:lnTo>
                <a:cubicBezTo>
                  <a:pt x="3938" y="8360"/>
                  <a:pt x="3953" y="8407"/>
                  <a:pt x="3996" y="8444"/>
                </a:cubicBezTo>
                <a:cubicBezTo>
                  <a:pt x="4026" y="8494"/>
                  <a:pt x="4054" y="8545"/>
                  <a:pt x="4110" y="8571"/>
                </a:cubicBezTo>
                <a:cubicBezTo>
                  <a:pt x="4113" y="8623"/>
                  <a:pt x="4123" y="8671"/>
                  <a:pt x="4157" y="8712"/>
                </a:cubicBezTo>
                <a:cubicBezTo>
                  <a:pt x="4210" y="8815"/>
                  <a:pt x="4262" y="8917"/>
                  <a:pt x="4313" y="9019"/>
                </a:cubicBezTo>
                <a:cubicBezTo>
                  <a:pt x="4327" y="9031"/>
                  <a:pt x="4341" y="9040"/>
                  <a:pt x="4357" y="9049"/>
                </a:cubicBezTo>
                <a:cubicBezTo>
                  <a:pt x="4349" y="9105"/>
                  <a:pt x="4393" y="9124"/>
                  <a:pt x="4430" y="9147"/>
                </a:cubicBezTo>
                <a:cubicBezTo>
                  <a:pt x="4425" y="9176"/>
                  <a:pt x="4434" y="9201"/>
                  <a:pt x="4456" y="9220"/>
                </a:cubicBezTo>
                <a:cubicBezTo>
                  <a:pt x="4452" y="9249"/>
                  <a:pt x="4459" y="9272"/>
                  <a:pt x="4488" y="9285"/>
                </a:cubicBezTo>
                <a:lnTo>
                  <a:pt x="4551" y="9388"/>
                </a:lnTo>
                <a:cubicBezTo>
                  <a:pt x="4551" y="9388"/>
                  <a:pt x="4552" y="9388"/>
                  <a:pt x="4552" y="9388"/>
                </a:cubicBezTo>
                <a:lnTo>
                  <a:pt x="4552" y="9388"/>
                </a:lnTo>
                <a:cubicBezTo>
                  <a:pt x="4547" y="9415"/>
                  <a:pt x="4551" y="9438"/>
                  <a:pt x="4579" y="9451"/>
                </a:cubicBezTo>
                <a:cubicBezTo>
                  <a:pt x="4593" y="9462"/>
                  <a:pt x="4608" y="9472"/>
                  <a:pt x="4624" y="9480"/>
                </a:cubicBezTo>
                <a:cubicBezTo>
                  <a:pt x="4631" y="9505"/>
                  <a:pt x="4639" y="9530"/>
                  <a:pt x="4647" y="9555"/>
                </a:cubicBezTo>
                <a:cubicBezTo>
                  <a:pt x="4659" y="9625"/>
                  <a:pt x="4712" y="9668"/>
                  <a:pt x="4755" y="9718"/>
                </a:cubicBezTo>
                <a:cubicBezTo>
                  <a:pt x="4788" y="9718"/>
                  <a:pt x="4821" y="9723"/>
                  <a:pt x="4854" y="9723"/>
                </a:cubicBezTo>
                <a:cubicBezTo>
                  <a:pt x="4886" y="9723"/>
                  <a:pt x="4917" y="9718"/>
                  <a:pt x="4947" y="9701"/>
                </a:cubicBezTo>
                <a:cubicBezTo>
                  <a:pt x="5027" y="9694"/>
                  <a:pt x="5097" y="9668"/>
                  <a:pt x="5159" y="9619"/>
                </a:cubicBezTo>
                <a:cubicBezTo>
                  <a:pt x="5247" y="9605"/>
                  <a:pt x="5272" y="9558"/>
                  <a:pt x="5233" y="9477"/>
                </a:cubicBezTo>
                <a:cubicBezTo>
                  <a:pt x="5231" y="9436"/>
                  <a:pt x="5229" y="9395"/>
                  <a:pt x="5228" y="9354"/>
                </a:cubicBezTo>
                <a:cubicBezTo>
                  <a:pt x="5240" y="9324"/>
                  <a:pt x="5233" y="9298"/>
                  <a:pt x="5211" y="9276"/>
                </a:cubicBezTo>
                <a:cubicBezTo>
                  <a:pt x="5233" y="9102"/>
                  <a:pt x="5268" y="8927"/>
                  <a:pt x="5219" y="8752"/>
                </a:cubicBezTo>
                <a:cubicBezTo>
                  <a:pt x="5223" y="8688"/>
                  <a:pt x="5239" y="8622"/>
                  <a:pt x="5201" y="8560"/>
                </a:cubicBezTo>
                <a:cubicBezTo>
                  <a:pt x="5219" y="8518"/>
                  <a:pt x="5243" y="8477"/>
                  <a:pt x="5205" y="8434"/>
                </a:cubicBezTo>
                <a:cubicBezTo>
                  <a:pt x="5222" y="8396"/>
                  <a:pt x="5235" y="8357"/>
                  <a:pt x="5203" y="8319"/>
                </a:cubicBezTo>
                <a:cubicBezTo>
                  <a:pt x="5240" y="8224"/>
                  <a:pt x="5228" y="8125"/>
                  <a:pt x="5220" y="8028"/>
                </a:cubicBezTo>
                <a:cubicBezTo>
                  <a:pt x="5260" y="7974"/>
                  <a:pt x="5240" y="7913"/>
                  <a:pt x="5241" y="7855"/>
                </a:cubicBezTo>
                <a:cubicBezTo>
                  <a:pt x="5254" y="7825"/>
                  <a:pt x="5243" y="7804"/>
                  <a:pt x="5223" y="7784"/>
                </a:cubicBezTo>
                <a:cubicBezTo>
                  <a:pt x="5260" y="7714"/>
                  <a:pt x="5248" y="7652"/>
                  <a:pt x="5198" y="7593"/>
                </a:cubicBezTo>
                <a:cubicBezTo>
                  <a:pt x="5215" y="7552"/>
                  <a:pt x="5232" y="7511"/>
                  <a:pt x="5197" y="7470"/>
                </a:cubicBezTo>
                <a:cubicBezTo>
                  <a:pt x="5205" y="7454"/>
                  <a:pt x="5210" y="7437"/>
                  <a:pt x="5214" y="7420"/>
                </a:cubicBezTo>
                <a:cubicBezTo>
                  <a:pt x="5227" y="7392"/>
                  <a:pt x="5220" y="7366"/>
                  <a:pt x="5201" y="7343"/>
                </a:cubicBezTo>
                <a:cubicBezTo>
                  <a:pt x="5234" y="7276"/>
                  <a:pt x="5208" y="7214"/>
                  <a:pt x="5182" y="7153"/>
                </a:cubicBezTo>
                <a:cubicBezTo>
                  <a:pt x="5198" y="7072"/>
                  <a:pt x="5207" y="6992"/>
                  <a:pt x="5170" y="6914"/>
                </a:cubicBezTo>
                <a:cubicBezTo>
                  <a:pt x="5219" y="6835"/>
                  <a:pt x="5230" y="6756"/>
                  <a:pt x="5168" y="6678"/>
                </a:cubicBezTo>
                <a:cubicBezTo>
                  <a:pt x="5209" y="6583"/>
                  <a:pt x="5183" y="6484"/>
                  <a:pt x="5178" y="6388"/>
                </a:cubicBezTo>
                <a:cubicBezTo>
                  <a:pt x="5182" y="6323"/>
                  <a:pt x="5204" y="6257"/>
                  <a:pt x="5164" y="6195"/>
                </a:cubicBezTo>
                <a:cubicBezTo>
                  <a:pt x="5178" y="6155"/>
                  <a:pt x="5200" y="6115"/>
                  <a:pt x="5164" y="6074"/>
                </a:cubicBezTo>
                <a:cubicBezTo>
                  <a:pt x="5170" y="6058"/>
                  <a:pt x="5173" y="6041"/>
                  <a:pt x="5173" y="6025"/>
                </a:cubicBezTo>
                <a:cubicBezTo>
                  <a:pt x="5172" y="5863"/>
                  <a:pt x="5171" y="5702"/>
                  <a:pt x="5170" y="5540"/>
                </a:cubicBezTo>
                <a:cubicBezTo>
                  <a:pt x="5173" y="5476"/>
                  <a:pt x="5197" y="5412"/>
                  <a:pt x="5159" y="5351"/>
                </a:cubicBezTo>
                <a:cubicBezTo>
                  <a:pt x="5174" y="5309"/>
                  <a:pt x="5191" y="5268"/>
                  <a:pt x="5157" y="5229"/>
                </a:cubicBezTo>
                <a:cubicBezTo>
                  <a:pt x="5154" y="5188"/>
                  <a:pt x="5152" y="5146"/>
                  <a:pt x="5150" y="5105"/>
                </a:cubicBezTo>
                <a:cubicBezTo>
                  <a:pt x="5165" y="5079"/>
                  <a:pt x="5160" y="5056"/>
                  <a:pt x="5143" y="5034"/>
                </a:cubicBezTo>
                <a:cubicBezTo>
                  <a:pt x="5148" y="5018"/>
                  <a:pt x="5151" y="5002"/>
                  <a:pt x="5151" y="4986"/>
                </a:cubicBezTo>
                <a:cubicBezTo>
                  <a:pt x="5157" y="4921"/>
                  <a:pt x="5170" y="4857"/>
                  <a:pt x="5139" y="4796"/>
                </a:cubicBezTo>
                <a:cubicBezTo>
                  <a:pt x="5156" y="4707"/>
                  <a:pt x="5172" y="4617"/>
                  <a:pt x="5189" y="4529"/>
                </a:cubicBezTo>
                <a:cubicBezTo>
                  <a:pt x="5202" y="4501"/>
                  <a:pt x="5194" y="4477"/>
                  <a:pt x="5174" y="4456"/>
                </a:cubicBezTo>
                <a:cubicBezTo>
                  <a:pt x="5183" y="4427"/>
                  <a:pt x="5173" y="4402"/>
                  <a:pt x="5152" y="4381"/>
                </a:cubicBezTo>
                <a:cubicBezTo>
                  <a:pt x="5170" y="4341"/>
                  <a:pt x="5182" y="4302"/>
                  <a:pt x="5149" y="4263"/>
                </a:cubicBezTo>
                <a:cubicBezTo>
                  <a:pt x="5156" y="4233"/>
                  <a:pt x="5148" y="4209"/>
                  <a:pt x="5127" y="4189"/>
                </a:cubicBezTo>
                <a:cubicBezTo>
                  <a:pt x="5145" y="4149"/>
                  <a:pt x="5160" y="4110"/>
                  <a:pt x="5129" y="4070"/>
                </a:cubicBezTo>
                <a:cubicBezTo>
                  <a:pt x="5145" y="4015"/>
                  <a:pt x="5196" y="3965"/>
                  <a:pt x="5149" y="3901"/>
                </a:cubicBezTo>
                <a:cubicBezTo>
                  <a:pt x="5166" y="3860"/>
                  <a:pt x="5186" y="3819"/>
                  <a:pt x="5149" y="3778"/>
                </a:cubicBezTo>
                <a:cubicBezTo>
                  <a:pt x="5166" y="3739"/>
                  <a:pt x="5184" y="3699"/>
                  <a:pt x="5148" y="3660"/>
                </a:cubicBezTo>
                <a:cubicBezTo>
                  <a:pt x="5167" y="3619"/>
                  <a:pt x="5181" y="3577"/>
                  <a:pt x="5148" y="3536"/>
                </a:cubicBezTo>
                <a:cubicBezTo>
                  <a:pt x="5170" y="3482"/>
                  <a:pt x="5213" y="3433"/>
                  <a:pt x="5173" y="3370"/>
                </a:cubicBezTo>
                <a:lnTo>
                  <a:pt x="5169" y="3370"/>
                </a:lnTo>
                <a:cubicBezTo>
                  <a:pt x="5189" y="3328"/>
                  <a:pt x="5207" y="3287"/>
                  <a:pt x="5170" y="3246"/>
                </a:cubicBezTo>
                <a:cubicBezTo>
                  <a:pt x="5188" y="3206"/>
                  <a:pt x="5204" y="3167"/>
                  <a:pt x="5170" y="3127"/>
                </a:cubicBezTo>
                <a:lnTo>
                  <a:pt x="5169" y="3127"/>
                </a:lnTo>
                <a:cubicBezTo>
                  <a:pt x="5175" y="3112"/>
                  <a:pt x="5181" y="3096"/>
                  <a:pt x="5185" y="3081"/>
                </a:cubicBezTo>
                <a:cubicBezTo>
                  <a:pt x="5195" y="3052"/>
                  <a:pt x="5189" y="3029"/>
                  <a:pt x="5167" y="3009"/>
                </a:cubicBezTo>
                <a:cubicBezTo>
                  <a:pt x="5162" y="2943"/>
                  <a:pt x="5183" y="2875"/>
                  <a:pt x="5140" y="2815"/>
                </a:cubicBezTo>
                <a:cubicBezTo>
                  <a:pt x="5148" y="2797"/>
                  <a:pt x="5154" y="2780"/>
                  <a:pt x="5162" y="2763"/>
                </a:cubicBezTo>
                <a:cubicBezTo>
                  <a:pt x="5172" y="2749"/>
                  <a:pt x="5178" y="2735"/>
                  <a:pt x="5179" y="2719"/>
                </a:cubicBezTo>
                <a:cubicBezTo>
                  <a:pt x="5190" y="2690"/>
                  <a:pt x="5184" y="2667"/>
                  <a:pt x="5164" y="2646"/>
                </a:cubicBezTo>
                <a:cubicBezTo>
                  <a:pt x="5163" y="2606"/>
                  <a:pt x="5162" y="2566"/>
                  <a:pt x="5160" y="2525"/>
                </a:cubicBezTo>
                <a:cubicBezTo>
                  <a:pt x="5170" y="2496"/>
                  <a:pt x="5162" y="2473"/>
                  <a:pt x="5140" y="2453"/>
                </a:cubicBezTo>
                <a:cubicBezTo>
                  <a:pt x="5147" y="2437"/>
                  <a:pt x="5152" y="2421"/>
                  <a:pt x="5156" y="2404"/>
                </a:cubicBezTo>
                <a:cubicBezTo>
                  <a:pt x="5181" y="2365"/>
                  <a:pt x="5192" y="2325"/>
                  <a:pt x="5162" y="2283"/>
                </a:cubicBezTo>
                <a:cubicBezTo>
                  <a:pt x="5177" y="2202"/>
                  <a:pt x="5109" y="2123"/>
                  <a:pt x="5157" y="2042"/>
                </a:cubicBezTo>
                <a:cubicBezTo>
                  <a:pt x="5222" y="1973"/>
                  <a:pt x="5175" y="1850"/>
                  <a:pt x="5279" y="1801"/>
                </a:cubicBezTo>
                <a:cubicBezTo>
                  <a:pt x="5284" y="1801"/>
                  <a:pt x="5290" y="1802"/>
                  <a:pt x="5295" y="1802"/>
                </a:cubicBezTo>
                <a:cubicBezTo>
                  <a:pt x="5343" y="1802"/>
                  <a:pt x="5385" y="1785"/>
                  <a:pt x="5423" y="1755"/>
                </a:cubicBezTo>
                <a:cubicBezTo>
                  <a:pt x="5426" y="1755"/>
                  <a:pt x="5429" y="1755"/>
                  <a:pt x="5432" y="1755"/>
                </a:cubicBezTo>
                <a:cubicBezTo>
                  <a:pt x="5483" y="1755"/>
                  <a:pt x="5529" y="1738"/>
                  <a:pt x="5568" y="1702"/>
                </a:cubicBezTo>
                <a:cubicBezTo>
                  <a:pt x="5578" y="1701"/>
                  <a:pt x="5589" y="1700"/>
                  <a:pt x="5599" y="1700"/>
                </a:cubicBezTo>
                <a:cubicBezTo>
                  <a:pt x="5619" y="1700"/>
                  <a:pt x="5638" y="1702"/>
                  <a:pt x="5657" y="1702"/>
                </a:cubicBezTo>
                <a:cubicBezTo>
                  <a:pt x="5707" y="1702"/>
                  <a:pt x="5753" y="1693"/>
                  <a:pt x="5783" y="1631"/>
                </a:cubicBezTo>
                <a:cubicBezTo>
                  <a:pt x="5786" y="1631"/>
                  <a:pt x="5789" y="1631"/>
                  <a:pt x="5792" y="1631"/>
                </a:cubicBezTo>
                <a:cubicBezTo>
                  <a:pt x="5844" y="1631"/>
                  <a:pt x="5889" y="1613"/>
                  <a:pt x="5929" y="1579"/>
                </a:cubicBezTo>
                <a:cubicBezTo>
                  <a:pt x="5946" y="1585"/>
                  <a:pt x="5963" y="1592"/>
                  <a:pt x="5980" y="1599"/>
                </a:cubicBezTo>
                <a:cubicBezTo>
                  <a:pt x="5988" y="1601"/>
                  <a:pt x="5995" y="1603"/>
                  <a:pt x="6002" y="1603"/>
                </a:cubicBezTo>
                <a:cubicBezTo>
                  <a:pt x="6019" y="1603"/>
                  <a:pt x="6033" y="1594"/>
                  <a:pt x="6043" y="1576"/>
                </a:cubicBezTo>
                <a:cubicBezTo>
                  <a:pt x="6093" y="1560"/>
                  <a:pt x="6143" y="1543"/>
                  <a:pt x="6192" y="1526"/>
                </a:cubicBezTo>
                <a:cubicBezTo>
                  <a:pt x="6198" y="1527"/>
                  <a:pt x="6203" y="1527"/>
                  <a:pt x="6208" y="1527"/>
                </a:cubicBezTo>
                <a:cubicBezTo>
                  <a:pt x="6230" y="1527"/>
                  <a:pt x="6248" y="1518"/>
                  <a:pt x="6263" y="1499"/>
                </a:cubicBezTo>
                <a:lnTo>
                  <a:pt x="6264" y="1498"/>
                </a:lnTo>
                <a:cubicBezTo>
                  <a:pt x="6268" y="1499"/>
                  <a:pt x="6273" y="1499"/>
                  <a:pt x="6277" y="1499"/>
                </a:cubicBezTo>
                <a:cubicBezTo>
                  <a:pt x="6321" y="1499"/>
                  <a:pt x="6342" y="1466"/>
                  <a:pt x="6364" y="1433"/>
                </a:cubicBezTo>
                <a:cubicBezTo>
                  <a:pt x="6366" y="1433"/>
                  <a:pt x="6367" y="1433"/>
                  <a:pt x="6369" y="1433"/>
                </a:cubicBezTo>
                <a:cubicBezTo>
                  <a:pt x="6422" y="1433"/>
                  <a:pt x="6469" y="1415"/>
                  <a:pt x="6511" y="1383"/>
                </a:cubicBezTo>
                <a:lnTo>
                  <a:pt x="6578" y="1358"/>
                </a:lnTo>
                <a:lnTo>
                  <a:pt x="6577" y="1357"/>
                </a:lnTo>
                <a:cubicBezTo>
                  <a:pt x="6707" y="1344"/>
                  <a:pt x="6827" y="1300"/>
                  <a:pt x="6939" y="1235"/>
                </a:cubicBezTo>
                <a:cubicBezTo>
                  <a:pt x="6939" y="1234"/>
                  <a:pt x="6939" y="1234"/>
                  <a:pt x="6939" y="1234"/>
                </a:cubicBezTo>
                <a:cubicBezTo>
                  <a:pt x="6963" y="1225"/>
                  <a:pt x="6989" y="1217"/>
                  <a:pt x="7013" y="1208"/>
                </a:cubicBezTo>
                <a:cubicBezTo>
                  <a:pt x="7019" y="1210"/>
                  <a:pt x="7025" y="1210"/>
                  <a:pt x="7030" y="1210"/>
                </a:cubicBezTo>
                <a:cubicBezTo>
                  <a:pt x="7050" y="1210"/>
                  <a:pt x="7067" y="1202"/>
                  <a:pt x="7081" y="1185"/>
                </a:cubicBezTo>
                <a:cubicBezTo>
                  <a:pt x="7106" y="1176"/>
                  <a:pt x="7130" y="1167"/>
                  <a:pt x="7154" y="1159"/>
                </a:cubicBezTo>
                <a:lnTo>
                  <a:pt x="7154" y="1160"/>
                </a:lnTo>
                <a:cubicBezTo>
                  <a:pt x="7170" y="1166"/>
                  <a:pt x="7186" y="1170"/>
                  <a:pt x="7203" y="1173"/>
                </a:cubicBezTo>
                <a:cubicBezTo>
                  <a:pt x="7215" y="1177"/>
                  <a:pt x="7228" y="1178"/>
                  <a:pt x="7240" y="1178"/>
                </a:cubicBezTo>
                <a:cubicBezTo>
                  <a:pt x="7280" y="1178"/>
                  <a:pt x="7316" y="1162"/>
                  <a:pt x="7348" y="1134"/>
                </a:cubicBezTo>
                <a:cubicBezTo>
                  <a:pt x="7476" y="1112"/>
                  <a:pt x="7599" y="1080"/>
                  <a:pt x="7710" y="1009"/>
                </a:cubicBezTo>
                <a:cubicBezTo>
                  <a:pt x="7716" y="1010"/>
                  <a:pt x="7722" y="1011"/>
                  <a:pt x="7728" y="1011"/>
                </a:cubicBezTo>
                <a:cubicBezTo>
                  <a:pt x="7748" y="1011"/>
                  <a:pt x="7765" y="1002"/>
                  <a:pt x="7780" y="986"/>
                </a:cubicBezTo>
                <a:cubicBezTo>
                  <a:pt x="7785" y="986"/>
                  <a:pt x="7791" y="986"/>
                  <a:pt x="7796" y="986"/>
                </a:cubicBezTo>
                <a:cubicBezTo>
                  <a:pt x="7845" y="986"/>
                  <a:pt x="7889" y="969"/>
                  <a:pt x="7926" y="935"/>
                </a:cubicBezTo>
                <a:lnTo>
                  <a:pt x="7927" y="935"/>
                </a:lnTo>
                <a:cubicBezTo>
                  <a:pt x="8057" y="925"/>
                  <a:pt x="8184" y="904"/>
                  <a:pt x="8286" y="814"/>
                </a:cubicBezTo>
                <a:cubicBezTo>
                  <a:pt x="8302" y="821"/>
                  <a:pt x="8319" y="826"/>
                  <a:pt x="8336" y="831"/>
                </a:cubicBezTo>
                <a:cubicBezTo>
                  <a:pt x="8344" y="832"/>
                  <a:pt x="8353" y="833"/>
                  <a:pt x="8362" y="833"/>
                </a:cubicBezTo>
                <a:cubicBezTo>
                  <a:pt x="8445" y="833"/>
                  <a:pt x="8515" y="775"/>
                  <a:pt x="8598" y="775"/>
                </a:cubicBezTo>
                <a:cubicBezTo>
                  <a:pt x="8605" y="776"/>
                  <a:pt x="8611" y="777"/>
                  <a:pt x="8617" y="777"/>
                </a:cubicBezTo>
                <a:cubicBezTo>
                  <a:pt x="8657" y="777"/>
                  <a:pt x="8675" y="744"/>
                  <a:pt x="8694" y="711"/>
                </a:cubicBezTo>
                <a:cubicBezTo>
                  <a:pt x="8700" y="712"/>
                  <a:pt x="8706" y="712"/>
                  <a:pt x="8713" y="712"/>
                </a:cubicBezTo>
                <a:cubicBezTo>
                  <a:pt x="8761" y="712"/>
                  <a:pt x="8803" y="694"/>
                  <a:pt x="8843" y="664"/>
                </a:cubicBezTo>
                <a:cubicBezTo>
                  <a:pt x="8882" y="662"/>
                  <a:pt x="8922" y="660"/>
                  <a:pt x="8961" y="658"/>
                </a:cubicBezTo>
                <a:cubicBezTo>
                  <a:pt x="8968" y="660"/>
                  <a:pt x="8975" y="661"/>
                  <a:pt x="8982" y="661"/>
                </a:cubicBezTo>
                <a:cubicBezTo>
                  <a:pt x="9001" y="661"/>
                  <a:pt x="9018" y="652"/>
                  <a:pt x="9033" y="637"/>
                </a:cubicBezTo>
                <a:cubicBezTo>
                  <a:pt x="9056" y="628"/>
                  <a:pt x="9080" y="620"/>
                  <a:pt x="9103" y="611"/>
                </a:cubicBezTo>
                <a:cubicBezTo>
                  <a:pt x="9104" y="612"/>
                  <a:pt x="9104" y="612"/>
                  <a:pt x="9104" y="613"/>
                </a:cubicBezTo>
                <a:cubicBezTo>
                  <a:pt x="9110" y="614"/>
                  <a:pt x="9116" y="615"/>
                  <a:pt x="9122" y="615"/>
                </a:cubicBezTo>
                <a:cubicBezTo>
                  <a:pt x="9142" y="615"/>
                  <a:pt x="9160" y="607"/>
                  <a:pt x="9174" y="589"/>
                </a:cubicBezTo>
                <a:cubicBezTo>
                  <a:pt x="9198" y="581"/>
                  <a:pt x="9223" y="572"/>
                  <a:pt x="9248" y="564"/>
                </a:cubicBezTo>
                <a:cubicBezTo>
                  <a:pt x="9253" y="565"/>
                  <a:pt x="9259" y="565"/>
                  <a:pt x="9264" y="565"/>
                </a:cubicBezTo>
                <a:cubicBezTo>
                  <a:pt x="9286" y="565"/>
                  <a:pt x="9306" y="557"/>
                  <a:pt x="9322" y="540"/>
                </a:cubicBezTo>
                <a:cubicBezTo>
                  <a:pt x="9325" y="540"/>
                  <a:pt x="9328" y="540"/>
                  <a:pt x="9331" y="540"/>
                </a:cubicBezTo>
                <a:cubicBezTo>
                  <a:pt x="9382" y="540"/>
                  <a:pt x="9427" y="523"/>
                  <a:pt x="9467" y="489"/>
                </a:cubicBezTo>
                <a:cubicBezTo>
                  <a:pt x="9497" y="504"/>
                  <a:pt x="9527" y="519"/>
                  <a:pt x="9557" y="535"/>
                </a:cubicBezTo>
                <a:cubicBezTo>
                  <a:pt x="9558" y="534"/>
                  <a:pt x="9558" y="534"/>
                  <a:pt x="9559" y="533"/>
                </a:cubicBezTo>
                <a:cubicBezTo>
                  <a:pt x="9568" y="560"/>
                  <a:pt x="9575" y="585"/>
                  <a:pt x="9583" y="610"/>
                </a:cubicBezTo>
                <a:cubicBezTo>
                  <a:pt x="9591" y="633"/>
                  <a:pt x="9598" y="658"/>
                  <a:pt x="9607" y="682"/>
                </a:cubicBezTo>
                <a:cubicBezTo>
                  <a:pt x="9604" y="736"/>
                  <a:pt x="9621" y="783"/>
                  <a:pt x="9659" y="822"/>
                </a:cubicBezTo>
                <a:cubicBezTo>
                  <a:pt x="9668" y="887"/>
                  <a:pt x="9642" y="955"/>
                  <a:pt x="9683" y="1015"/>
                </a:cubicBezTo>
                <a:cubicBezTo>
                  <a:pt x="9691" y="1039"/>
                  <a:pt x="9699" y="1065"/>
                  <a:pt x="9708" y="1089"/>
                </a:cubicBezTo>
                <a:cubicBezTo>
                  <a:pt x="9704" y="1144"/>
                  <a:pt x="9720" y="1191"/>
                  <a:pt x="9752" y="1235"/>
                </a:cubicBezTo>
                <a:lnTo>
                  <a:pt x="9779" y="1305"/>
                </a:lnTo>
                <a:cubicBezTo>
                  <a:pt x="9786" y="1383"/>
                  <a:pt x="9803" y="1457"/>
                  <a:pt x="9853" y="1519"/>
                </a:cubicBezTo>
                <a:cubicBezTo>
                  <a:pt x="9862" y="1546"/>
                  <a:pt x="9869" y="1573"/>
                  <a:pt x="9878" y="1600"/>
                </a:cubicBezTo>
                <a:cubicBezTo>
                  <a:pt x="9873" y="1654"/>
                  <a:pt x="9895" y="1700"/>
                  <a:pt x="9928" y="1740"/>
                </a:cubicBezTo>
                <a:cubicBezTo>
                  <a:pt x="9934" y="1886"/>
                  <a:pt x="10003" y="2007"/>
                  <a:pt x="10139" y="2007"/>
                </a:cubicBezTo>
                <a:cubicBezTo>
                  <a:pt x="10146" y="2007"/>
                  <a:pt x="10154" y="2006"/>
                  <a:pt x="10162" y="2006"/>
                </a:cubicBezTo>
                <a:cubicBezTo>
                  <a:pt x="10284" y="1992"/>
                  <a:pt x="10330" y="1864"/>
                  <a:pt x="10286" y="1734"/>
                </a:cubicBezTo>
                <a:cubicBezTo>
                  <a:pt x="10233" y="1606"/>
                  <a:pt x="10179" y="1477"/>
                  <a:pt x="10127" y="1350"/>
                </a:cubicBezTo>
                <a:cubicBezTo>
                  <a:pt x="10115" y="1244"/>
                  <a:pt x="10084" y="1147"/>
                  <a:pt x="10025" y="1058"/>
                </a:cubicBezTo>
                <a:cubicBezTo>
                  <a:pt x="10018" y="1035"/>
                  <a:pt x="10010" y="1011"/>
                  <a:pt x="10002" y="988"/>
                </a:cubicBezTo>
                <a:cubicBezTo>
                  <a:pt x="9972" y="811"/>
                  <a:pt x="9910" y="644"/>
                  <a:pt x="9834" y="483"/>
                </a:cubicBezTo>
                <a:cubicBezTo>
                  <a:pt x="9861" y="356"/>
                  <a:pt x="9813" y="249"/>
                  <a:pt x="9749" y="146"/>
                </a:cubicBezTo>
                <a:lnTo>
                  <a:pt x="9748" y="145"/>
                </a:lnTo>
                <a:cubicBezTo>
                  <a:pt x="9749" y="105"/>
                  <a:pt x="9749" y="65"/>
                  <a:pt x="9750" y="25"/>
                </a:cubicBezTo>
                <a:cubicBezTo>
                  <a:pt x="9734" y="16"/>
                  <a:pt x="9718" y="9"/>
                  <a:pt x="9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4599100">
            <a:off x="7653833" y="714632"/>
            <a:ext cx="871085" cy="1197027"/>
            <a:chOff x="3974025" y="1796525"/>
            <a:chExt cx="403750" cy="554825"/>
          </a:xfrm>
        </p:grpSpPr>
        <p:sp>
          <p:nvSpPr>
            <p:cNvPr id="45" name="Google Shape;45;p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146550" y="1796525"/>
              <a:ext cx="21000" cy="21475"/>
            </a:xfrm>
            <a:custGeom>
              <a:avLst/>
              <a:gdLst/>
              <a:ahLst/>
              <a:cxnLst/>
              <a:rect l="l" t="t" r="r" b="b"/>
              <a:pathLst>
                <a:path w="840" h="859" extrusionOk="0">
                  <a:moveTo>
                    <a:pt x="373" y="0"/>
                  </a:moveTo>
                  <a:cubicBezTo>
                    <a:pt x="172" y="0"/>
                    <a:pt x="131" y="256"/>
                    <a:pt x="79" y="416"/>
                  </a:cubicBezTo>
                  <a:cubicBezTo>
                    <a:pt x="0" y="665"/>
                    <a:pt x="213" y="805"/>
                    <a:pt x="392" y="849"/>
                  </a:cubicBezTo>
                  <a:cubicBezTo>
                    <a:pt x="417" y="855"/>
                    <a:pt x="441" y="859"/>
                    <a:pt x="464" y="859"/>
                  </a:cubicBezTo>
                  <a:cubicBezTo>
                    <a:pt x="646" y="859"/>
                    <a:pt x="733" y="659"/>
                    <a:pt x="840" y="466"/>
                  </a:cubicBezTo>
                  <a:cubicBezTo>
                    <a:pt x="705" y="319"/>
                    <a:pt x="638" y="49"/>
                    <a:pt x="430" y="6"/>
                  </a:cubicBezTo>
                  <a:cubicBezTo>
                    <a:pt x="409" y="2"/>
                    <a:pt x="391" y="0"/>
                    <a:pt x="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582125" y="4284625"/>
            <a:ext cx="186660" cy="247903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471675" y="415550"/>
            <a:ext cx="146400" cy="194428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159725" y="369963"/>
            <a:ext cx="8824554" cy="4403583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8688925" y="406875"/>
            <a:ext cx="199700" cy="265250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8430900" y="638300"/>
            <a:ext cx="149156" cy="198089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 rot="-881656">
            <a:off x="6629693" y="1589453"/>
            <a:ext cx="1797290" cy="871847"/>
            <a:chOff x="6652675" y="1973675"/>
            <a:chExt cx="1077275" cy="522575"/>
          </a:xfrm>
        </p:grpSpPr>
        <p:sp>
          <p:nvSpPr>
            <p:cNvPr id="134" name="Google Shape;134;p7"/>
            <p:cNvSpPr/>
            <p:nvPr/>
          </p:nvSpPr>
          <p:spPr>
            <a:xfrm>
              <a:off x="7367250" y="19736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7673100" y="23070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521175" y="24472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485550" y="24359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533350" y="21027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652675" y="2185000"/>
              <a:ext cx="23600" cy="16725"/>
            </a:xfrm>
            <a:custGeom>
              <a:avLst/>
              <a:gdLst/>
              <a:ahLst/>
              <a:cxnLst/>
              <a:rect l="l" t="t" r="r" b="b"/>
              <a:pathLst>
                <a:path w="944" h="669" extrusionOk="0">
                  <a:moveTo>
                    <a:pt x="361" y="1"/>
                  </a:moveTo>
                  <a:cubicBezTo>
                    <a:pt x="141" y="1"/>
                    <a:pt x="88" y="219"/>
                    <a:pt x="53" y="399"/>
                  </a:cubicBezTo>
                  <a:cubicBezTo>
                    <a:pt x="0" y="669"/>
                    <a:pt x="221" y="656"/>
                    <a:pt x="409" y="667"/>
                  </a:cubicBezTo>
                  <a:cubicBezTo>
                    <a:pt x="427" y="668"/>
                    <a:pt x="444" y="668"/>
                    <a:pt x="462" y="668"/>
                  </a:cubicBezTo>
                  <a:cubicBezTo>
                    <a:pt x="727" y="668"/>
                    <a:pt x="889" y="543"/>
                    <a:pt x="943" y="186"/>
                  </a:cubicBezTo>
                  <a:cubicBezTo>
                    <a:pt x="784" y="128"/>
                    <a:pt x="641" y="65"/>
                    <a:pt x="491" y="21"/>
                  </a:cubicBezTo>
                  <a:cubicBezTo>
                    <a:pt x="442" y="7"/>
                    <a:pt x="399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790025" y="2157350"/>
              <a:ext cx="19700" cy="22450"/>
            </a:xfrm>
            <a:custGeom>
              <a:avLst/>
              <a:gdLst/>
              <a:ahLst/>
              <a:cxnLst/>
              <a:rect l="l" t="t" r="r" b="b"/>
              <a:pathLst>
                <a:path w="788" h="898" extrusionOk="0">
                  <a:moveTo>
                    <a:pt x="413" y="1"/>
                  </a:moveTo>
                  <a:cubicBezTo>
                    <a:pt x="83" y="225"/>
                    <a:pt x="1" y="501"/>
                    <a:pt x="183" y="825"/>
                  </a:cubicBezTo>
                  <a:cubicBezTo>
                    <a:pt x="212" y="876"/>
                    <a:pt x="261" y="897"/>
                    <a:pt x="314" y="897"/>
                  </a:cubicBezTo>
                  <a:cubicBezTo>
                    <a:pt x="374" y="897"/>
                    <a:pt x="438" y="870"/>
                    <a:pt x="483" y="827"/>
                  </a:cubicBezTo>
                  <a:cubicBezTo>
                    <a:pt x="788" y="531"/>
                    <a:pt x="627" y="273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001200" y="2277650"/>
              <a:ext cx="20100" cy="19625"/>
            </a:xfrm>
            <a:custGeom>
              <a:avLst/>
              <a:gdLst/>
              <a:ahLst/>
              <a:cxnLst/>
              <a:rect l="l" t="t" r="r" b="b"/>
              <a:pathLst>
                <a:path w="804" h="785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65" y="182"/>
                    <a:pt x="1" y="168"/>
                    <a:pt x="52" y="574"/>
                  </a:cubicBezTo>
                  <a:cubicBezTo>
                    <a:pt x="68" y="711"/>
                    <a:pt x="196" y="785"/>
                    <a:pt x="322" y="785"/>
                  </a:cubicBezTo>
                  <a:cubicBezTo>
                    <a:pt x="354" y="785"/>
                    <a:pt x="385" y="780"/>
                    <a:pt x="414" y="771"/>
                  </a:cubicBezTo>
                  <a:cubicBezTo>
                    <a:pt x="804" y="649"/>
                    <a:pt x="725" y="364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7326200" y="21038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467475" y="21908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471325" y="21331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7412925" y="20866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7407825" y="20271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691225" y="2170125"/>
              <a:ext cx="7875" cy="6050"/>
            </a:xfrm>
            <a:custGeom>
              <a:avLst/>
              <a:gdLst/>
              <a:ahLst/>
              <a:cxnLst/>
              <a:rect l="l" t="t" r="r" b="b"/>
              <a:pathLst>
                <a:path w="315" h="242" extrusionOk="0">
                  <a:moveTo>
                    <a:pt x="179" y="0"/>
                  </a:moveTo>
                  <a:cubicBezTo>
                    <a:pt x="92" y="7"/>
                    <a:pt x="0" y="16"/>
                    <a:pt x="7" y="133"/>
                  </a:cubicBezTo>
                  <a:cubicBezTo>
                    <a:pt x="10" y="201"/>
                    <a:pt x="59" y="242"/>
                    <a:pt x="128" y="242"/>
                  </a:cubicBezTo>
                  <a:cubicBezTo>
                    <a:pt x="130" y="242"/>
                    <a:pt x="133" y="242"/>
                    <a:pt x="136" y="242"/>
                  </a:cubicBezTo>
                  <a:cubicBezTo>
                    <a:pt x="224" y="240"/>
                    <a:pt x="315" y="226"/>
                    <a:pt x="309" y="110"/>
                  </a:cubicBezTo>
                  <a:cubicBezTo>
                    <a:pt x="305" y="40"/>
                    <a:pt x="253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364400" y="22012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357475" y="22016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7"/>
          <p:cNvSpPr/>
          <p:nvPr/>
        </p:nvSpPr>
        <p:spPr>
          <a:xfrm>
            <a:off x="262275" y="495100"/>
            <a:ext cx="199710" cy="250441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8640325" y="745550"/>
            <a:ext cx="199710" cy="250441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8508175" y="2743688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80613" y="283563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406613" y="491675"/>
            <a:ext cx="8283917" cy="4133791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2135550" y="10367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9"/>
          <p:cNvSpPr/>
          <p:nvPr/>
        </p:nvSpPr>
        <p:spPr>
          <a:xfrm rot="7897367">
            <a:off x="5898204" y="3435972"/>
            <a:ext cx="2190581" cy="1736539"/>
          </a:xfrm>
          <a:custGeom>
            <a:avLst/>
            <a:gdLst/>
            <a:ahLst/>
            <a:cxnLst/>
            <a:rect l="l" t="t" r="r" b="b"/>
            <a:pathLst>
              <a:path w="49491" h="39233" extrusionOk="0">
                <a:moveTo>
                  <a:pt x="2792" y="139"/>
                </a:moveTo>
                <a:cubicBezTo>
                  <a:pt x="2794" y="161"/>
                  <a:pt x="2798" y="184"/>
                  <a:pt x="2764" y="188"/>
                </a:cubicBezTo>
                <a:cubicBezTo>
                  <a:pt x="2752" y="158"/>
                  <a:pt x="2771" y="148"/>
                  <a:pt x="2792" y="139"/>
                </a:cubicBezTo>
                <a:close/>
                <a:moveTo>
                  <a:pt x="2358" y="328"/>
                </a:moveTo>
                <a:cubicBezTo>
                  <a:pt x="2384" y="328"/>
                  <a:pt x="2402" y="342"/>
                  <a:pt x="2412" y="369"/>
                </a:cubicBezTo>
                <a:lnTo>
                  <a:pt x="2412" y="369"/>
                </a:lnTo>
                <a:cubicBezTo>
                  <a:pt x="2406" y="370"/>
                  <a:pt x="2401" y="371"/>
                  <a:pt x="2396" y="371"/>
                </a:cubicBezTo>
                <a:cubicBezTo>
                  <a:pt x="2371" y="371"/>
                  <a:pt x="2353" y="357"/>
                  <a:pt x="2343" y="330"/>
                </a:cubicBezTo>
                <a:lnTo>
                  <a:pt x="2343" y="330"/>
                </a:lnTo>
                <a:cubicBezTo>
                  <a:pt x="2348" y="329"/>
                  <a:pt x="2353" y="328"/>
                  <a:pt x="2358" y="328"/>
                </a:cubicBezTo>
                <a:close/>
                <a:moveTo>
                  <a:pt x="2437" y="371"/>
                </a:moveTo>
                <a:cubicBezTo>
                  <a:pt x="2452" y="371"/>
                  <a:pt x="2465" y="376"/>
                  <a:pt x="2468" y="400"/>
                </a:cubicBezTo>
                <a:cubicBezTo>
                  <a:pt x="2461" y="403"/>
                  <a:pt x="2456" y="404"/>
                  <a:pt x="2451" y="404"/>
                </a:cubicBezTo>
                <a:cubicBezTo>
                  <a:pt x="2433" y="404"/>
                  <a:pt x="2426" y="389"/>
                  <a:pt x="2419" y="373"/>
                </a:cubicBezTo>
                <a:lnTo>
                  <a:pt x="2419" y="373"/>
                </a:lnTo>
                <a:cubicBezTo>
                  <a:pt x="2425" y="372"/>
                  <a:pt x="2431" y="371"/>
                  <a:pt x="2437" y="371"/>
                </a:cubicBezTo>
                <a:close/>
                <a:moveTo>
                  <a:pt x="4361" y="461"/>
                </a:moveTo>
                <a:cubicBezTo>
                  <a:pt x="4375" y="461"/>
                  <a:pt x="4390" y="468"/>
                  <a:pt x="4405" y="480"/>
                </a:cubicBezTo>
                <a:cubicBezTo>
                  <a:pt x="4391" y="502"/>
                  <a:pt x="4376" y="513"/>
                  <a:pt x="4358" y="513"/>
                </a:cubicBezTo>
                <a:cubicBezTo>
                  <a:pt x="4345" y="513"/>
                  <a:pt x="4332" y="507"/>
                  <a:pt x="4317" y="495"/>
                </a:cubicBezTo>
                <a:cubicBezTo>
                  <a:pt x="4330" y="471"/>
                  <a:pt x="4345" y="461"/>
                  <a:pt x="4361" y="461"/>
                </a:cubicBezTo>
                <a:close/>
                <a:moveTo>
                  <a:pt x="5752" y="778"/>
                </a:moveTo>
                <a:cubicBezTo>
                  <a:pt x="5770" y="778"/>
                  <a:pt x="5778" y="793"/>
                  <a:pt x="5785" y="809"/>
                </a:cubicBezTo>
                <a:lnTo>
                  <a:pt x="5785" y="809"/>
                </a:lnTo>
                <a:cubicBezTo>
                  <a:pt x="5779" y="810"/>
                  <a:pt x="5772" y="811"/>
                  <a:pt x="5766" y="811"/>
                </a:cubicBezTo>
                <a:cubicBezTo>
                  <a:pt x="5752" y="811"/>
                  <a:pt x="5739" y="806"/>
                  <a:pt x="5735" y="781"/>
                </a:cubicBezTo>
                <a:cubicBezTo>
                  <a:pt x="5742" y="779"/>
                  <a:pt x="5747" y="778"/>
                  <a:pt x="5752" y="778"/>
                </a:cubicBezTo>
                <a:close/>
                <a:moveTo>
                  <a:pt x="2907" y="878"/>
                </a:moveTo>
                <a:cubicBezTo>
                  <a:pt x="2917" y="883"/>
                  <a:pt x="2930" y="885"/>
                  <a:pt x="2933" y="892"/>
                </a:cubicBezTo>
                <a:cubicBezTo>
                  <a:pt x="2936" y="898"/>
                  <a:pt x="2927" y="914"/>
                  <a:pt x="2921" y="916"/>
                </a:cubicBezTo>
                <a:cubicBezTo>
                  <a:pt x="2920" y="917"/>
                  <a:pt x="2920" y="917"/>
                  <a:pt x="2919" y="917"/>
                </a:cubicBezTo>
                <a:cubicBezTo>
                  <a:pt x="2913" y="917"/>
                  <a:pt x="2903" y="909"/>
                  <a:pt x="2896" y="905"/>
                </a:cubicBezTo>
                <a:lnTo>
                  <a:pt x="2907" y="878"/>
                </a:lnTo>
                <a:close/>
                <a:moveTo>
                  <a:pt x="6416" y="977"/>
                </a:moveTo>
                <a:cubicBezTo>
                  <a:pt x="6416" y="977"/>
                  <a:pt x="6415" y="978"/>
                  <a:pt x="6414" y="980"/>
                </a:cubicBezTo>
                <a:cubicBezTo>
                  <a:pt x="6414" y="980"/>
                  <a:pt x="6414" y="980"/>
                  <a:pt x="6414" y="980"/>
                </a:cubicBezTo>
                <a:lnTo>
                  <a:pt x="6414" y="980"/>
                </a:lnTo>
                <a:cubicBezTo>
                  <a:pt x="6415" y="978"/>
                  <a:pt x="6416" y="977"/>
                  <a:pt x="6416" y="977"/>
                </a:cubicBezTo>
                <a:close/>
                <a:moveTo>
                  <a:pt x="5153" y="1385"/>
                </a:moveTo>
                <a:cubicBezTo>
                  <a:pt x="5163" y="1389"/>
                  <a:pt x="5175" y="1392"/>
                  <a:pt x="5178" y="1399"/>
                </a:cubicBezTo>
                <a:cubicBezTo>
                  <a:pt x="5182" y="1405"/>
                  <a:pt x="5173" y="1420"/>
                  <a:pt x="5167" y="1424"/>
                </a:cubicBezTo>
                <a:cubicBezTo>
                  <a:pt x="5166" y="1424"/>
                  <a:pt x="5166" y="1424"/>
                  <a:pt x="5165" y="1424"/>
                </a:cubicBezTo>
                <a:cubicBezTo>
                  <a:pt x="5158" y="1424"/>
                  <a:pt x="5149" y="1416"/>
                  <a:pt x="5141" y="1412"/>
                </a:cubicBezTo>
                <a:lnTo>
                  <a:pt x="5153" y="1385"/>
                </a:lnTo>
                <a:close/>
                <a:moveTo>
                  <a:pt x="4864" y="1394"/>
                </a:moveTo>
                <a:cubicBezTo>
                  <a:pt x="4879" y="1441"/>
                  <a:pt x="4890" y="1474"/>
                  <a:pt x="4902" y="1507"/>
                </a:cubicBezTo>
                <a:lnTo>
                  <a:pt x="4902" y="1507"/>
                </a:lnTo>
                <a:cubicBezTo>
                  <a:pt x="4837" y="1503"/>
                  <a:pt x="4811" y="1480"/>
                  <a:pt x="4864" y="1394"/>
                </a:cubicBezTo>
                <a:close/>
                <a:moveTo>
                  <a:pt x="5633" y="1503"/>
                </a:moveTo>
                <a:cubicBezTo>
                  <a:pt x="5641" y="1507"/>
                  <a:pt x="5658" y="1511"/>
                  <a:pt x="5658" y="1515"/>
                </a:cubicBezTo>
                <a:cubicBezTo>
                  <a:pt x="5657" y="1534"/>
                  <a:pt x="5652" y="1543"/>
                  <a:pt x="5644" y="1543"/>
                </a:cubicBezTo>
                <a:cubicBezTo>
                  <a:pt x="5638" y="1543"/>
                  <a:pt x="5630" y="1538"/>
                  <a:pt x="5621" y="1528"/>
                </a:cubicBezTo>
                <a:cubicBezTo>
                  <a:pt x="5618" y="1525"/>
                  <a:pt x="5629" y="1511"/>
                  <a:pt x="5633" y="1503"/>
                </a:cubicBezTo>
                <a:close/>
                <a:moveTo>
                  <a:pt x="4292" y="1448"/>
                </a:moveTo>
                <a:cubicBezTo>
                  <a:pt x="4337" y="1493"/>
                  <a:pt x="4333" y="1527"/>
                  <a:pt x="4284" y="1555"/>
                </a:cubicBezTo>
                <a:lnTo>
                  <a:pt x="4284" y="1555"/>
                </a:lnTo>
                <a:cubicBezTo>
                  <a:pt x="4282" y="1520"/>
                  <a:pt x="4242" y="1481"/>
                  <a:pt x="4292" y="1448"/>
                </a:cubicBezTo>
                <a:close/>
                <a:moveTo>
                  <a:pt x="7831" y="1506"/>
                </a:moveTo>
                <a:cubicBezTo>
                  <a:pt x="7833" y="1528"/>
                  <a:pt x="7838" y="1551"/>
                  <a:pt x="7803" y="1555"/>
                </a:cubicBezTo>
                <a:cubicBezTo>
                  <a:pt x="7789" y="1524"/>
                  <a:pt x="7810" y="1515"/>
                  <a:pt x="7831" y="1506"/>
                </a:cubicBezTo>
                <a:close/>
                <a:moveTo>
                  <a:pt x="7620" y="1439"/>
                </a:moveTo>
                <a:cubicBezTo>
                  <a:pt x="7627" y="1495"/>
                  <a:pt x="7673" y="1548"/>
                  <a:pt x="7640" y="1608"/>
                </a:cubicBezTo>
                <a:cubicBezTo>
                  <a:pt x="7625" y="1615"/>
                  <a:pt x="7610" y="1623"/>
                  <a:pt x="7592" y="1623"/>
                </a:cubicBezTo>
                <a:cubicBezTo>
                  <a:pt x="7578" y="1623"/>
                  <a:pt x="7563" y="1617"/>
                  <a:pt x="7544" y="1601"/>
                </a:cubicBezTo>
                <a:cubicBezTo>
                  <a:pt x="7537" y="1539"/>
                  <a:pt x="7556" y="1480"/>
                  <a:pt x="7620" y="1439"/>
                </a:cubicBezTo>
                <a:close/>
                <a:moveTo>
                  <a:pt x="5464" y="1808"/>
                </a:moveTo>
                <a:cubicBezTo>
                  <a:pt x="5496" y="1809"/>
                  <a:pt x="5501" y="1823"/>
                  <a:pt x="5477" y="1845"/>
                </a:cubicBezTo>
                <a:cubicBezTo>
                  <a:pt x="5477" y="1845"/>
                  <a:pt x="5476" y="1845"/>
                  <a:pt x="5476" y="1845"/>
                </a:cubicBezTo>
                <a:cubicBezTo>
                  <a:pt x="5471" y="1845"/>
                  <a:pt x="5459" y="1837"/>
                  <a:pt x="5452" y="1833"/>
                </a:cubicBezTo>
                <a:cubicBezTo>
                  <a:pt x="5456" y="1823"/>
                  <a:pt x="5460" y="1808"/>
                  <a:pt x="5464" y="1808"/>
                </a:cubicBezTo>
                <a:close/>
                <a:moveTo>
                  <a:pt x="6954" y="1842"/>
                </a:moveTo>
                <a:cubicBezTo>
                  <a:pt x="6945" y="1889"/>
                  <a:pt x="7040" y="1923"/>
                  <a:pt x="6965" y="1991"/>
                </a:cubicBezTo>
                <a:cubicBezTo>
                  <a:pt x="6941" y="1941"/>
                  <a:pt x="6914" y="1900"/>
                  <a:pt x="6954" y="1842"/>
                </a:cubicBezTo>
                <a:close/>
                <a:moveTo>
                  <a:pt x="6529" y="2012"/>
                </a:moveTo>
                <a:cubicBezTo>
                  <a:pt x="6577" y="2012"/>
                  <a:pt x="6618" y="2049"/>
                  <a:pt x="6685" y="2107"/>
                </a:cubicBezTo>
                <a:cubicBezTo>
                  <a:pt x="6596" y="2099"/>
                  <a:pt x="6563" y="2105"/>
                  <a:pt x="6542" y="2091"/>
                </a:cubicBezTo>
                <a:cubicBezTo>
                  <a:pt x="6518" y="2078"/>
                  <a:pt x="6457" y="2080"/>
                  <a:pt x="6485" y="2022"/>
                </a:cubicBezTo>
                <a:cubicBezTo>
                  <a:pt x="6501" y="2015"/>
                  <a:pt x="6516" y="2012"/>
                  <a:pt x="6529" y="2012"/>
                </a:cubicBezTo>
                <a:close/>
                <a:moveTo>
                  <a:pt x="7018" y="2188"/>
                </a:moveTo>
                <a:cubicBezTo>
                  <a:pt x="7025" y="2188"/>
                  <a:pt x="7033" y="2189"/>
                  <a:pt x="7041" y="2192"/>
                </a:cubicBezTo>
                <a:cubicBezTo>
                  <a:pt x="7091" y="2207"/>
                  <a:pt x="7083" y="2250"/>
                  <a:pt x="7062" y="2289"/>
                </a:cubicBezTo>
                <a:cubicBezTo>
                  <a:pt x="7046" y="2293"/>
                  <a:pt x="7029" y="2298"/>
                  <a:pt x="7014" y="2298"/>
                </a:cubicBezTo>
                <a:cubicBezTo>
                  <a:pt x="6993" y="2298"/>
                  <a:pt x="6977" y="2288"/>
                  <a:pt x="6971" y="2253"/>
                </a:cubicBezTo>
                <a:cubicBezTo>
                  <a:pt x="6963" y="2207"/>
                  <a:pt x="6988" y="2188"/>
                  <a:pt x="7018" y="2188"/>
                </a:cubicBezTo>
                <a:close/>
                <a:moveTo>
                  <a:pt x="9494" y="2316"/>
                </a:moveTo>
                <a:cubicBezTo>
                  <a:pt x="9525" y="2317"/>
                  <a:pt x="9531" y="2332"/>
                  <a:pt x="9506" y="2352"/>
                </a:cubicBezTo>
                <a:cubicBezTo>
                  <a:pt x="9506" y="2352"/>
                  <a:pt x="9505" y="2352"/>
                  <a:pt x="9505" y="2352"/>
                </a:cubicBezTo>
                <a:cubicBezTo>
                  <a:pt x="9500" y="2352"/>
                  <a:pt x="9488" y="2344"/>
                  <a:pt x="9481" y="2340"/>
                </a:cubicBezTo>
                <a:cubicBezTo>
                  <a:pt x="9485" y="2332"/>
                  <a:pt x="9489" y="2316"/>
                  <a:pt x="9494" y="2316"/>
                </a:cubicBezTo>
                <a:close/>
                <a:moveTo>
                  <a:pt x="9646" y="2397"/>
                </a:moveTo>
                <a:cubicBezTo>
                  <a:pt x="9654" y="2401"/>
                  <a:pt x="9670" y="2407"/>
                  <a:pt x="9670" y="2410"/>
                </a:cubicBezTo>
                <a:cubicBezTo>
                  <a:pt x="9669" y="2429"/>
                  <a:pt x="9664" y="2438"/>
                  <a:pt x="9656" y="2438"/>
                </a:cubicBezTo>
                <a:cubicBezTo>
                  <a:pt x="9650" y="2438"/>
                  <a:pt x="9642" y="2433"/>
                  <a:pt x="9633" y="2424"/>
                </a:cubicBezTo>
                <a:cubicBezTo>
                  <a:pt x="9631" y="2420"/>
                  <a:pt x="9641" y="2407"/>
                  <a:pt x="9646" y="2397"/>
                </a:cubicBezTo>
                <a:close/>
                <a:moveTo>
                  <a:pt x="8458" y="2929"/>
                </a:moveTo>
                <a:cubicBezTo>
                  <a:pt x="8489" y="2930"/>
                  <a:pt x="8495" y="2945"/>
                  <a:pt x="8471" y="2966"/>
                </a:cubicBezTo>
                <a:cubicBezTo>
                  <a:pt x="8470" y="2966"/>
                  <a:pt x="8470" y="2966"/>
                  <a:pt x="8470" y="2966"/>
                </a:cubicBezTo>
                <a:cubicBezTo>
                  <a:pt x="8466" y="2966"/>
                  <a:pt x="8454" y="2958"/>
                  <a:pt x="8445" y="2954"/>
                </a:cubicBezTo>
                <a:cubicBezTo>
                  <a:pt x="8449" y="2945"/>
                  <a:pt x="8454" y="2929"/>
                  <a:pt x="8458" y="2929"/>
                </a:cubicBezTo>
                <a:close/>
                <a:moveTo>
                  <a:pt x="12227" y="3637"/>
                </a:moveTo>
                <a:cubicBezTo>
                  <a:pt x="12236" y="3641"/>
                  <a:pt x="12249" y="3644"/>
                  <a:pt x="12252" y="3651"/>
                </a:cubicBezTo>
                <a:cubicBezTo>
                  <a:pt x="12255" y="3657"/>
                  <a:pt x="12247" y="3673"/>
                  <a:pt x="12240" y="3676"/>
                </a:cubicBezTo>
                <a:cubicBezTo>
                  <a:pt x="12240" y="3676"/>
                  <a:pt x="12239" y="3676"/>
                  <a:pt x="12238" y="3676"/>
                </a:cubicBezTo>
                <a:cubicBezTo>
                  <a:pt x="12232" y="3676"/>
                  <a:pt x="12223" y="3668"/>
                  <a:pt x="12215" y="3664"/>
                </a:cubicBezTo>
                <a:lnTo>
                  <a:pt x="12227" y="3637"/>
                </a:lnTo>
                <a:close/>
                <a:moveTo>
                  <a:pt x="10223" y="4152"/>
                </a:moveTo>
                <a:lnTo>
                  <a:pt x="10223" y="4152"/>
                </a:lnTo>
                <a:cubicBezTo>
                  <a:pt x="10237" y="4184"/>
                  <a:pt x="10216" y="4192"/>
                  <a:pt x="10196" y="4202"/>
                </a:cubicBezTo>
                <a:lnTo>
                  <a:pt x="10196" y="4202"/>
                </a:lnTo>
                <a:cubicBezTo>
                  <a:pt x="10193" y="4180"/>
                  <a:pt x="10189" y="4157"/>
                  <a:pt x="10223" y="4152"/>
                </a:cubicBezTo>
                <a:close/>
                <a:moveTo>
                  <a:pt x="3349" y="4506"/>
                </a:moveTo>
                <a:cubicBezTo>
                  <a:pt x="3353" y="4506"/>
                  <a:pt x="3357" y="4506"/>
                  <a:pt x="3361" y="4507"/>
                </a:cubicBezTo>
                <a:cubicBezTo>
                  <a:pt x="3404" y="4513"/>
                  <a:pt x="3422" y="4551"/>
                  <a:pt x="3403" y="4597"/>
                </a:cubicBezTo>
                <a:cubicBezTo>
                  <a:pt x="3367" y="4590"/>
                  <a:pt x="3332" y="4584"/>
                  <a:pt x="3296" y="4578"/>
                </a:cubicBezTo>
                <a:lnTo>
                  <a:pt x="3296" y="4578"/>
                </a:lnTo>
                <a:cubicBezTo>
                  <a:pt x="3289" y="4533"/>
                  <a:pt x="3313" y="4506"/>
                  <a:pt x="3349" y="4506"/>
                </a:cubicBezTo>
                <a:close/>
                <a:moveTo>
                  <a:pt x="3293" y="4582"/>
                </a:moveTo>
                <a:lnTo>
                  <a:pt x="3293" y="4582"/>
                </a:lnTo>
                <a:cubicBezTo>
                  <a:pt x="3295" y="4604"/>
                  <a:pt x="3300" y="4627"/>
                  <a:pt x="3265" y="4631"/>
                </a:cubicBezTo>
                <a:cubicBezTo>
                  <a:pt x="3251" y="4600"/>
                  <a:pt x="3273" y="4591"/>
                  <a:pt x="3293" y="4582"/>
                </a:cubicBezTo>
                <a:close/>
                <a:moveTo>
                  <a:pt x="11173" y="4583"/>
                </a:moveTo>
                <a:lnTo>
                  <a:pt x="11173" y="4583"/>
                </a:lnTo>
                <a:cubicBezTo>
                  <a:pt x="11188" y="4614"/>
                  <a:pt x="11166" y="4623"/>
                  <a:pt x="11146" y="4631"/>
                </a:cubicBezTo>
                <a:lnTo>
                  <a:pt x="11146" y="4631"/>
                </a:lnTo>
                <a:cubicBezTo>
                  <a:pt x="11144" y="4610"/>
                  <a:pt x="11140" y="4587"/>
                  <a:pt x="11173" y="4583"/>
                </a:cubicBezTo>
                <a:close/>
                <a:moveTo>
                  <a:pt x="3960" y="4583"/>
                </a:moveTo>
                <a:cubicBezTo>
                  <a:pt x="4008" y="4634"/>
                  <a:pt x="4053" y="4682"/>
                  <a:pt x="4099" y="4730"/>
                </a:cubicBezTo>
                <a:lnTo>
                  <a:pt x="4099" y="4730"/>
                </a:lnTo>
                <a:cubicBezTo>
                  <a:pt x="4077" y="4737"/>
                  <a:pt x="4055" y="4740"/>
                  <a:pt x="4033" y="4740"/>
                </a:cubicBezTo>
                <a:cubicBezTo>
                  <a:pt x="3980" y="4740"/>
                  <a:pt x="3927" y="4724"/>
                  <a:pt x="3875" y="4724"/>
                </a:cubicBezTo>
                <a:cubicBezTo>
                  <a:pt x="3849" y="4724"/>
                  <a:pt x="3822" y="4728"/>
                  <a:pt x="3797" y="4740"/>
                </a:cubicBezTo>
                <a:cubicBezTo>
                  <a:pt x="3781" y="4694"/>
                  <a:pt x="3770" y="4667"/>
                  <a:pt x="3760" y="4640"/>
                </a:cubicBezTo>
                <a:lnTo>
                  <a:pt x="3760" y="4640"/>
                </a:lnTo>
                <a:cubicBezTo>
                  <a:pt x="3825" y="4621"/>
                  <a:pt x="3892" y="4601"/>
                  <a:pt x="3960" y="4583"/>
                </a:cubicBezTo>
                <a:close/>
                <a:moveTo>
                  <a:pt x="4120" y="4731"/>
                </a:moveTo>
                <a:cubicBezTo>
                  <a:pt x="4146" y="4731"/>
                  <a:pt x="4165" y="4744"/>
                  <a:pt x="4176" y="4771"/>
                </a:cubicBezTo>
                <a:lnTo>
                  <a:pt x="4176" y="4771"/>
                </a:lnTo>
                <a:cubicBezTo>
                  <a:pt x="4170" y="4772"/>
                  <a:pt x="4164" y="4773"/>
                  <a:pt x="4159" y="4773"/>
                </a:cubicBezTo>
                <a:cubicBezTo>
                  <a:pt x="4133" y="4773"/>
                  <a:pt x="4115" y="4759"/>
                  <a:pt x="4105" y="4732"/>
                </a:cubicBezTo>
                <a:lnTo>
                  <a:pt x="4105" y="4732"/>
                </a:lnTo>
                <a:cubicBezTo>
                  <a:pt x="4110" y="4731"/>
                  <a:pt x="4115" y="4731"/>
                  <a:pt x="4120" y="4731"/>
                </a:cubicBezTo>
                <a:close/>
                <a:moveTo>
                  <a:pt x="4249" y="4758"/>
                </a:moveTo>
                <a:cubicBezTo>
                  <a:pt x="4263" y="4758"/>
                  <a:pt x="4277" y="4764"/>
                  <a:pt x="4289" y="4783"/>
                </a:cubicBezTo>
                <a:cubicBezTo>
                  <a:pt x="4268" y="4804"/>
                  <a:pt x="4249" y="4815"/>
                  <a:pt x="4233" y="4815"/>
                </a:cubicBezTo>
                <a:cubicBezTo>
                  <a:pt x="4214" y="4815"/>
                  <a:pt x="4197" y="4802"/>
                  <a:pt x="4182" y="4776"/>
                </a:cubicBezTo>
                <a:lnTo>
                  <a:pt x="4182" y="4776"/>
                </a:lnTo>
                <a:cubicBezTo>
                  <a:pt x="4204" y="4774"/>
                  <a:pt x="4227" y="4758"/>
                  <a:pt x="4249" y="4758"/>
                </a:cubicBezTo>
                <a:close/>
                <a:moveTo>
                  <a:pt x="4406" y="4784"/>
                </a:moveTo>
                <a:cubicBezTo>
                  <a:pt x="4413" y="4784"/>
                  <a:pt x="4426" y="4790"/>
                  <a:pt x="4427" y="4796"/>
                </a:cubicBezTo>
                <a:cubicBezTo>
                  <a:pt x="4429" y="4802"/>
                  <a:pt x="4421" y="4813"/>
                  <a:pt x="4417" y="4821"/>
                </a:cubicBezTo>
                <a:lnTo>
                  <a:pt x="4389" y="4810"/>
                </a:lnTo>
                <a:cubicBezTo>
                  <a:pt x="4394" y="4801"/>
                  <a:pt x="4397" y="4787"/>
                  <a:pt x="4403" y="4784"/>
                </a:cubicBezTo>
                <a:cubicBezTo>
                  <a:pt x="4404" y="4784"/>
                  <a:pt x="4405" y="4784"/>
                  <a:pt x="4406" y="4784"/>
                </a:cubicBezTo>
                <a:close/>
                <a:moveTo>
                  <a:pt x="4536" y="4811"/>
                </a:moveTo>
                <a:cubicBezTo>
                  <a:pt x="4536" y="4811"/>
                  <a:pt x="4536" y="4811"/>
                  <a:pt x="4536" y="4811"/>
                </a:cubicBezTo>
                <a:cubicBezTo>
                  <a:pt x="4568" y="4812"/>
                  <a:pt x="4573" y="4825"/>
                  <a:pt x="4549" y="4847"/>
                </a:cubicBezTo>
                <a:cubicBezTo>
                  <a:pt x="4548" y="4847"/>
                  <a:pt x="4548" y="4847"/>
                  <a:pt x="4547" y="4847"/>
                </a:cubicBezTo>
                <a:cubicBezTo>
                  <a:pt x="4542" y="4847"/>
                  <a:pt x="4531" y="4839"/>
                  <a:pt x="4523" y="4835"/>
                </a:cubicBezTo>
                <a:cubicBezTo>
                  <a:pt x="4527" y="4827"/>
                  <a:pt x="4532" y="4811"/>
                  <a:pt x="4536" y="4811"/>
                </a:cubicBezTo>
                <a:close/>
                <a:moveTo>
                  <a:pt x="5072" y="4970"/>
                </a:moveTo>
                <a:cubicBezTo>
                  <a:pt x="5084" y="4970"/>
                  <a:pt x="5097" y="4976"/>
                  <a:pt x="5112" y="4990"/>
                </a:cubicBezTo>
                <a:cubicBezTo>
                  <a:pt x="5098" y="5014"/>
                  <a:pt x="5084" y="5025"/>
                  <a:pt x="5067" y="5025"/>
                </a:cubicBezTo>
                <a:cubicBezTo>
                  <a:pt x="5054" y="5025"/>
                  <a:pt x="5040" y="5018"/>
                  <a:pt x="5024" y="5004"/>
                </a:cubicBezTo>
                <a:cubicBezTo>
                  <a:pt x="5039" y="4982"/>
                  <a:pt x="5054" y="4970"/>
                  <a:pt x="5072" y="4970"/>
                </a:cubicBezTo>
                <a:close/>
                <a:moveTo>
                  <a:pt x="4898" y="5021"/>
                </a:moveTo>
                <a:cubicBezTo>
                  <a:pt x="4901" y="5021"/>
                  <a:pt x="4905" y="5021"/>
                  <a:pt x="4909" y="5022"/>
                </a:cubicBezTo>
                <a:cubicBezTo>
                  <a:pt x="4953" y="5028"/>
                  <a:pt x="4970" y="5066"/>
                  <a:pt x="4951" y="5111"/>
                </a:cubicBezTo>
                <a:cubicBezTo>
                  <a:pt x="4915" y="5105"/>
                  <a:pt x="4880" y="5099"/>
                  <a:pt x="4845" y="5093"/>
                </a:cubicBezTo>
                <a:lnTo>
                  <a:pt x="4845" y="5093"/>
                </a:lnTo>
                <a:cubicBezTo>
                  <a:pt x="4838" y="5048"/>
                  <a:pt x="4861" y="5021"/>
                  <a:pt x="4898" y="5021"/>
                </a:cubicBezTo>
                <a:close/>
                <a:moveTo>
                  <a:pt x="5630" y="5515"/>
                </a:moveTo>
                <a:cubicBezTo>
                  <a:pt x="5638" y="5520"/>
                  <a:pt x="5655" y="5524"/>
                  <a:pt x="5654" y="5528"/>
                </a:cubicBezTo>
                <a:cubicBezTo>
                  <a:pt x="5654" y="5546"/>
                  <a:pt x="5648" y="5556"/>
                  <a:pt x="5640" y="5556"/>
                </a:cubicBezTo>
                <a:cubicBezTo>
                  <a:pt x="5634" y="5556"/>
                  <a:pt x="5627" y="5551"/>
                  <a:pt x="5618" y="5541"/>
                </a:cubicBezTo>
                <a:cubicBezTo>
                  <a:pt x="5615" y="5539"/>
                  <a:pt x="5626" y="5525"/>
                  <a:pt x="5630" y="5515"/>
                </a:cubicBezTo>
                <a:close/>
                <a:moveTo>
                  <a:pt x="6179" y="5483"/>
                </a:moveTo>
                <a:cubicBezTo>
                  <a:pt x="6190" y="5483"/>
                  <a:pt x="6202" y="5486"/>
                  <a:pt x="6214" y="5491"/>
                </a:cubicBezTo>
                <a:cubicBezTo>
                  <a:pt x="6207" y="5526"/>
                  <a:pt x="6201" y="5562"/>
                  <a:pt x="6195" y="5597"/>
                </a:cubicBezTo>
                <a:lnTo>
                  <a:pt x="6195" y="5597"/>
                </a:lnTo>
                <a:cubicBezTo>
                  <a:pt x="6190" y="5598"/>
                  <a:pt x="6184" y="5598"/>
                  <a:pt x="6180" y="5598"/>
                </a:cubicBezTo>
                <a:cubicBezTo>
                  <a:pt x="6140" y="5598"/>
                  <a:pt x="6119" y="5570"/>
                  <a:pt x="6125" y="5533"/>
                </a:cubicBezTo>
                <a:cubicBezTo>
                  <a:pt x="6129" y="5501"/>
                  <a:pt x="6150" y="5483"/>
                  <a:pt x="6179" y="5483"/>
                </a:cubicBezTo>
                <a:close/>
                <a:moveTo>
                  <a:pt x="6022" y="5591"/>
                </a:moveTo>
                <a:cubicBezTo>
                  <a:pt x="6040" y="5591"/>
                  <a:pt x="6057" y="5602"/>
                  <a:pt x="6069" y="5630"/>
                </a:cubicBezTo>
                <a:cubicBezTo>
                  <a:pt x="6093" y="5687"/>
                  <a:pt x="6049" y="5696"/>
                  <a:pt x="6006" y="5710"/>
                </a:cubicBezTo>
                <a:cubicBezTo>
                  <a:pt x="5977" y="5685"/>
                  <a:pt x="5941" y="5656"/>
                  <a:pt x="5977" y="5616"/>
                </a:cubicBezTo>
                <a:cubicBezTo>
                  <a:pt x="5990" y="5601"/>
                  <a:pt x="6006" y="5591"/>
                  <a:pt x="6022" y="5591"/>
                </a:cubicBezTo>
                <a:close/>
                <a:moveTo>
                  <a:pt x="6199" y="5602"/>
                </a:moveTo>
                <a:cubicBezTo>
                  <a:pt x="6263" y="5605"/>
                  <a:pt x="6290" y="5628"/>
                  <a:pt x="6236" y="5714"/>
                </a:cubicBezTo>
                <a:cubicBezTo>
                  <a:pt x="6220" y="5667"/>
                  <a:pt x="6210" y="5634"/>
                  <a:pt x="6199" y="5602"/>
                </a:cubicBezTo>
                <a:close/>
                <a:moveTo>
                  <a:pt x="13231" y="6338"/>
                </a:moveTo>
                <a:cubicBezTo>
                  <a:pt x="13244" y="6338"/>
                  <a:pt x="13258" y="6346"/>
                  <a:pt x="13274" y="6359"/>
                </a:cubicBezTo>
                <a:cubicBezTo>
                  <a:pt x="13259" y="6381"/>
                  <a:pt x="13244" y="6394"/>
                  <a:pt x="13226" y="6394"/>
                </a:cubicBezTo>
                <a:cubicBezTo>
                  <a:pt x="13214" y="6394"/>
                  <a:pt x="13200" y="6388"/>
                  <a:pt x="13186" y="6374"/>
                </a:cubicBezTo>
                <a:cubicBezTo>
                  <a:pt x="13199" y="6350"/>
                  <a:pt x="13214" y="6338"/>
                  <a:pt x="13231" y="6338"/>
                </a:cubicBezTo>
                <a:close/>
                <a:moveTo>
                  <a:pt x="8197" y="6450"/>
                </a:moveTo>
                <a:cubicBezTo>
                  <a:pt x="8214" y="6450"/>
                  <a:pt x="8220" y="6467"/>
                  <a:pt x="8228" y="6482"/>
                </a:cubicBezTo>
                <a:lnTo>
                  <a:pt x="8228" y="6482"/>
                </a:lnTo>
                <a:cubicBezTo>
                  <a:pt x="8221" y="6483"/>
                  <a:pt x="8214" y="6484"/>
                  <a:pt x="8207" y="6484"/>
                </a:cubicBezTo>
                <a:cubicBezTo>
                  <a:pt x="8193" y="6484"/>
                  <a:pt x="8182" y="6479"/>
                  <a:pt x="8179" y="6455"/>
                </a:cubicBezTo>
                <a:cubicBezTo>
                  <a:pt x="8186" y="6452"/>
                  <a:pt x="8192" y="6450"/>
                  <a:pt x="8197" y="6450"/>
                </a:cubicBezTo>
                <a:close/>
                <a:moveTo>
                  <a:pt x="8254" y="6485"/>
                </a:moveTo>
                <a:cubicBezTo>
                  <a:pt x="8269" y="6485"/>
                  <a:pt x="8281" y="6490"/>
                  <a:pt x="8284" y="6513"/>
                </a:cubicBezTo>
                <a:cubicBezTo>
                  <a:pt x="8277" y="6517"/>
                  <a:pt x="8271" y="6518"/>
                  <a:pt x="8266" y="6518"/>
                </a:cubicBezTo>
                <a:cubicBezTo>
                  <a:pt x="8249" y="6518"/>
                  <a:pt x="8242" y="6502"/>
                  <a:pt x="8234" y="6486"/>
                </a:cubicBezTo>
                <a:lnTo>
                  <a:pt x="8234" y="6486"/>
                </a:lnTo>
                <a:cubicBezTo>
                  <a:pt x="8241" y="6486"/>
                  <a:pt x="8248" y="6485"/>
                  <a:pt x="8254" y="6485"/>
                </a:cubicBezTo>
                <a:close/>
                <a:moveTo>
                  <a:pt x="12874" y="6380"/>
                </a:moveTo>
                <a:cubicBezTo>
                  <a:pt x="12884" y="6380"/>
                  <a:pt x="12893" y="6383"/>
                  <a:pt x="12904" y="6390"/>
                </a:cubicBezTo>
                <a:cubicBezTo>
                  <a:pt x="12866" y="6442"/>
                  <a:pt x="12912" y="6525"/>
                  <a:pt x="12843" y="6568"/>
                </a:cubicBezTo>
                <a:lnTo>
                  <a:pt x="12843" y="6568"/>
                </a:lnTo>
                <a:cubicBezTo>
                  <a:pt x="12835" y="6512"/>
                  <a:pt x="12794" y="6461"/>
                  <a:pt x="12823" y="6401"/>
                </a:cubicBezTo>
                <a:cubicBezTo>
                  <a:pt x="12839" y="6390"/>
                  <a:pt x="12856" y="6380"/>
                  <a:pt x="12874" y="6380"/>
                </a:cubicBezTo>
                <a:close/>
                <a:moveTo>
                  <a:pt x="7496" y="6703"/>
                </a:moveTo>
                <a:cubicBezTo>
                  <a:pt x="7505" y="6707"/>
                  <a:pt x="7521" y="6713"/>
                  <a:pt x="7521" y="6716"/>
                </a:cubicBezTo>
                <a:cubicBezTo>
                  <a:pt x="7521" y="6734"/>
                  <a:pt x="7515" y="6744"/>
                  <a:pt x="7507" y="6744"/>
                </a:cubicBezTo>
                <a:cubicBezTo>
                  <a:pt x="7501" y="6744"/>
                  <a:pt x="7493" y="6739"/>
                  <a:pt x="7484" y="6728"/>
                </a:cubicBezTo>
                <a:cubicBezTo>
                  <a:pt x="7482" y="6726"/>
                  <a:pt x="7492" y="6711"/>
                  <a:pt x="7496" y="6703"/>
                </a:cubicBezTo>
                <a:close/>
                <a:moveTo>
                  <a:pt x="9065" y="6757"/>
                </a:moveTo>
                <a:lnTo>
                  <a:pt x="9065" y="6757"/>
                </a:lnTo>
                <a:cubicBezTo>
                  <a:pt x="9082" y="6805"/>
                  <a:pt x="9092" y="6838"/>
                  <a:pt x="9103" y="6870"/>
                </a:cubicBezTo>
                <a:lnTo>
                  <a:pt x="9103" y="6870"/>
                </a:lnTo>
                <a:cubicBezTo>
                  <a:pt x="9039" y="6867"/>
                  <a:pt x="9012" y="6843"/>
                  <a:pt x="9065" y="6757"/>
                </a:cubicBezTo>
                <a:close/>
                <a:moveTo>
                  <a:pt x="14857" y="6836"/>
                </a:moveTo>
                <a:cubicBezTo>
                  <a:pt x="14866" y="6840"/>
                  <a:pt x="14880" y="6843"/>
                  <a:pt x="14883" y="6851"/>
                </a:cubicBezTo>
                <a:cubicBezTo>
                  <a:pt x="14885" y="6856"/>
                  <a:pt x="14877" y="6872"/>
                  <a:pt x="14871" y="6875"/>
                </a:cubicBezTo>
                <a:cubicBezTo>
                  <a:pt x="14871" y="6875"/>
                  <a:pt x="14870" y="6875"/>
                  <a:pt x="14869" y="6875"/>
                </a:cubicBezTo>
                <a:cubicBezTo>
                  <a:pt x="14863" y="6875"/>
                  <a:pt x="14853" y="6867"/>
                  <a:pt x="14845" y="6863"/>
                </a:cubicBezTo>
                <a:lnTo>
                  <a:pt x="14857" y="6836"/>
                </a:lnTo>
                <a:close/>
                <a:moveTo>
                  <a:pt x="9128" y="6872"/>
                </a:moveTo>
                <a:cubicBezTo>
                  <a:pt x="9143" y="6872"/>
                  <a:pt x="9155" y="6877"/>
                  <a:pt x="9158" y="6901"/>
                </a:cubicBezTo>
                <a:cubicBezTo>
                  <a:pt x="9151" y="6905"/>
                  <a:pt x="9145" y="6906"/>
                  <a:pt x="9140" y="6906"/>
                </a:cubicBezTo>
                <a:cubicBezTo>
                  <a:pt x="9123" y="6906"/>
                  <a:pt x="9116" y="6889"/>
                  <a:pt x="9108" y="6874"/>
                </a:cubicBezTo>
                <a:lnTo>
                  <a:pt x="9108" y="6874"/>
                </a:lnTo>
                <a:cubicBezTo>
                  <a:pt x="9115" y="6873"/>
                  <a:pt x="9122" y="6872"/>
                  <a:pt x="9128" y="6872"/>
                </a:cubicBezTo>
                <a:close/>
                <a:moveTo>
                  <a:pt x="950" y="7227"/>
                </a:moveTo>
                <a:cubicBezTo>
                  <a:pt x="965" y="7227"/>
                  <a:pt x="977" y="7232"/>
                  <a:pt x="980" y="7256"/>
                </a:cubicBezTo>
                <a:cubicBezTo>
                  <a:pt x="973" y="7259"/>
                  <a:pt x="967" y="7261"/>
                  <a:pt x="962" y="7261"/>
                </a:cubicBezTo>
                <a:cubicBezTo>
                  <a:pt x="946" y="7261"/>
                  <a:pt x="939" y="7244"/>
                  <a:pt x="932" y="7229"/>
                </a:cubicBezTo>
                <a:lnTo>
                  <a:pt x="932" y="7229"/>
                </a:lnTo>
                <a:cubicBezTo>
                  <a:pt x="938" y="7228"/>
                  <a:pt x="944" y="7227"/>
                  <a:pt x="950" y="7227"/>
                </a:cubicBezTo>
                <a:close/>
                <a:moveTo>
                  <a:pt x="1161" y="7489"/>
                </a:moveTo>
                <a:cubicBezTo>
                  <a:pt x="1170" y="7493"/>
                  <a:pt x="1183" y="7496"/>
                  <a:pt x="1186" y="7504"/>
                </a:cubicBezTo>
                <a:cubicBezTo>
                  <a:pt x="1189" y="7509"/>
                  <a:pt x="1181" y="7525"/>
                  <a:pt x="1174" y="7528"/>
                </a:cubicBezTo>
                <a:cubicBezTo>
                  <a:pt x="1174" y="7528"/>
                  <a:pt x="1173" y="7528"/>
                  <a:pt x="1172" y="7528"/>
                </a:cubicBezTo>
                <a:cubicBezTo>
                  <a:pt x="1166" y="7528"/>
                  <a:pt x="1157" y="7520"/>
                  <a:pt x="1149" y="7516"/>
                </a:cubicBezTo>
                <a:lnTo>
                  <a:pt x="1161" y="7489"/>
                </a:lnTo>
                <a:close/>
                <a:moveTo>
                  <a:pt x="10620" y="7599"/>
                </a:moveTo>
                <a:cubicBezTo>
                  <a:pt x="10627" y="7599"/>
                  <a:pt x="10641" y="7606"/>
                  <a:pt x="10642" y="7611"/>
                </a:cubicBezTo>
                <a:cubicBezTo>
                  <a:pt x="10644" y="7618"/>
                  <a:pt x="10635" y="7628"/>
                  <a:pt x="10631" y="7637"/>
                </a:cubicBezTo>
                <a:lnTo>
                  <a:pt x="10603" y="7625"/>
                </a:lnTo>
                <a:cubicBezTo>
                  <a:pt x="10609" y="7615"/>
                  <a:pt x="10611" y="7603"/>
                  <a:pt x="10618" y="7600"/>
                </a:cubicBezTo>
                <a:cubicBezTo>
                  <a:pt x="10619" y="7599"/>
                  <a:pt x="10620" y="7599"/>
                  <a:pt x="10620" y="7599"/>
                </a:cubicBezTo>
                <a:close/>
                <a:moveTo>
                  <a:pt x="10988" y="7677"/>
                </a:moveTo>
                <a:lnTo>
                  <a:pt x="10988" y="7677"/>
                </a:lnTo>
                <a:cubicBezTo>
                  <a:pt x="10990" y="7698"/>
                  <a:pt x="10994" y="7721"/>
                  <a:pt x="10961" y="7725"/>
                </a:cubicBezTo>
                <a:cubicBezTo>
                  <a:pt x="10946" y="7694"/>
                  <a:pt x="10968" y="7685"/>
                  <a:pt x="10988" y="7677"/>
                </a:cubicBezTo>
                <a:close/>
                <a:moveTo>
                  <a:pt x="3543" y="7694"/>
                </a:moveTo>
                <a:cubicBezTo>
                  <a:pt x="3545" y="7716"/>
                  <a:pt x="3550" y="7740"/>
                  <a:pt x="3515" y="7744"/>
                </a:cubicBezTo>
                <a:cubicBezTo>
                  <a:pt x="3501" y="7712"/>
                  <a:pt x="3523" y="7704"/>
                  <a:pt x="3543" y="7694"/>
                </a:cubicBezTo>
                <a:close/>
                <a:moveTo>
                  <a:pt x="6729" y="9271"/>
                </a:moveTo>
                <a:cubicBezTo>
                  <a:pt x="6732" y="9293"/>
                  <a:pt x="6736" y="9316"/>
                  <a:pt x="6703" y="9320"/>
                </a:cubicBezTo>
                <a:cubicBezTo>
                  <a:pt x="6688" y="9289"/>
                  <a:pt x="6709" y="9280"/>
                  <a:pt x="6729" y="9271"/>
                </a:cubicBezTo>
                <a:close/>
                <a:moveTo>
                  <a:pt x="1984" y="9485"/>
                </a:moveTo>
                <a:lnTo>
                  <a:pt x="1984" y="9485"/>
                </a:lnTo>
                <a:cubicBezTo>
                  <a:pt x="2029" y="9507"/>
                  <a:pt x="2034" y="9539"/>
                  <a:pt x="2014" y="9582"/>
                </a:cubicBezTo>
                <a:cubicBezTo>
                  <a:pt x="1972" y="9559"/>
                  <a:pt x="1960" y="9528"/>
                  <a:pt x="1984" y="9485"/>
                </a:cubicBezTo>
                <a:close/>
                <a:moveTo>
                  <a:pt x="20379" y="9660"/>
                </a:moveTo>
                <a:cubicBezTo>
                  <a:pt x="20386" y="9660"/>
                  <a:pt x="20398" y="9667"/>
                  <a:pt x="20399" y="9672"/>
                </a:cubicBezTo>
                <a:cubicBezTo>
                  <a:pt x="20402" y="9679"/>
                  <a:pt x="20392" y="9689"/>
                  <a:pt x="20388" y="9698"/>
                </a:cubicBezTo>
                <a:cubicBezTo>
                  <a:pt x="20379" y="9693"/>
                  <a:pt x="20370" y="9690"/>
                  <a:pt x="20362" y="9686"/>
                </a:cubicBezTo>
                <a:cubicBezTo>
                  <a:pt x="20366" y="9677"/>
                  <a:pt x="20368" y="9664"/>
                  <a:pt x="20375" y="9661"/>
                </a:cubicBezTo>
                <a:cubicBezTo>
                  <a:pt x="20376" y="9660"/>
                  <a:pt x="20377" y="9660"/>
                  <a:pt x="20379" y="9660"/>
                </a:cubicBezTo>
                <a:close/>
                <a:moveTo>
                  <a:pt x="15452" y="9544"/>
                </a:moveTo>
                <a:cubicBezTo>
                  <a:pt x="15510" y="9556"/>
                  <a:pt x="15554" y="9600"/>
                  <a:pt x="15570" y="9672"/>
                </a:cubicBezTo>
                <a:lnTo>
                  <a:pt x="15570" y="9672"/>
                </a:lnTo>
                <a:cubicBezTo>
                  <a:pt x="15551" y="9655"/>
                  <a:pt x="15534" y="9649"/>
                  <a:pt x="15519" y="9649"/>
                </a:cubicBezTo>
                <a:cubicBezTo>
                  <a:pt x="15467" y="9649"/>
                  <a:pt x="15427" y="9720"/>
                  <a:pt x="15365" y="9720"/>
                </a:cubicBezTo>
                <a:cubicBezTo>
                  <a:pt x="15352" y="9720"/>
                  <a:pt x="15339" y="9717"/>
                  <a:pt x="15325" y="9710"/>
                </a:cubicBezTo>
                <a:cubicBezTo>
                  <a:pt x="15368" y="9654"/>
                  <a:pt x="15409" y="9600"/>
                  <a:pt x="15452" y="9544"/>
                </a:cubicBezTo>
                <a:close/>
                <a:moveTo>
                  <a:pt x="12241" y="9693"/>
                </a:moveTo>
                <a:cubicBezTo>
                  <a:pt x="12258" y="9693"/>
                  <a:pt x="12265" y="9709"/>
                  <a:pt x="12272" y="9724"/>
                </a:cubicBezTo>
                <a:lnTo>
                  <a:pt x="12272" y="9724"/>
                </a:lnTo>
                <a:cubicBezTo>
                  <a:pt x="12265" y="9725"/>
                  <a:pt x="12259" y="9726"/>
                  <a:pt x="12252" y="9726"/>
                </a:cubicBezTo>
                <a:cubicBezTo>
                  <a:pt x="12238" y="9726"/>
                  <a:pt x="12225" y="9721"/>
                  <a:pt x="12223" y="9698"/>
                </a:cubicBezTo>
                <a:cubicBezTo>
                  <a:pt x="12230" y="9694"/>
                  <a:pt x="12236" y="9693"/>
                  <a:pt x="12241" y="9693"/>
                </a:cubicBezTo>
                <a:close/>
                <a:moveTo>
                  <a:pt x="15253" y="9841"/>
                </a:moveTo>
                <a:cubicBezTo>
                  <a:pt x="15265" y="9841"/>
                  <a:pt x="15278" y="9845"/>
                  <a:pt x="15293" y="9854"/>
                </a:cubicBezTo>
                <a:cubicBezTo>
                  <a:pt x="15279" y="9881"/>
                  <a:pt x="15260" y="9894"/>
                  <a:pt x="15237" y="9894"/>
                </a:cubicBezTo>
                <a:cubicBezTo>
                  <a:pt x="15224" y="9894"/>
                  <a:pt x="15210" y="9890"/>
                  <a:pt x="15195" y="9882"/>
                </a:cubicBezTo>
                <a:cubicBezTo>
                  <a:pt x="15211" y="9856"/>
                  <a:pt x="15230" y="9841"/>
                  <a:pt x="15253" y="9841"/>
                </a:cubicBezTo>
                <a:close/>
                <a:moveTo>
                  <a:pt x="1327" y="9994"/>
                </a:moveTo>
                <a:cubicBezTo>
                  <a:pt x="1345" y="10045"/>
                  <a:pt x="1361" y="10083"/>
                  <a:pt x="1306" y="10110"/>
                </a:cubicBezTo>
                <a:lnTo>
                  <a:pt x="1306" y="10110"/>
                </a:lnTo>
                <a:cubicBezTo>
                  <a:pt x="1305" y="10075"/>
                  <a:pt x="1264" y="10036"/>
                  <a:pt x="1327" y="9994"/>
                </a:cubicBezTo>
                <a:close/>
                <a:moveTo>
                  <a:pt x="18455" y="10078"/>
                </a:moveTo>
                <a:cubicBezTo>
                  <a:pt x="18464" y="10083"/>
                  <a:pt x="18478" y="10085"/>
                  <a:pt x="18481" y="10092"/>
                </a:cubicBezTo>
                <a:cubicBezTo>
                  <a:pt x="18483" y="10099"/>
                  <a:pt x="18475" y="10114"/>
                  <a:pt x="18469" y="10116"/>
                </a:cubicBezTo>
                <a:cubicBezTo>
                  <a:pt x="18469" y="10117"/>
                  <a:pt x="18468" y="10117"/>
                  <a:pt x="18467" y="10117"/>
                </a:cubicBezTo>
                <a:cubicBezTo>
                  <a:pt x="18461" y="10117"/>
                  <a:pt x="18451" y="10109"/>
                  <a:pt x="18443" y="10106"/>
                </a:cubicBezTo>
                <a:lnTo>
                  <a:pt x="18455" y="10078"/>
                </a:lnTo>
                <a:close/>
                <a:moveTo>
                  <a:pt x="3708" y="10068"/>
                </a:moveTo>
                <a:cubicBezTo>
                  <a:pt x="3706" y="10108"/>
                  <a:pt x="3696" y="10133"/>
                  <a:pt x="3668" y="10133"/>
                </a:cubicBezTo>
                <a:cubicBezTo>
                  <a:pt x="3651" y="10133"/>
                  <a:pt x="3628" y="10125"/>
                  <a:pt x="3596" y="10105"/>
                </a:cubicBezTo>
                <a:cubicBezTo>
                  <a:pt x="3643" y="10089"/>
                  <a:pt x="3676" y="10079"/>
                  <a:pt x="3708" y="10068"/>
                </a:cubicBezTo>
                <a:close/>
                <a:moveTo>
                  <a:pt x="8410" y="10136"/>
                </a:moveTo>
                <a:cubicBezTo>
                  <a:pt x="8419" y="10142"/>
                  <a:pt x="8433" y="10144"/>
                  <a:pt x="8436" y="10151"/>
                </a:cubicBezTo>
                <a:cubicBezTo>
                  <a:pt x="8438" y="10157"/>
                  <a:pt x="8430" y="10172"/>
                  <a:pt x="8424" y="10176"/>
                </a:cubicBezTo>
                <a:cubicBezTo>
                  <a:pt x="8423" y="10176"/>
                  <a:pt x="8423" y="10176"/>
                  <a:pt x="8422" y="10176"/>
                </a:cubicBezTo>
                <a:cubicBezTo>
                  <a:pt x="8416" y="10176"/>
                  <a:pt x="8406" y="10168"/>
                  <a:pt x="8398" y="10164"/>
                </a:cubicBezTo>
                <a:lnTo>
                  <a:pt x="8410" y="10136"/>
                </a:lnTo>
                <a:close/>
                <a:moveTo>
                  <a:pt x="10898" y="10205"/>
                </a:moveTo>
                <a:cubicBezTo>
                  <a:pt x="10867" y="10259"/>
                  <a:pt x="10847" y="10293"/>
                  <a:pt x="10817" y="10344"/>
                </a:cubicBezTo>
                <a:cubicBezTo>
                  <a:pt x="10762" y="10246"/>
                  <a:pt x="10778" y="10210"/>
                  <a:pt x="10898" y="10205"/>
                </a:cubicBezTo>
                <a:close/>
                <a:moveTo>
                  <a:pt x="21905" y="10365"/>
                </a:moveTo>
                <a:cubicBezTo>
                  <a:pt x="21920" y="10365"/>
                  <a:pt x="21932" y="10370"/>
                  <a:pt x="21935" y="10394"/>
                </a:cubicBezTo>
                <a:cubicBezTo>
                  <a:pt x="21928" y="10397"/>
                  <a:pt x="21922" y="10399"/>
                  <a:pt x="21917" y="10399"/>
                </a:cubicBezTo>
                <a:cubicBezTo>
                  <a:pt x="21900" y="10399"/>
                  <a:pt x="21893" y="10382"/>
                  <a:pt x="21886" y="10367"/>
                </a:cubicBezTo>
                <a:lnTo>
                  <a:pt x="21886" y="10367"/>
                </a:lnTo>
                <a:cubicBezTo>
                  <a:pt x="21892" y="10366"/>
                  <a:pt x="21899" y="10365"/>
                  <a:pt x="21905" y="10365"/>
                </a:cubicBezTo>
                <a:close/>
                <a:moveTo>
                  <a:pt x="2140" y="10327"/>
                </a:moveTo>
                <a:cubicBezTo>
                  <a:pt x="2144" y="10327"/>
                  <a:pt x="2149" y="10328"/>
                  <a:pt x="2153" y="10328"/>
                </a:cubicBezTo>
                <a:cubicBezTo>
                  <a:pt x="2196" y="10335"/>
                  <a:pt x="2214" y="10372"/>
                  <a:pt x="2194" y="10418"/>
                </a:cubicBezTo>
                <a:cubicBezTo>
                  <a:pt x="2159" y="10411"/>
                  <a:pt x="2124" y="10405"/>
                  <a:pt x="2088" y="10399"/>
                </a:cubicBezTo>
                <a:lnTo>
                  <a:pt x="2088" y="10399"/>
                </a:lnTo>
                <a:cubicBezTo>
                  <a:pt x="2082" y="10355"/>
                  <a:pt x="2105" y="10327"/>
                  <a:pt x="2140" y="10327"/>
                </a:cubicBezTo>
                <a:close/>
                <a:moveTo>
                  <a:pt x="4288" y="10419"/>
                </a:moveTo>
                <a:cubicBezTo>
                  <a:pt x="4297" y="10424"/>
                  <a:pt x="4310" y="10427"/>
                  <a:pt x="4313" y="10434"/>
                </a:cubicBezTo>
                <a:cubicBezTo>
                  <a:pt x="4316" y="10439"/>
                  <a:pt x="4308" y="10455"/>
                  <a:pt x="4301" y="10458"/>
                </a:cubicBezTo>
                <a:cubicBezTo>
                  <a:pt x="4300" y="10458"/>
                  <a:pt x="4300" y="10459"/>
                  <a:pt x="4299" y="10459"/>
                </a:cubicBezTo>
                <a:cubicBezTo>
                  <a:pt x="4293" y="10459"/>
                  <a:pt x="4283" y="10450"/>
                  <a:pt x="4275" y="10447"/>
                </a:cubicBezTo>
                <a:cubicBezTo>
                  <a:pt x="4280" y="10438"/>
                  <a:pt x="4284" y="10429"/>
                  <a:pt x="4288" y="10419"/>
                </a:cubicBezTo>
                <a:close/>
                <a:moveTo>
                  <a:pt x="23611" y="10521"/>
                </a:moveTo>
                <a:cubicBezTo>
                  <a:pt x="23643" y="10523"/>
                  <a:pt x="23648" y="10537"/>
                  <a:pt x="23624" y="10558"/>
                </a:cubicBezTo>
                <a:cubicBezTo>
                  <a:pt x="23624" y="10559"/>
                  <a:pt x="23624" y="10559"/>
                  <a:pt x="23623" y="10559"/>
                </a:cubicBezTo>
                <a:cubicBezTo>
                  <a:pt x="23619" y="10559"/>
                  <a:pt x="23607" y="10551"/>
                  <a:pt x="23599" y="10547"/>
                </a:cubicBezTo>
                <a:cubicBezTo>
                  <a:pt x="23603" y="10538"/>
                  <a:pt x="23608" y="10521"/>
                  <a:pt x="23611" y="10521"/>
                </a:cubicBezTo>
                <a:close/>
                <a:moveTo>
                  <a:pt x="26010" y="10665"/>
                </a:moveTo>
                <a:cubicBezTo>
                  <a:pt x="26019" y="10669"/>
                  <a:pt x="26034" y="10673"/>
                  <a:pt x="26034" y="10678"/>
                </a:cubicBezTo>
                <a:cubicBezTo>
                  <a:pt x="26034" y="10696"/>
                  <a:pt x="26029" y="10705"/>
                  <a:pt x="26020" y="10705"/>
                </a:cubicBezTo>
                <a:cubicBezTo>
                  <a:pt x="26014" y="10705"/>
                  <a:pt x="26007" y="10700"/>
                  <a:pt x="25998" y="10690"/>
                </a:cubicBezTo>
                <a:cubicBezTo>
                  <a:pt x="25995" y="10687"/>
                  <a:pt x="26006" y="10673"/>
                  <a:pt x="26010" y="10665"/>
                </a:cubicBezTo>
                <a:close/>
                <a:moveTo>
                  <a:pt x="3114" y="10756"/>
                </a:moveTo>
                <a:cubicBezTo>
                  <a:pt x="3122" y="10756"/>
                  <a:pt x="3133" y="10763"/>
                  <a:pt x="3135" y="10768"/>
                </a:cubicBezTo>
                <a:cubicBezTo>
                  <a:pt x="3137" y="10775"/>
                  <a:pt x="3129" y="10785"/>
                  <a:pt x="3125" y="10794"/>
                </a:cubicBezTo>
                <a:lnTo>
                  <a:pt x="3097" y="10782"/>
                </a:lnTo>
                <a:cubicBezTo>
                  <a:pt x="3101" y="10773"/>
                  <a:pt x="3104" y="10760"/>
                  <a:pt x="3111" y="10757"/>
                </a:cubicBezTo>
                <a:cubicBezTo>
                  <a:pt x="3112" y="10756"/>
                  <a:pt x="3113" y="10756"/>
                  <a:pt x="3114" y="10756"/>
                </a:cubicBezTo>
                <a:close/>
                <a:moveTo>
                  <a:pt x="13843" y="10940"/>
                </a:moveTo>
                <a:cubicBezTo>
                  <a:pt x="13855" y="10940"/>
                  <a:pt x="13868" y="10944"/>
                  <a:pt x="13881" y="10951"/>
                </a:cubicBezTo>
                <a:cubicBezTo>
                  <a:pt x="13873" y="10963"/>
                  <a:pt x="13868" y="10984"/>
                  <a:pt x="13855" y="10990"/>
                </a:cubicBezTo>
                <a:cubicBezTo>
                  <a:pt x="13845" y="10994"/>
                  <a:pt x="13831" y="10999"/>
                  <a:pt x="13820" y="10999"/>
                </a:cubicBezTo>
                <a:cubicBezTo>
                  <a:pt x="13807" y="10999"/>
                  <a:pt x="13798" y="10992"/>
                  <a:pt x="13804" y="10967"/>
                </a:cubicBezTo>
                <a:cubicBezTo>
                  <a:pt x="13808" y="10950"/>
                  <a:pt x="13824" y="10940"/>
                  <a:pt x="13843" y="10940"/>
                </a:cubicBezTo>
                <a:close/>
                <a:moveTo>
                  <a:pt x="19086" y="10977"/>
                </a:moveTo>
                <a:cubicBezTo>
                  <a:pt x="19100" y="10977"/>
                  <a:pt x="19113" y="10982"/>
                  <a:pt x="19116" y="11007"/>
                </a:cubicBezTo>
                <a:cubicBezTo>
                  <a:pt x="19109" y="11010"/>
                  <a:pt x="19103" y="11011"/>
                  <a:pt x="19098" y="11011"/>
                </a:cubicBezTo>
                <a:cubicBezTo>
                  <a:pt x="19080" y="11011"/>
                  <a:pt x="19073" y="10995"/>
                  <a:pt x="19066" y="10979"/>
                </a:cubicBezTo>
                <a:lnTo>
                  <a:pt x="19066" y="10979"/>
                </a:lnTo>
                <a:cubicBezTo>
                  <a:pt x="19073" y="10978"/>
                  <a:pt x="19079" y="10977"/>
                  <a:pt x="19086" y="10977"/>
                </a:cubicBezTo>
                <a:close/>
                <a:moveTo>
                  <a:pt x="22988" y="10962"/>
                </a:moveTo>
                <a:lnTo>
                  <a:pt x="22988" y="10962"/>
                </a:lnTo>
                <a:cubicBezTo>
                  <a:pt x="23003" y="10993"/>
                  <a:pt x="22980" y="11002"/>
                  <a:pt x="22960" y="11011"/>
                </a:cubicBezTo>
                <a:lnTo>
                  <a:pt x="22960" y="11011"/>
                </a:lnTo>
                <a:cubicBezTo>
                  <a:pt x="22958" y="10989"/>
                  <a:pt x="22954" y="10966"/>
                  <a:pt x="22988" y="10962"/>
                </a:cubicBezTo>
                <a:close/>
                <a:moveTo>
                  <a:pt x="5626" y="10987"/>
                </a:moveTo>
                <a:lnTo>
                  <a:pt x="5626" y="10987"/>
                </a:lnTo>
                <a:cubicBezTo>
                  <a:pt x="5629" y="11009"/>
                  <a:pt x="5632" y="11031"/>
                  <a:pt x="5599" y="11035"/>
                </a:cubicBezTo>
                <a:cubicBezTo>
                  <a:pt x="5585" y="11004"/>
                  <a:pt x="5606" y="10996"/>
                  <a:pt x="5626" y="10987"/>
                </a:cubicBezTo>
                <a:close/>
                <a:moveTo>
                  <a:pt x="5482" y="11034"/>
                </a:moveTo>
                <a:cubicBezTo>
                  <a:pt x="5491" y="11038"/>
                  <a:pt x="5506" y="11043"/>
                  <a:pt x="5506" y="11047"/>
                </a:cubicBezTo>
                <a:cubicBezTo>
                  <a:pt x="5506" y="11065"/>
                  <a:pt x="5501" y="11075"/>
                  <a:pt x="5492" y="11075"/>
                </a:cubicBezTo>
                <a:cubicBezTo>
                  <a:pt x="5487" y="11075"/>
                  <a:pt x="5479" y="11070"/>
                  <a:pt x="5471" y="11059"/>
                </a:cubicBezTo>
                <a:cubicBezTo>
                  <a:pt x="5467" y="11057"/>
                  <a:pt x="5478" y="11043"/>
                  <a:pt x="5482" y="11034"/>
                </a:cubicBezTo>
                <a:close/>
                <a:moveTo>
                  <a:pt x="13697" y="11244"/>
                </a:moveTo>
                <a:cubicBezTo>
                  <a:pt x="13705" y="11244"/>
                  <a:pt x="13716" y="11251"/>
                  <a:pt x="13718" y="11257"/>
                </a:cubicBezTo>
                <a:cubicBezTo>
                  <a:pt x="13720" y="11263"/>
                  <a:pt x="13712" y="11274"/>
                  <a:pt x="13708" y="11282"/>
                </a:cubicBezTo>
                <a:lnTo>
                  <a:pt x="13680" y="11270"/>
                </a:lnTo>
                <a:cubicBezTo>
                  <a:pt x="13684" y="11261"/>
                  <a:pt x="13687" y="11248"/>
                  <a:pt x="13694" y="11245"/>
                </a:cubicBezTo>
                <a:cubicBezTo>
                  <a:pt x="13695" y="11245"/>
                  <a:pt x="13696" y="11244"/>
                  <a:pt x="13697" y="11244"/>
                </a:cubicBezTo>
                <a:close/>
                <a:moveTo>
                  <a:pt x="5892" y="11229"/>
                </a:moveTo>
                <a:lnTo>
                  <a:pt x="5892" y="11229"/>
                </a:lnTo>
                <a:cubicBezTo>
                  <a:pt x="5955" y="11233"/>
                  <a:pt x="5983" y="11257"/>
                  <a:pt x="5929" y="11342"/>
                </a:cubicBezTo>
                <a:cubicBezTo>
                  <a:pt x="5913" y="11294"/>
                  <a:pt x="5902" y="11261"/>
                  <a:pt x="5892" y="11229"/>
                </a:cubicBezTo>
                <a:close/>
                <a:moveTo>
                  <a:pt x="4395" y="11418"/>
                </a:moveTo>
                <a:lnTo>
                  <a:pt x="4395" y="11418"/>
                </a:lnTo>
                <a:cubicBezTo>
                  <a:pt x="4409" y="11448"/>
                  <a:pt x="4388" y="11457"/>
                  <a:pt x="4368" y="11466"/>
                </a:cubicBezTo>
                <a:lnTo>
                  <a:pt x="4368" y="11466"/>
                </a:lnTo>
                <a:cubicBezTo>
                  <a:pt x="4365" y="11445"/>
                  <a:pt x="4362" y="11422"/>
                  <a:pt x="4395" y="11418"/>
                </a:cubicBezTo>
                <a:close/>
                <a:moveTo>
                  <a:pt x="27637" y="11418"/>
                </a:moveTo>
                <a:cubicBezTo>
                  <a:pt x="27668" y="11447"/>
                  <a:pt x="27682" y="11474"/>
                  <a:pt x="27642" y="11513"/>
                </a:cubicBezTo>
                <a:cubicBezTo>
                  <a:pt x="27618" y="11483"/>
                  <a:pt x="27594" y="11457"/>
                  <a:pt x="27637" y="11418"/>
                </a:cubicBezTo>
                <a:close/>
                <a:moveTo>
                  <a:pt x="18898" y="11808"/>
                </a:moveTo>
                <a:lnTo>
                  <a:pt x="18898" y="11808"/>
                </a:lnTo>
                <a:cubicBezTo>
                  <a:pt x="18913" y="11840"/>
                  <a:pt x="18892" y="11848"/>
                  <a:pt x="18872" y="11858"/>
                </a:cubicBezTo>
                <a:lnTo>
                  <a:pt x="18872" y="11858"/>
                </a:lnTo>
                <a:cubicBezTo>
                  <a:pt x="18869" y="11836"/>
                  <a:pt x="18865" y="11812"/>
                  <a:pt x="18898" y="11808"/>
                </a:cubicBezTo>
                <a:close/>
                <a:moveTo>
                  <a:pt x="28768" y="11853"/>
                </a:moveTo>
                <a:cubicBezTo>
                  <a:pt x="28777" y="11857"/>
                  <a:pt x="28793" y="11862"/>
                  <a:pt x="28793" y="11865"/>
                </a:cubicBezTo>
                <a:cubicBezTo>
                  <a:pt x="28792" y="11884"/>
                  <a:pt x="28787" y="11894"/>
                  <a:pt x="28779" y="11894"/>
                </a:cubicBezTo>
                <a:cubicBezTo>
                  <a:pt x="28773" y="11894"/>
                  <a:pt x="28765" y="11889"/>
                  <a:pt x="28757" y="11879"/>
                </a:cubicBezTo>
                <a:cubicBezTo>
                  <a:pt x="28754" y="11876"/>
                  <a:pt x="28764" y="11862"/>
                  <a:pt x="28768" y="11853"/>
                </a:cubicBezTo>
                <a:close/>
                <a:moveTo>
                  <a:pt x="29399" y="12055"/>
                </a:moveTo>
                <a:cubicBezTo>
                  <a:pt x="29408" y="12059"/>
                  <a:pt x="29423" y="12065"/>
                  <a:pt x="29423" y="12068"/>
                </a:cubicBezTo>
                <a:cubicBezTo>
                  <a:pt x="29423" y="12086"/>
                  <a:pt x="29418" y="12096"/>
                  <a:pt x="29409" y="12096"/>
                </a:cubicBezTo>
                <a:cubicBezTo>
                  <a:pt x="29404" y="12096"/>
                  <a:pt x="29396" y="12091"/>
                  <a:pt x="29388" y="12081"/>
                </a:cubicBezTo>
                <a:cubicBezTo>
                  <a:pt x="29384" y="12078"/>
                  <a:pt x="29395" y="12065"/>
                  <a:pt x="29399" y="12055"/>
                </a:cubicBezTo>
                <a:close/>
                <a:moveTo>
                  <a:pt x="13292" y="12060"/>
                </a:moveTo>
                <a:cubicBezTo>
                  <a:pt x="13299" y="12060"/>
                  <a:pt x="13311" y="12067"/>
                  <a:pt x="13314" y="12072"/>
                </a:cubicBezTo>
                <a:cubicBezTo>
                  <a:pt x="13316" y="12078"/>
                  <a:pt x="13307" y="12089"/>
                  <a:pt x="13303" y="12098"/>
                </a:cubicBezTo>
                <a:lnTo>
                  <a:pt x="13275" y="12086"/>
                </a:lnTo>
                <a:cubicBezTo>
                  <a:pt x="13280" y="12077"/>
                  <a:pt x="13283" y="12064"/>
                  <a:pt x="13290" y="12060"/>
                </a:cubicBezTo>
                <a:cubicBezTo>
                  <a:pt x="13291" y="12060"/>
                  <a:pt x="13291" y="12060"/>
                  <a:pt x="13292" y="12060"/>
                </a:cubicBezTo>
                <a:close/>
                <a:moveTo>
                  <a:pt x="29958" y="12217"/>
                </a:moveTo>
                <a:cubicBezTo>
                  <a:pt x="29965" y="12217"/>
                  <a:pt x="29978" y="12224"/>
                  <a:pt x="29979" y="12229"/>
                </a:cubicBezTo>
                <a:cubicBezTo>
                  <a:pt x="29983" y="12236"/>
                  <a:pt x="29973" y="12246"/>
                  <a:pt x="29969" y="12256"/>
                </a:cubicBezTo>
                <a:lnTo>
                  <a:pt x="29941" y="12243"/>
                </a:lnTo>
                <a:cubicBezTo>
                  <a:pt x="29946" y="12235"/>
                  <a:pt x="29949" y="12221"/>
                  <a:pt x="29955" y="12218"/>
                </a:cubicBezTo>
                <a:cubicBezTo>
                  <a:pt x="29956" y="12217"/>
                  <a:pt x="29957" y="12217"/>
                  <a:pt x="29958" y="12217"/>
                </a:cubicBezTo>
                <a:close/>
                <a:moveTo>
                  <a:pt x="23896" y="12415"/>
                </a:moveTo>
                <a:cubicBezTo>
                  <a:pt x="23928" y="12416"/>
                  <a:pt x="23933" y="12431"/>
                  <a:pt x="23909" y="12452"/>
                </a:cubicBezTo>
                <a:cubicBezTo>
                  <a:pt x="23909" y="12452"/>
                  <a:pt x="23908" y="12452"/>
                  <a:pt x="23908" y="12452"/>
                </a:cubicBezTo>
                <a:cubicBezTo>
                  <a:pt x="23903" y="12452"/>
                  <a:pt x="23891" y="12444"/>
                  <a:pt x="23884" y="12440"/>
                </a:cubicBezTo>
                <a:cubicBezTo>
                  <a:pt x="23888" y="12431"/>
                  <a:pt x="23892" y="12415"/>
                  <a:pt x="23896" y="12415"/>
                </a:cubicBezTo>
                <a:close/>
                <a:moveTo>
                  <a:pt x="23606" y="12498"/>
                </a:moveTo>
                <a:cubicBezTo>
                  <a:pt x="23613" y="12498"/>
                  <a:pt x="23625" y="12504"/>
                  <a:pt x="23627" y="12510"/>
                </a:cubicBezTo>
                <a:cubicBezTo>
                  <a:pt x="23630" y="12516"/>
                  <a:pt x="23621" y="12527"/>
                  <a:pt x="23617" y="12536"/>
                </a:cubicBezTo>
                <a:lnTo>
                  <a:pt x="23589" y="12524"/>
                </a:lnTo>
                <a:cubicBezTo>
                  <a:pt x="23593" y="12515"/>
                  <a:pt x="23597" y="12501"/>
                  <a:pt x="23603" y="12498"/>
                </a:cubicBezTo>
                <a:cubicBezTo>
                  <a:pt x="23604" y="12498"/>
                  <a:pt x="23605" y="12498"/>
                  <a:pt x="23606" y="12498"/>
                </a:cubicBezTo>
                <a:close/>
                <a:moveTo>
                  <a:pt x="30038" y="12511"/>
                </a:moveTo>
                <a:cubicBezTo>
                  <a:pt x="30047" y="12515"/>
                  <a:pt x="30061" y="12518"/>
                  <a:pt x="30064" y="12525"/>
                </a:cubicBezTo>
                <a:cubicBezTo>
                  <a:pt x="30066" y="12531"/>
                  <a:pt x="30058" y="12547"/>
                  <a:pt x="30051" y="12549"/>
                </a:cubicBezTo>
                <a:cubicBezTo>
                  <a:pt x="30050" y="12549"/>
                  <a:pt x="30050" y="12549"/>
                  <a:pt x="30049" y="12549"/>
                </a:cubicBezTo>
                <a:cubicBezTo>
                  <a:pt x="30043" y="12549"/>
                  <a:pt x="30033" y="12542"/>
                  <a:pt x="30026" y="12538"/>
                </a:cubicBezTo>
                <a:cubicBezTo>
                  <a:pt x="30030" y="12529"/>
                  <a:pt x="30034" y="12520"/>
                  <a:pt x="30038" y="12511"/>
                </a:cubicBezTo>
                <a:close/>
                <a:moveTo>
                  <a:pt x="13393" y="12672"/>
                </a:moveTo>
                <a:lnTo>
                  <a:pt x="13393" y="12672"/>
                </a:lnTo>
                <a:cubicBezTo>
                  <a:pt x="13407" y="12680"/>
                  <a:pt x="13427" y="12685"/>
                  <a:pt x="13432" y="12698"/>
                </a:cubicBezTo>
                <a:cubicBezTo>
                  <a:pt x="13442" y="12717"/>
                  <a:pt x="13454" y="12751"/>
                  <a:pt x="13424" y="12751"/>
                </a:cubicBezTo>
                <a:cubicBezTo>
                  <a:pt x="13420" y="12751"/>
                  <a:pt x="13415" y="12750"/>
                  <a:pt x="13410" y="12749"/>
                </a:cubicBezTo>
                <a:cubicBezTo>
                  <a:pt x="13383" y="12743"/>
                  <a:pt x="13375" y="12705"/>
                  <a:pt x="13393" y="12672"/>
                </a:cubicBezTo>
                <a:close/>
                <a:moveTo>
                  <a:pt x="39125" y="12722"/>
                </a:moveTo>
                <a:cubicBezTo>
                  <a:pt x="39137" y="12722"/>
                  <a:pt x="39151" y="12726"/>
                  <a:pt x="39166" y="12735"/>
                </a:cubicBezTo>
                <a:cubicBezTo>
                  <a:pt x="39152" y="12763"/>
                  <a:pt x="39134" y="12775"/>
                  <a:pt x="39111" y="12775"/>
                </a:cubicBezTo>
                <a:cubicBezTo>
                  <a:pt x="39099" y="12775"/>
                  <a:pt x="39085" y="12771"/>
                  <a:pt x="39070" y="12764"/>
                </a:cubicBezTo>
                <a:cubicBezTo>
                  <a:pt x="39084" y="12736"/>
                  <a:pt x="39103" y="12722"/>
                  <a:pt x="39125" y="12722"/>
                </a:cubicBezTo>
                <a:close/>
                <a:moveTo>
                  <a:pt x="30442" y="12837"/>
                </a:moveTo>
                <a:cubicBezTo>
                  <a:pt x="30457" y="12837"/>
                  <a:pt x="30469" y="12842"/>
                  <a:pt x="30472" y="12865"/>
                </a:cubicBezTo>
                <a:cubicBezTo>
                  <a:pt x="30465" y="12869"/>
                  <a:pt x="30459" y="12870"/>
                  <a:pt x="30454" y="12870"/>
                </a:cubicBezTo>
                <a:cubicBezTo>
                  <a:pt x="30437" y="12870"/>
                  <a:pt x="30430" y="12854"/>
                  <a:pt x="30423" y="12838"/>
                </a:cubicBezTo>
                <a:lnTo>
                  <a:pt x="30423" y="12838"/>
                </a:lnTo>
                <a:cubicBezTo>
                  <a:pt x="30429" y="12838"/>
                  <a:pt x="30436" y="12837"/>
                  <a:pt x="30442" y="12837"/>
                </a:cubicBezTo>
                <a:close/>
                <a:moveTo>
                  <a:pt x="17788" y="12881"/>
                </a:moveTo>
                <a:cubicBezTo>
                  <a:pt x="17819" y="12882"/>
                  <a:pt x="17825" y="12897"/>
                  <a:pt x="17800" y="12918"/>
                </a:cubicBezTo>
                <a:cubicBezTo>
                  <a:pt x="17800" y="12918"/>
                  <a:pt x="17800" y="12918"/>
                  <a:pt x="17800" y="12918"/>
                </a:cubicBezTo>
                <a:cubicBezTo>
                  <a:pt x="17796" y="12918"/>
                  <a:pt x="17784" y="12909"/>
                  <a:pt x="17775" y="12905"/>
                </a:cubicBezTo>
                <a:cubicBezTo>
                  <a:pt x="17779" y="12897"/>
                  <a:pt x="17785" y="12881"/>
                  <a:pt x="17788" y="12881"/>
                </a:cubicBezTo>
                <a:close/>
                <a:moveTo>
                  <a:pt x="20422" y="12958"/>
                </a:moveTo>
                <a:cubicBezTo>
                  <a:pt x="20465" y="12980"/>
                  <a:pt x="20475" y="13012"/>
                  <a:pt x="20451" y="13054"/>
                </a:cubicBezTo>
                <a:cubicBezTo>
                  <a:pt x="20407" y="13033"/>
                  <a:pt x="20402" y="12999"/>
                  <a:pt x="20422" y="12958"/>
                </a:cubicBezTo>
                <a:close/>
                <a:moveTo>
                  <a:pt x="38946" y="13160"/>
                </a:moveTo>
                <a:cubicBezTo>
                  <a:pt x="38978" y="13161"/>
                  <a:pt x="38983" y="13175"/>
                  <a:pt x="38959" y="13197"/>
                </a:cubicBezTo>
                <a:cubicBezTo>
                  <a:pt x="38959" y="13197"/>
                  <a:pt x="38958" y="13197"/>
                  <a:pt x="38958" y="13197"/>
                </a:cubicBezTo>
                <a:cubicBezTo>
                  <a:pt x="38954" y="13197"/>
                  <a:pt x="38941" y="13188"/>
                  <a:pt x="38934" y="13185"/>
                </a:cubicBezTo>
                <a:cubicBezTo>
                  <a:pt x="38938" y="13175"/>
                  <a:pt x="38942" y="13160"/>
                  <a:pt x="38946" y="13160"/>
                </a:cubicBezTo>
                <a:close/>
                <a:moveTo>
                  <a:pt x="30619" y="13183"/>
                </a:moveTo>
                <a:cubicBezTo>
                  <a:pt x="30637" y="13183"/>
                  <a:pt x="30644" y="13199"/>
                  <a:pt x="30651" y="13215"/>
                </a:cubicBezTo>
                <a:lnTo>
                  <a:pt x="30651" y="13215"/>
                </a:lnTo>
                <a:cubicBezTo>
                  <a:pt x="30644" y="13216"/>
                  <a:pt x="30638" y="13216"/>
                  <a:pt x="30632" y="13216"/>
                </a:cubicBezTo>
                <a:cubicBezTo>
                  <a:pt x="30617" y="13216"/>
                  <a:pt x="30605" y="13211"/>
                  <a:pt x="30602" y="13187"/>
                </a:cubicBezTo>
                <a:cubicBezTo>
                  <a:pt x="30609" y="13184"/>
                  <a:pt x="30614" y="13183"/>
                  <a:pt x="30619" y="13183"/>
                </a:cubicBezTo>
                <a:close/>
                <a:moveTo>
                  <a:pt x="30677" y="13217"/>
                </a:moveTo>
                <a:cubicBezTo>
                  <a:pt x="30691" y="13217"/>
                  <a:pt x="30704" y="13222"/>
                  <a:pt x="30707" y="13246"/>
                </a:cubicBezTo>
                <a:cubicBezTo>
                  <a:pt x="30700" y="13249"/>
                  <a:pt x="30694" y="13251"/>
                  <a:pt x="30689" y="13251"/>
                </a:cubicBezTo>
                <a:cubicBezTo>
                  <a:pt x="30672" y="13251"/>
                  <a:pt x="30665" y="13234"/>
                  <a:pt x="30657" y="13218"/>
                </a:cubicBezTo>
                <a:lnTo>
                  <a:pt x="30657" y="13218"/>
                </a:lnTo>
                <a:cubicBezTo>
                  <a:pt x="30664" y="13217"/>
                  <a:pt x="30670" y="13217"/>
                  <a:pt x="30677" y="13217"/>
                </a:cubicBezTo>
                <a:close/>
                <a:moveTo>
                  <a:pt x="18428" y="13585"/>
                </a:moveTo>
                <a:cubicBezTo>
                  <a:pt x="18443" y="13585"/>
                  <a:pt x="18455" y="13590"/>
                  <a:pt x="18457" y="13612"/>
                </a:cubicBezTo>
                <a:cubicBezTo>
                  <a:pt x="18457" y="13621"/>
                  <a:pt x="18436" y="13630"/>
                  <a:pt x="18424" y="13640"/>
                </a:cubicBezTo>
                <a:lnTo>
                  <a:pt x="18424" y="13640"/>
                </a:lnTo>
                <a:cubicBezTo>
                  <a:pt x="18419" y="13623"/>
                  <a:pt x="18414" y="13605"/>
                  <a:pt x="18408" y="13587"/>
                </a:cubicBezTo>
                <a:lnTo>
                  <a:pt x="18408" y="13587"/>
                </a:lnTo>
                <a:cubicBezTo>
                  <a:pt x="18415" y="13586"/>
                  <a:pt x="18422" y="13585"/>
                  <a:pt x="18428" y="13585"/>
                </a:cubicBezTo>
                <a:close/>
                <a:moveTo>
                  <a:pt x="18421" y="13647"/>
                </a:moveTo>
                <a:cubicBezTo>
                  <a:pt x="18423" y="13669"/>
                  <a:pt x="18428" y="13693"/>
                  <a:pt x="18393" y="13697"/>
                </a:cubicBezTo>
                <a:cubicBezTo>
                  <a:pt x="18378" y="13665"/>
                  <a:pt x="18401" y="13656"/>
                  <a:pt x="18421" y="13647"/>
                </a:cubicBezTo>
                <a:close/>
                <a:moveTo>
                  <a:pt x="39665" y="13852"/>
                </a:moveTo>
                <a:cubicBezTo>
                  <a:pt x="39696" y="13880"/>
                  <a:pt x="39711" y="13906"/>
                  <a:pt x="39670" y="13947"/>
                </a:cubicBezTo>
                <a:cubicBezTo>
                  <a:pt x="39646" y="13916"/>
                  <a:pt x="39624" y="13891"/>
                  <a:pt x="39665" y="13852"/>
                </a:cubicBezTo>
                <a:close/>
                <a:moveTo>
                  <a:pt x="18083" y="13938"/>
                </a:moveTo>
                <a:cubicBezTo>
                  <a:pt x="18097" y="13938"/>
                  <a:pt x="18110" y="13943"/>
                  <a:pt x="18113" y="13968"/>
                </a:cubicBezTo>
                <a:cubicBezTo>
                  <a:pt x="18106" y="13971"/>
                  <a:pt x="18100" y="13972"/>
                  <a:pt x="18095" y="13972"/>
                </a:cubicBezTo>
                <a:cubicBezTo>
                  <a:pt x="18078" y="13972"/>
                  <a:pt x="18071" y="13955"/>
                  <a:pt x="18064" y="13940"/>
                </a:cubicBezTo>
                <a:lnTo>
                  <a:pt x="18064" y="13940"/>
                </a:lnTo>
                <a:cubicBezTo>
                  <a:pt x="18070" y="13939"/>
                  <a:pt x="18077" y="13938"/>
                  <a:pt x="18083" y="13938"/>
                </a:cubicBezTo>
                <a:close/>
                <a:moveTo>
                  <a:pt x="28959" y="14091"/>
                </a:moveTo>
                <a:cubicBezTo>
                  <a:pt x="28969" y="14096"/>
                  <a:pt x="28982" y="14098"/>
                  <a:pt x="28985" y="14106"/>
                </a:cubicBezTo>
                <a:cubicBezTo>
                  <a:pt x="28988" y="14111"/>
                  <a:pt x="28979" y="14127"/>
                  <a:pt x="28973" y="14130"/>
                </a:cubicBezTo>
                <a:cubicBezTo>
                  <a:pt x="28972" y="14130"/>
                  <a:pt x="28972" y="14130"/>
                  <a:pt x="28971" y="14130"/>
                </a:cubicBezTo>
                <a:cubicBezTo>
                  <a:pt x="28965" y="14130"/>
                  <a:pt x="28955" y="14122"/>
                  <a:pt x="28948" y="14118"/>
                </a:cubicBezTo>
                <a:cubicBezTo>
                  <a:pt x="28952" y="14110"/>
                  <a:pt x="28956" y="14101"/>
                  <a:pt x="28959" y="14091"/>
                </a:cubicBezTo>
                <a:close/>
                <a:moveTo>
                  <a:pt x="9917" y="12067"/>
                </a:moveTo>
                <a:cubicBezTo>
                  <a:pt x="9943" y="12095"/>
                  <a:pt x="9970" y="12124"/>
                  <a:pt x="9997" y="12151"/>
                </a:cubicBezTo>
                <a:cubicBezTo>
                  <a:pt x="10028" y="12113"/>
                  <a:pt x="10064" y="12099"/>
                  <a:pt x="10098" y="12099"/>
                </a:cubicBezTo>
                <a:cubicBezTo>
                  <a:pt x="10143" y="12099"/>
                  <a:pt x="10187" y="12125"/>
                  <a:pt x="10215" y="12153"/>
                </a:cubicBezTo>
                <a:cubicBezTo>
                  <a:pt x="10284" y="12220"/>
                  <a:pt x="10361" y="12274"/>
                  <a:pt x="10442" y="12298"/>
                </a:cubicBezTo>
                <a:cubicBezTo>
                  <a:pt x="10610" y="12346"/>
                  <a:pt x="10754" y="12449"/>
                  <a:pt x="10866" y="12555"/>
                </a:cubicBezTo>
                <a:cubicBezTo>
                  <a:pt x="10992" y="12674"/>
                  <a:pt x="11274" y="12718"/>
                  <a:pt x="11175" y="13001"/>
                </a:cubicBezTo>
                <a:cubicBezTo>
                  <a:pt x="11174" y="13005"/>
                  <a:pt x="11189" y="13013"/>
                  <a:pt x="11202" y="13024"/>
                </a:cubicBezTo>
                <a:cubicBezTo>
                  <a:pt x="11224" y="13034"/>
                  <a:pt x="11251" y="13048"/>
                  <a:pt x="11273" y="13059"/>
                </a:cubicBezTo>
                <a:cubicBezTo>
                  <a:pt x="11303" y="13056"/>
                  <a:pt x="11307" y="13003"/>
                  <a:pt x="11329" y="13003"/>
                </a:cubicBezTo>
                <a:cubicBezTo>
                  <a:pt x="11334" y="13003"/>
                  <a:pt x="11340" y="13005"/>
                  <a:pt x="11347" y="13011"/>
                </a:cubicBezTo>
                <a:cubicBezTo>
                  <a:pt x="11425" y="13098"/>
                  <a:pt x="11344" y="13179"/>
                  <a:pt x="11367" y="13253"/>
                </a:cubicBezTo>
                <a:cubicBezTo>
                  <a:pt x="11450" y="13333"/>
                  <a:pt x="11556" y="13361"/>
                  <a:pt x="11656" y="13385"/>
                </a:cubicBezTo>
                <a:cubicBezTo>
                  <a:pt x="11678" y="13463"/>
                  <a:pt x="11698" y="13531"/>
                  <a:pt x="11720" y="13609"/>
                </a:cubicBezTo>
                <a:cubicBezTo>
                  <a:pt x="11591" y="13654"/>
                  <a:pt x="11675" y="13781"/>
                  <a:pt x="11628" y="13857"/>
                </a:cubicBezTo>
                <a:cubicBezTo>
                  <a:pt x="11572" y="13948"/>
                  <a:pt x="11492" y="14025"/>
                  <a:pt x="11422" y="14108"/>
                </a:cubicBezTo>
                <a:lnTo>
                  <a:pt x="11421" y="14111"/>
                </a:lnTo>
                <a:cubicBezTo>
                  <a:pt x="11427" y="14165"/>
                  <a:pt x="11474" y="14238"/>
                  <a:pt x="11364" y="14240"/>
                </a:cubicBezTo>
                <a:cubicBezTo>
                  <a:pt x="11293" y="14223"/>
                  <a:pt x="11336" y="14101"/>
                  <a:pt x="11244" y="14101"/>
                </a:cubicBezTo>
                <a:cubicBezTo>
                  <a:pt x="11240" y="14101"/>
                  <a:pt x="11235" y="14101"/>
                  <a:pt x="11230" y="14102"/>
                </a:cubicBezTo>
                <a:cubicBezTo>
                  <a:pt x="11230" y="14102"/>
                  <a:pt x="11229" y="14102"/>
                  <a:pt x="11229" y="14102"/>
                </a:cubicBezTo>
                <a:cubicBezTo>
                  <a:pt x="11144" y="14102"/>
                  <a:pt x="11223" y="14210"/>
                  <a:pt x="11158" y="14225"/>
                </a:cubicBezTo>
                <a:cubicBezTo>
                  <a:pt x="11126" y="14212"/>
                  <a:pt x="11130" y="14158"/>
                  <a:pt x="11075" y="14158"/>
                </a:cubicBezTo>
                <a:cubicBezTo>
                  <a:pt x="11070" y="14158"/>
                  <a:pt x="11064" y="14158"/>
                  <a:pt x="11057" y="14160"/>
                </a:cubicBezTo>
                <a:cubicBezTo>
                  <a:pt x="11057" y="14160"/>
                  <a:pt x="11057" y="14160"/>
                  <a:pt x="11057" y="14160"/>
                </a:cubicBezTo>
                <a:cubicBezTo>
                  <a:pt x="11052" y="14160"/>
                  <a:pt x="11055" y="14198"/>
                  <a:pt x="11029" y="14198"/>
                </a:cubicBezTo>
                <a:cubicBezTo>
                  <a:pt x="11023" y="14198"/>
                  <a:pt x="11017" y="14196"/>
                  <a:pt x="11008" y="14192"/>
                </a:cubicBezTo>
                <a:cubicBezTo>
                  <a:pt x="10997" y="14161"/>
                  <a:pt x="10983" y="14124"/>
                  <a:pt x="10963" y="14070"/>
                </a:cubicBezTo>
                <a:cubicBezTo>
                  <a:pt x="10791" y="14069"/>
                  <a:pt x="10748" y="13842"/>
                  <a:pt x="10542" y="13836"/>
                </a:cubicBezTo>
                <a:cubicBezTo>
                  <a:pt x="10411" y="13831"/>
                  <a:pt x="10298" y="13706"/>
                  <a:pt x="10157" y="13706"/>
                </a:cubicBezTo>
                <a:cubicBezTo>
                  <a:pt x="10127" y="13706"/>
                  <a:pt x="10095" y="13712"/>
                  <a:pt x="10061" y="13726"/>
                </a:cubicBezTo>
                <a:cubicBezTo>
                  <a:pt x="10017" y="13631"/>
                  <a:pt x="9975" y="13556"/>
                  <a:pt x="9882" y="13519"/>
                </a:cubicBezTo>
                <a:cubicBezTo>
                  <a:pt x="9773" y="13476"/>
                  <a:pt x="9650" y="13442"/>
                  <a:pt x="9565" y="13367"/>
                </a:cubicBezTo>
                <a:cubicBezTo>
                  <a:pt x="9469" y="13281"/>
                  <a:pt x="9361" y="13256"/>
                  <a:pt x="9250" y="13214"/>
                </a:cubicBezTo>
                <a:cubicBezTo>
                  <a:pt x="9149" y="13178"/>
                  <a:pt x="9051" y="13121"/>
                  <a:pt x="8982" y="13029"/>
                </a:cubicBezTo>
                <a:cubicBezTo>
                  <a:pt x="8934" y="13034"/>
                  <a:pt x="8885" y="13038"/>
                  <a:pt x="8820" y="13046"/>
                </a:cubicBezTo>
                <a:cubicBezTo>
                  <a:pt x="8910" y="12922"/>
                  <a:pt x="8799" y="12823"/>
                  <a:pt x="8809" y="12738"/>
                </a:cubicBezTo>
                <a:cubicBezTo>
                  <a:pt x="8846" y="12652"/>
                  <a:pt x="8873" y="12588"/>
                  <a:pt x="8900" y="12527"/>
                </a:cubicBezTo>
                <a:cubicBezTo>
                  <a:pt x="9151" y="12522"/>
                  <a:pt x="9187" y="12300"/>
                  <a:pt x="9310" y="12173"/>
                </a:cubicBezTo>
                <a:cubicBezTo>
                  <a:pt x="9413" y="12197"/>
                  <a:pt x="9477" y="12211"/>
                  <a:pt x="9535" y="12211"/>
                </a:cubicBezTo>
                <a:cubicBezTo>
                  <a:pt x="9630" y="12211"/>
                  <a:pt x="9709" y="12172"/>
                  <a:pt x="9917" y="12067"/>
                </a:cubicBezTo>
                <a:close/>
                <a:moveTo>
                  <a:pt x="12579" y="9685"/>
                </a:moveTo>
                <a:cubicBezTo>
                  <a:pt x="12619" y="9685"/>
                  <a:pt x="12658" y="9687"/>
                  <a:pt x="12697" y="9692"/>
                </a:cubicBezTo>
                <a:cubicBezTo>
                  <a:pt x="12732" y="9747"/>
                  <a:pt x="12724" y="9809"/>
                  <a:pt x="12782" y="9828"/>
                </a:cubicBezTo>
                <a:cubicBezTo>
                  <a:pt x="12788" y="9830"/>
                  <a:pt x="12794" y="9831"/>
                  <a:pt x="12800" y="9831"/>
                </a:cubicBezTo>
                <a:cubicBezTo>
                  <a:pt x="12829" y="9831"/>
                  <a:pt x="12858" y="9814"/>
                  <a:pt x="12887" y="9814"/>
                </a:cubicBezTo>
                <a:cubicBezTo>
                  <a:pt x="12900" y="9814"/>
                  <a:pt x="12914" y="9818"/>
                  <a:pt x="12927" y="9827"/>
                </a:cubicBezTo>
                <a:cubicBezTo>
                  <a:pt x="12966" y="9945"/>
                  <a:pt x="13089" y="9922"/>
                  <a:pt x="13168" y="9971"/>
                </a:cubicBezTo>
                <a:cubicBezTo>
                  <a:pt x="13191" y="10120"/>
                  <a:pt x="13375" y="10161"/>
                  <a:pt x="13397" y="10362"/>
                </a:cubicBezTo>
                <a:cubicBezTo>
                  <a:pt x="13400" y="10376"/>
                  <a:pt x="13310" y="10365"/>
                  <a:pt x="13312" y="10467"/>
                </a:cubicBezTo>
                <a:cubicBezTo>
                  <a:pt x="13331" y="10435"/>
                  <a:pt x="13348" y="10424"/>
                  <a:pt x="13365" y="10424"/>
                </a:cubicBezTo>
                <a:cubicBezTo>
                  <a:pt x="13394" y="10424"/>
                  <a:pt x="13422" y="10455"/>
                  <a:pt x="13455" y="10455"/>
                </a:cubicBezTo>
                <a:cubicBezTo>
                  <a:pt x="13469" y="10455"/>
                  <a:pt x="13483" y="10450"/>
                  <a:pt x="13499" y="10434"/>
                </a:cubicBezTo>
                <a:cubicBezTo>
                  <a:pt x="13517" y="10416"/>
                  <a:pt x="13535" y="10409"/>
                  <a:pt x="13555" y="10409"/>
                </a:cubicBezTo>
                <a:cubicBezTo>
                  <a:pt x="13598" y="10409"/>
                  <a:pt x="13647" y="10440"/>
                  <a:pt x="13703" y="10450"/>
                </a:cubicBezTo>
                <a:cubicBezTo>
                  <a:pt x="13612" y="10602"/>
                  <a:pt x="13736" y="10736"/>
                  <a:pt x="13734" y="10899"/>
                </a:cubicBezTo>
                <a:cubicBezTo>
                  <a:pt x="13695" y="10881"/>
                  <a:pt x="13658" y="10868"/>
                  <a:pt x="13624" y="10868"/>
                </a:cubicBezTo>
                <a:cubicBezTo>
                  <a:pt x="13587" y="10868"/>
                  <a:pt x="13553" y="10883"/>
                  <a:pt x="13525" y="10920"/>
                </a:cubicBezTo>
                <a:cubicBezTo>
                  <a:pt x="13476" y="11063"/>
                  <a:pt x="13634" y="11081"/>
                  <a:pt x="13690" y="11154"/>
                </a:cubicBezTo>
                <a:cubicBezTo>
                  <a:pt x="13667" y="11168"/>
                  <a:pt x="13646" y="11173"/>
                  <a:pt x="13627" y="11173"/>
                </a:cubicBezTo>
                <a:cubicBezTo>
                  <a:pt x="13569" y="11173"/>
                  <a:pt x="13524" y="11127"/>
                  <a:pt x="13460" y="11127"/>
                </a:cubicBezTo>
                <a:cubicBezTo>
                  <a:pt x="13447" y="11127"/>
                  <a:pt x="13434" y="11129"/>
                  <a:pt x="13420" y="11133"/>
                </a:cubicBezTo>
                <a:cubicBezTo>
                  <a:pt x="13491" y="11221"/>
                  <a:pt x="13565" y="11292"/>
                  <a:pt x="13576" y="11392"/>
                </a:cubicBezTo>
                <a:lnTo>
                  <a:pt x="13579" y="11394"/>
                </a:lnTo>
                <a:cubicBezTo>
                  <a:pt x="13645" y="11423"/>
                  <a:pt x="13731" y="11396"/>
                  <a:pt x="13787" y="11459"/>
                </a:cubicBezTo>
                <a:lnTo>
                  <a:pt x="13789" y="11461"/>
                </a:lnTo>
                <a:cubicBezTo>
                  <a:pt x="13894" y="11437"/>
                  <a:pt x="13999" y="11413"/>
                  <a:pt x="14067" y="11319"/>
                </a:cubicBezTo>
                <a:cubicBezTo>
                  <a:pt x="14070" y="11282"/>
                  <a:pt x="14023" y="11242"/>
                  <a:pt x="14087" y="11198"/>
                </a:cubicBezTo>
                <a:cubicBezTo>
                  <a:pt x="14101" y="11238"/>
                  <a:pt x="14112" y="11270"/>
                  <a:pt x="14123" y="11304"/>
                </a:cubicBezTo>
                <a:cubicBezTo>
                  <a:pt x="14154" y="11319"/>
                  <a:pt x="14186" y="11324"/>
                  <a:pt x="14217" y="11324"/>
                </a:cubicBezTo>
                <a:cubicBezTo>
                  <a:pt x="14288" y="11324"/>
                  <a:pt x="14358" y="11299"/>
                  <a:pt x="14426" y="11298"/>
                </a:cubicBezTo>
                <a:lnTo>
                  <a:pt x="14426" y="11298"/>
                </a:lnTo>
                <a:cubicBezTo>
                  <a:pt x="14412" y="11386"/>
                  <a:pt x="14402" y="11457"/>
                  <a:pt x="14390" y="11528"/>
                </a:cubicBezTo>
                <a:cubicBezTo>
                  <a:pt x="14399" y="11529"/>
                  <a:pt x="14408" y="11529"/>
                  <a:pt x="14416" y="11529"/>
                </a:cubicBezTo>
                <a:cubicBezTo>
                  <a:pt x="14497" y="11529"/>
                  <a:pt x="14561" y="11484"/>
                  <a:pt x="14631" y="11484"/>
                </a:cubicBezTo>
                <a:cubicBezTo>
                  <a:pt x="14647" y="11484"/>
                  <a:pt x="14663" y="11486"/>
                  <a:pt x="14679" y="11492"/>
                </a:cubicBezTo>
                <a:cubicBezTo>
                  <a:pt x="14693" y="11532"/>
                  <a:pt x="14714" y="11563"/>
                  <a:pt x="14755" y="11563"/>
                </a:cubicBezTo>
                <a:cubicBezTo>
                  <a:pt x="14767" y="11563"/>
                  <a:pt x="14781" y="11560"/>
                  <a:pt x="14797" y="11554"/>
                </a:cubicBezTo>
                <a:cubicBezTo>
                  <a:pt x="14826" y="11511"/>
                  <a:pt x="14859" y="11461"/>
                  <a:pt x="14890" y="11416"/>
                </a:cubicBezTo>
                <a:cubicBezTo>
                  <a:pt x="14996" y="11424"/>
                  <a:pt x="15074" y="11522"/>
                  <a:pt x="15180" y="11522"/>
                </a:cubicBezTo>
                <a:cubicBezTo>
                  <a:pt x="15199" y="11522"/>
                  <a:pt x="15218" y="11519"/>
                  <a:pt x="15239" y="11512"/>
                </a:cubicBezTo>
                <a:cubicBezTo>
                  <a:pt x="15376" y="11589"/>
                  <a:pt x="15386" y="11742"/>
                  <a:pt x="15434" y="11874"/>
                </a:cubicBezTo>
                <a:cubicBezTo>
                  <a:pt x="15738" y="11916"/>
                  <a:pt x="15788" y="12155"/>
                  <a:pt x="15852" y="12382"/>
                </a:cubicBezTo>
                <a:cubicBezTo>
                  <a:pt x="15860" y="12389"/>
                  <a:pt x="15869" y="12391"/>
                  <a:pt x="15878" y="12391"/>
                </a:cubicBezTo>
                <a:cubicBezTo>
                  <a:pt x="15890" y="12391"/>
                  <a:pt x="15902" y="12388"/>
                  <a:pt x="15913" y="12388"/>
                </a:cubicBezTo>
                <a:cubicBezTo>
                  <a:pt x="15928" y="12388"/>
                  <a:pt x="15942" y="12393"/>
                  <a:pt x="15950" y="12414"/>
                </a:cubicBezTo>
                <a:cubicBezTo>
                  <a:pt x="15928" y="12460"/>
                  <a:pt x="15907" y="12506"/>
                  <a:pt x="15885" y="12552"/>
                </a:cubicBezTo>
                <a:cubicBezTo>
                  <a:pt x="15994" y="12583"/>
                  <a:pt x="15949" y="12673"/>
                  <a:pt x="15953" y="12747"/>
                </a:cubicBezTo>
                <a:cubicBezTo>
                  <a:pt x="15969" y="12746"/>
                  <a:pt x="15984" y="12744"/>
                  <a:pt x="15999" y="12744"/>
                </a:cubicBezTo>
                <a:cubicBezTo>
                  <a:pt x="16036" y="12744"/>
                  <a:pt x="16067" y="12755"/>
                  <a:pt x="16073" y="12813"/>
                </a:cubicBezTo>
                <a:cubicBezTo>
                  <a:pt x="16028" y="12857"/>
                  <a:pt x="15981" y="12903"/>
                  <a:pt x="15940" y="12942"/>
                </a:cubicBezTo>
                <a:cubicBezTo>
                  <a:pt x="15930" y="12945"/>
                  <a:pt x="15922" y="12946"/>
                  <a:pt x="15913" y="12946"/>
                </a:cubicBezTo>
                <a:cubicBezTo>
                  <a:pt x="15857" y="12946"/>
                  <a:pt x="15820" y="12891"/>
                  <a:pt x="15770" y="12891"/>
                </a:cubicBezTo>
                <a:cubicBezTo>
                  <a:pt x="15760" y="12891"/>
                  <a:pt x="15751" y="12893"/>
                  <a:pt x="15740" y="12897"/>
                </a:cubicBezTo>
                <a:cubicBezTo>
                  <a:pt x="15698" y="13011"/>
                  <a:pt x="15826" y="13045"/>
                  <a:pt x="15850" y="13126"/>
                </a:cubicBezTo>
                <a:cubicBezTo>
                  <a:pt x="15825" y="13181"/>
                  <a:pt x="15800" y="13233"/>
                  <a:pt x="15779" y="13278"/>
                </a:cubicBezTo>
                <a:cubicBezTo>
                  <a:pt x="15834" y="13337"/>
                  <a:pt x="15882" y="13386"/>
                  <a:pt x="15928" y="13437"/>
                </a:cubicBezTo>
                <a:cubicBezTo>
                  <a:pt x="15862" y="13495"/>
                  <a:pt x="15795" y="13553"/>
                  <a:pt x="15716" y="13624"/>
                </a:cubicBezTo>
                <a:cubicBezTo>
                  <a:pt x="15748" y="13768"/>
                  <a:pt x="15569" y="13877"/>
                  <a:pt x="15669" y="14056"/>
                </a:cubicBezTo>
                <a:cubicBezTo>
                  <a:pt x="15594" y="14020"/>
                  <a:pt x="15547" y="13998"/>
                  <a:pt x="15500" y="13976"/>
                </a:cubicBezTo>
                <a:cubicBezTo>
                  <a:pt x="15459" y="14014"/>
                  <a:pt x="15417" y="14052"/>
                  <a:pt x="15379" y="14086"/>
                </a:cubicBezTo>
                <a:cubicBezTo>
                  <a:pt x="15355" y="14141"/>
                  <a:pt x="15415" y="14188"/>
                  <a:pt x="15401" y="14209"/>
                </a:cubicBezTo>
                <a:cubicBezTo>
                  <a:pt x="15227" y="14345"/>
                  <a:pt x="15088" y="14464"/>
                  <a:pt x="14965" y="14611"/>
                </a:cubicBezTo>
                <a:cubicBezTo>
                  <a:pt x="14529" y="14467"/>
                  <a:pt x="14193" y="14180"/>
                  <a:pt x="13917" y="13796"/>
                </a:cubicBezTo>
                <a:cubicBezTo>
                  <a:pt x="13910" y="13796"/>
                  <a:pt x="13904" y="13796"/>
                  <a:pt x="13899" y="13796"/>
                </a:cubicBezTo>
                <a:cubicBezTo>
                  <a:pt x="13695" y="13796"/>
                  <a:pt x="13664" y="13537"/>
                  <a:pt x="13458" y="13489"/>
                </a:cubicBezTo>
                <a:cubicBezTo>
                  <a:pt x="13678" y="13384"/>
                  <a:pt x="13598" y="13192"/>
                  <a:pt x="13668" y="13037"/>
                </a:cubicBezTo>
                <a:lnTo>
                  <a:pt x="13668" y="13037"/>
                </a:lnTo>
                <a:cubicBezTo>
                  <a:pt x="13593" y="13045"/>
                  <a:pt x="13544" y="13050"/>
                  <a:pt x="13486" y="13055"/>
                </a:cubicBezTo>
                <a:cubicBezTo>
                  <a:pt x="13510" y="12996"/>
                  <a:pt x="13532" y="12944"/>
                  <a:pt x="13552" y="12896"/>
                </a:cubicBezTo>
                <a:cubicBezTo>
                  <a:pt x="13536" y="12870"/>
                  <a:pt x="13491" y="12872"/>
                  <a:pt x="13503" y="12826"/>
                </a:cubicBezTo>
                <a:cubicBezTo>
                  <a:pt x="13579" y="12664"/>
                  <a:pt x="13785" y="12633"/>
                  <a:pt x="13880" y="12480"/>
                </a:cubicBezTo>
                <a:cubicBezTo>
                  <a:pt x="13838" y="12472"/>
                  <a:pt x="13802" y="12464"/>
                  <a:pt x="13771" y="12458"/>
                </a:cubicBezTo>
                <a:cubicBezTo>
                  <a:pt x="13783" y="12313"/>
                  <a:pt x="13949" y="12268"/>
                  <a:pt x="13975" y="12132"/>
                </a:cubicBezTo>
                <a:lnTo>
                  <a:pt x="13975" y="12132"/>
                </a:lnTo>
                <a:cubicBezTo>
                  <a:pt x="13855" y="12149"/>
                  <a:pt x="13787" y="12159"/>
                  <a:pt x="13731" y="12159"/>
                </a:cubicBezTo>
                <a:cubicBezTo>
                  <a:pt x="13656" y="12159"/>
                  <a:pt x="13603" y="12142"/>
                  <a:pt x="13480" y="12101"/>
                </a:cubicBezTo>
                <a:cubicBezTo>
                  <a:pt x="13512" y="12021"/>
                  <a:pt x="13433" y="11963"/>
                  <a:pt x="13441" y="11891"/>
                </a:cubicBezTo>
                <a:cubicBezTo>
                  <a:pt x="13431" y="11888"/>
                  <a:pt x="13423" y="11886"/>
                  <a:pt x="13415" y="11886"/>
                </a:cubicBezTo>
                <a:cubicBezTo>
                  <a:pt x="13368" y="11886"/>
                  <a:pt x="13353" y="11935"/>
                  <a:pt x="13325" y="11963"/>
                </a:cubicBezTo>
                <a:cubicBezTo>
                  <a:pt x="13297" y="11946"/>
                  <a:pt x="13269" y="11938"/>
                  <a:pt x="13240" y="11938"/>
                </a:cubicBezTo>
                <a:cubicBezTo>
                  <a:pt x="13211" y="11938"/>
                  <a:pt x="13181" y="11946"/>
                  <a:pt x="13151" y="11959"/>
                </a:cubicBezTo>
                <a:cubicBezTo>
                  <a:pt x="13109" y="12014"/>
                  <a:pt x="13065" y="12068"/>
                  <a:pt x="13023" y="12123"/>
                </a:cubicBezTo>
                <a:lnTo>
                  <a:pt x="13021" y="12126"/>
                </a:lnTo>
                <a:cubicBezTo>
                  <a:pt x="12951" y="12226"/>
                  <a:pt x="12882" y="12326"/>
                  <a:pt x="12813" y="12423"/>
                </a:cubicBezTo>
                <a:cubicBezTo>
                  <a:pt x="12774" y="12404"/>
                  <a:pt x="12747" y="12391"/>
                  <a:pt x="12726" y="12381"/>
                </a:cubicBezTo>
                <a:cubicBezTo>
                  <a:pt x="12717" y="12341"/>
                  <a:pt x="12775" y="12303"/>
                  <a:pt x="12713" y="12278"/>
                </a:cubicBezTo>
                <a:cubicBezTo>
                  <a:pt x="12610" y="12286"/>
                  <a:pt x="12621" y="12405"/>
                  <a:pt x="12584" y="12425"/>
                </a:cubicBezTo>
                <a:cubicBezTo>
                  <a:pt x="12547" y="12435"/>
                  <a:pt x="12511" y="12439"/>
                  <a:pt x="12477" y="12439"/>
                </a:cubicBezTo>
                <a:cubicBezTo>
                  <a:pt x="12299" y="12439"/>
                  <a:pt x="12167" y="12327"/>
                  <a:pt x="12010" y="12317"/>
                </a:cubicBezTo>
                <a:cubicBezTo>
                  <a:pt x="12020" y="12266"/>
                  <a:pt x="12113" y="12276"/>
                  <a:pt x="12077" y="12173"/>
                </a:cubicBezTo>
                <a:cubicBezTo>
                  <a:pt x="12031" y="12120"/>
                  <a:pt x="11918" y="12100"/>
                  <a:pt x="11880" y="12009"/>
                </a:cubicBezTo>
                <a:cubicBezTo>
                  <a:pt x="11878" y="12009"/>
                  <a:pt x="11877" y="12009"/>
                  <a:pt x="11875" y="12009"/>
                </a:cubicBezTo>
                <a:cubicBezTo>
                  <a:pt x="11793" y="12009"/>
                  <a:pt x="11751" y="12068"/>
                  <a:pt x="11695" y="12098"/>
                </a:cubicBezTo>
                <a:cubicBezTo>
                  <a:pt x="11654" y="12034"/>
                  <a:pt x="11610" y="11980"/>
                  <a:pt x="11533" y="11980"/>
                </a:cubicBezTo>
                <a:cubicBezTo>
                  <a:pt x="11524" y="11980"/>
                  <a:pt x="11513" y="11980"/>
                  <a:pt x="11502" y="11982"/>
                </a:cubicBezTo>
                <a:cubicBezTo>
                  <a:pt x="11483" y="11986"/>
                  <a:pt x="11466" y="11987"/>
                  <a:pt x="11449" y="11987"/>
                </a:cubicBezTo>
                <a:cubicBezTo>
                  <a:pt x="11313" y="11987"/>
                  <a:pt x="11243" y="11887"/>
                  <a:pt x="11185" y="11774"/>
                </a:cubicBezTo>
                <a:cubicBezTo>
                  <a:pt x="11184" y="11774"/>
                  <a:pt x="11183" y="11774"/>
                  <a:pt x="11182" y="11774"/>
                </a:cubicBezTo>
                <a:cubicBezTo>
                  <a:pt x="11044" y="11774"/>
                  <a:pt x="10954" y="11688"/>
                  <a:pt x="10865" y="11601"/>
                </a:cubicBezTo>
                <a:cubicBezTo>
                  <a:pt x="10834" y="11639"/>
                  <a:pt x="10813" y="11674"/>
                  <a:pt x="10761" y="11674"/>
                </a:cubicBezTo>
                <a:cubicBezTo>
                  <a:pt x="10758" y="11674"/>
                  <a:pt x="10755" y="11674"/>
                  <a:pt x="10752" y="11673"/>
                </a:cubicBezTo>
                <a:cubicBezTo>
                  <a:pt x="10659" y="11521"/>
                  <a:pt x="10563" y="11363"/>
                  <a:pt x="10467" y="11206"/>
                </a:cubicBezTo>
                <a:cubicBezTo>
                  <a:pt x="10469" y="11078"/>
                  <a:pt x="10629" y="10967"/>
                  <a:pt x="10504" y="10831"/>
                </a:cubicBezTo>
                <a:cubicBezTo>
                  <a:pt x="10688" y="10629"/>
                  <a:pt x="10950" y="10506"/>
                  <a:pt x="11091" y="10257"/>
                </a:cubicBezTo>
                <a:cubicBezTo>
                  <a:pt x="11089" y="10235"/>
                  <a:pt x="11080" y="10205"/>
                  <a:pt x="11115" y="10205"/>
                </a:cubicBezTo>
                <a:cubicBezTo>
                  <a:pt x="11115" y="10205"/>
                  <a:pt x="11115" y="10205"/>
                  <a:pt x="11116" y="10205"/>
                </a:cubicBezTo>
                <a:cubicBezTo>
                  <a:pt x="11126" y="10205"/>
                  <a:pt x="11136" y="10229"/>
                  <a:pt x="11147" y="10241"/>
                </a:cubicBezTo>
                <a:cubicBezTo>
                  <a:pt x="11166" y="10236"/>
                  <a:pt x="11186" y="10229"/>
                  <a:pt x="11206" y="10223"/>
                </a:cubicBezTo>
                <a:lnTo>
                  <a:pt x="11207" y="10221"/>
                </a:lnTo>
                <a:cubicBezTo>
                  <a:pt x="11204" y="10183"/>
                  <a:pt x="11175" y="10145"/>
                  <a:pt x="11207" y="10107"/>
                </a:cubicBezTo>
                <a:cubicBezTo>
                  <a:pt x="11396" y="10012"/>
                  <a:pt x="11609" y="10009"/>
                  <a:pt x="11844" y="9961"/>
                </a:cubicBezTo>
                <a:cubicBezTo>
                  <a:pt x="11849" y="9965"/>
                  <a:pt x="11893" y="9987"/>
                  <a:pt x="11941" y="10011"/>
                </a:cubicBezTo>
                <a:cubicBezTo>
                  <a:pt x="11968" y="9969"/>
                  <a:pt x="12010" y="9946"/>
                  <a:pt x="12048" y="9917"/>
                </a:cubicBezTo>
                <a:cubicBezTo>
                  <a:pt x="12126" y="9859"/>
                  <a:pt x="12240" y="9839"/>
                  <a:pt x="12275" y="9729"/>
                </a:cubicBezTo>
                <a:lnTo>
                  <a:pt x="12275" y="9729"/>
                </a:lnTo>
                <a:cubicBezTo>
                  <a:pt x="12377" y="9701"/>
                  <a:pt x="12479" y="9685"/>
                  <a:pt x="12579" y="9685"/>
                </a:cubicBezTo>
                <a:close/>
                <a:moveTo>
                  <a:pt x="17663" y="14564"/>
                </a:moveTo>
                <a:cubicBezTo>
                  <a:pt x="17665" y="14586"/>
                  <a:pt x="17669" y="14609"/>
                  <a:pt x="17636" y="14613"/>
                </a:cubicBezTo>
                <a:cubicBezTo>
                  <a:pt x="17621" y="14582"/>
                  <a:pt x="17643" y="14573"/>
                  <a:pt x="17663" y="14564"/>
                </a:cubicBezTo>
                <a:close/>
                <a:moveTo>
                  <a:pt x="35544" y="15141"/>
                </a:moveTo>
                <a:cubicBezTo>
                  <a:pt x="35558" y="15141"/>
                  <a:pt x="35573" y="15149"/>
                  <a:pt x="35590" y="15166"/>
                </a:cubicBezTo>
                <a:cubicBezTo>
                  <a:pt x="35572" y="15180"/>
                  <a:pt x="35555" y="15195"/>
                  <a:pt x="35536" y="15195"/>
                </a:cubicBezTo>
                <a:cubicBezTo>
                  <a:pt x="35524" y="15195"/>
                  <a:pt x="35510" y="15188"/>
                  <a:pt x="35494" y="15171"/>
                </a:cubicBezTo>
                <a:cubicBezTo>
                  <a:pt x="35511" y="15154"/>
                  <a:pt x="35527" y="15141"/>
                  <a:pt x="35544" y="15141"/>
                </a:cubicBezTo>
                <a:close/>
                <a:moveTo>
                  <a:pt x="42670" y="15676"/>
                </a:moveTo>
                <a:lnTo>
                  <a:pt x="42670" y="15676"/>
                </a:lnTo>
                <a:cubicBezTo>
                  <a:pt x="42683" y="15706"/>
                  <a:pt x="42665" y="15715"/>
                  <a:pt x="42643" y="15722"/>
                </a:cubicBezTo>
                <a:lnTo>
                  <a:pt x="42643" y="15722"/>
                </a:lnTo>
                <a:cubicBezTo>
                  <a:pt x="42642" y="15701"/>
                  <a:pt x="42637" y="15678"/>
                  <a:pt x="42670" y="15676"/>
                </a:cubicBezTo>
                <a:close/>
                <a:moveTo>
                  <a:pt x="42639" y="15731"/>
                </a:moveTo>
                <a:cubicBezTo>
                  <a:pt x="42642" y="15752"/>
                  <a:pt x="42646" y="15773"/>
                  <a:pt x="42623" y="15773"/>
                </a:cubicBezTo>
                <a:cubicBezTo>
                  <a:pt x="42618" y="15773"/>
                  <a:pt x="42611" y="15772"/>
                  <a:pt x="42602" y="15769"/>
                </a:cubicBezTo>
                <a:cubicBezTo>
                  <a:pt x="42615" y="15756"/>
                  <a:pt x="42627" y="15744"/>
                  <a:pt x="42639" y="15731"/>
                </a:cubicBezTo>
                <a:close/>
                <a:moveTo>
                  <a:pt x="42857" y="15929"/>
                </a:moveTo>
                <a:cubicBezTo>
                  <a:pt x="42865" y="15933"/>
                  <a:pt x="42881" y="15937"/>
                  <a:pt x="42881" y="15941"/>
                </a:cubicBezTo>
                <a:cubicBezTo>
                  <a:pt x="42880" y="15960"/>
                  <a:pt x="42875" y="15969"/>
                  <a:pt x="42867" y="15969"/>
                </a:cubicBezTo>
                <a:cubicBezTo>
                  <a:pt x="42861" y="15969"/>
                  <a:pt x="42853" y="15964"/>
                  <a:pt x="42845" y="15954"/>
                </a:cubicBezTo>
                <a:cubicBezTo>
                  <a:pt x="42842" y="15951"/>
                  <a:pt x="42852" y="15937"/>
                  <a:pt x="42857" y="15929"/>
                </a:cubicBezTo>
                <a:close/>
                <a:moveTo>
                  <a:pt x="42176" y="15998"/>
                </a:moveTo>
                <a:cubicBezTo>
                  <a:pt x="42183" y="16001"/>
                  <a:pt x="42196" y="16004"/>
                  <a:pt x="42196" y="16009"/>
                </a:cubicBezTo>
                <a:cubicBezTo>
                  <a:pt x="42196" y="16024"/>
                  <a:pt x="42192" y="16032"/>
                  <a:pt x="42185" y="16032"/>
                </a:cubicBezTo>
                <a:cubicBezTo>
                  <a:pt x="42180" y="16032"/>
                  <a:pt x="42174" y="16028"/>
                  <a:pt x="42166" y="16020"/>
                </a:cubicBezTo>
                <a:cubicBezTo>
                  <a:pt x="42164" y="16017"/>
                  <a:pt x="42172" y="16006"/>
                  <a:pt x="42176" y="15998"/>
                </a:cubicBezTo>
                <a:close/>
                <a:moveTo>
                  <a:pt x="42390" y="16066"/>
                </a:moveTo>
                <a:cubicBezTo>
                  <a:pt x="42397" y="16066"/>
                  <a:pt x="42407" y="16072"/>
                  <a:pt x="42408" y="16077"/>
                </a:cubicBezTo>
                <a:cubicBezTo>
                  <a:pt x="42412" y="16083"/>
                  <a:pt x="42403" y="16092"/>
                  <a:pt x="42399" y="16099"/>
                </a:cubicBezTo>
                <a:lnTo>
                  <a:pt x="42375" y="16089"/>
                </a:lnTo>
                <a:cubicBezTo>
                  <a:pt x="42379" y="16081"/>
                  <a:pt x="42381" y="16069"/>
                  <a:pt x="42387" y="16067"/>
                </a:cubicBezTo>
                <a:cubicBezTo>
                  <a:pt x="42388" y="16066"/>
                  <a:pt x="42389" y="16066"/>
                  <a:pt x="42390" y="16066"/>
                </a:cubicBezTo>
                <a:close/>
                <a:moveTo>
                  <a:pt x="42581" y="15943"/>
                </a:moveTo>
                <a:cubicBezTo>
                  <a:pt x="42595" y="15943"/>
                  <a:pt x="42612" y="15948"/>
                  <a:pt x="42634" y="15961"/>
                </a:cubicBezTo>
                <a:cubicBezTo>
                  <a:pt x="42659" y="16023"/>
                  <a:pt x="42622" y="16066"/>
                  <a:pt x="42582" y="16112"/>
                </a:cubicBezTo>
                <a:cubicBezTo>
                  <a:pt x="42558" y="16097"/>
                  <a:pt x="42533" y="16083"/>
                  <a:pt x="42489" y="16055"/>
                </a:cubicBezTo>
                <a:cubicBezTo>
                  <a:pt x="42522" y="16014"/>
                  <a:pt x="42529" y="15943"/>
                  <a:pt x="42581" y="15943"/>
                </a:cubicBezTo>
                <a:close/>
                <a:moveTo>
                  <a:pt x="12551" y="14126"/>
                </a:moveTo>
                <a:cubicBezTo>
                  <a:pt x="12561" y="14126"/>
                  <a:pt x="12572" y="14150"/>
                  <a:pt x="12581" y="14163"/>
                </a:cubicBezTo>
                <a:cubicBezTo>
                  <a:pt x="12687" y="14186"/>
                  <a:pt x="12716" y="14297"/>
                  <a:pt x="12795" y="14348"/>
                </a:cubicBezTo>
                <a:cubicBezTo>
                  <a:pt x="12800" y="14349"/>
                  <a:pt x="12804" y="14349"/>
                  <a:pt x="12808" y="14349"/>
                </a:cubicBezTo>
                <a:cubicBezTo>
                  <a:pt x="12860" y="14349"/>
                  <a:pt x="12907" y="14313"/>
                  <a:pt x="12952" y="14313"/>
                </a:cubicBezTo>
                <a:cubicBezTo>
                  <a:pt x="12963" y="14313"/>
                  <a:pt x="12973" y="14315"/>
                  <a:pt x="12984" y="14321"/>
                </a:cubicBezTo>
                <a:cubicBezTo>
                  <a:pt x="13037" y="14364"/>
                  <a:pt x="13018" y="14432"/>
                  <a:pt x="13084" y="14459"/>
                </a:cubicBezTo>
                <a:cubicBezTo>
                  <a:pt x="13097" y="14457"/>
                  <a:pt x="13109" y="14456"/>
                  <a:pt x="13121" y="14456"/>
                </a:cubicBezTo>
                <a:cubicBezTo>
                  <a:pt x="13307" y="14456"/>
                  <a:pt x="13359" y="14700"/>
                  <a:pt x="13539" y="14728"/>
                </a:cubicBezTo>
                <a:cubicBezTo>
                  <a:pt x="13579" y="14827"/>
                  <a:pt x="13735" y="14824"/>
                  <a:pt x="13748" y="14929"/>
                </a:cubicBezTo>
                <a:cubicBezTo>
                  <a:pt x="13763" y="15052"/>
                  <a:pt x="13936" y="14968"/>
                  <a:pt x="13927" y="15092"/>
                </a:cubicBezTo>
                <a:cubicBezTo>
                  <a:pt x="14110" y="15296"/>
                  <a:pt x="14119" y="15536"/>
                  <a:pt x="14083" y="15795"/>
                </a:cubicBezTo>
                <a:cubicBezTo>
                  <a:pt x="13999" y="15853"/>
                  <a:pt x="13941" y="15933"/>
                  <a:pt x="13901" y="16000"/>
                </a:cubicBezTo>
                <a:cubicBezTo>
                  <a:pt x="13727" y="16050"/>
                  <a:pt x="13572" y="16094"/>
                  <a:pt x="13417" y="16138"/>
                </a:cubicBezTo>
                <a:cubicBezTo>
                  <a:pt x="13414" y="16139"/>
                  <a:pt x="13411" y="16139"/>
                  <a:pt x="13409" y="16139"/>
                </a:cubicBezTo>
                <a:cubicBezTo>
                  <a:pt x="13282" y="16139"/>
                  <a:pt x="13342" y="15960"/>
                  <a:pt x="13232" y="15949"/>
                </a:cubicBezTo>
                <a:cubicBezTo>
                  <a:pt x="13197" y="15972"/>
                  <a:pt x="13162" y="15997"/>
                  <a:pt x="13123" y="16023"/>
                </a:cubicBezTo>
                <a:cubicBezTo>
                  <a:pt x="13109" y="15984"/>
                  <a:pt x="13098" y="15957"/>
                  <a:pt x="13087" y="15929"/>
                </a:cubicBezTo>
                <a:lnTo>
                  <a:pt x="13084" y="15926"/>
                </a:lnTo>
                <a:cubicBezTo>
                  <a:pt x="12961" y="15888"/>
                  <a:pt x="12933" y="15763"/>
                  <a:pt x="12866" y="15680"/>
                </a:cubicBezTo>
                <a:cubicBezTo>
                  <a:pt x="12854" y="15681"/>
                  <a:pt x="12841" y="15682"/>
                  <a:pt x="12829" y="15682"/>
                </a:cubicBezTo>
                <a:cubicBezTo>
                  <a:pt x="12734" y="15682"/>
                  <a:pt x="12645" y="15633"/>
                  <a:pt x="12622" y="15576"/>
                </a:cubicBezTo>
                <a:cubicBezTo>
                  <a:pt x="12559" y="15407"/>
                  <a:pt x="12392" y="15394"/>
                  <a:pt x="12284" y="15298"/>
                </a:cubicBezTo>
                <a:cubicBezTo>
                  <a:pt x="12290" y="15273"/>
                  <a:pt x="12297" y="15247"/>
                  <a:pt x="12306" y="15217"/>
                </a:cubicBezTo>
                <a:cubicBezTo>
                  <a:pt x="12218" y="15172"/>
                  <a:pt x="12141" y="15109"/>
                  <a:pt x="12041" y="15109"/>
                </a:cubicBezTo>
                <a:cubicBezTo>
                  <a:pt x="12039" y="15109"/>
                  <a:pt x="12036" y="15109"/>
                  <a:pt x="12034" y="15109"/>
                </a:cubicBezTo>
                <a:cubicBezTo>
                  <a:pt x="11966" y="14962"/>
                  <a:pt x="12003" y="14819"/>
                  <a:pt x="12012" y="14722"/>
                </a:cubicBezTo>
                <a:cubicBezTo>
                  <a:pt x="12056" y="14598"/>
                  <a:pt x="12166" y="14635"/>
                  <a:pt x="12206" y="14513"/>
                </a:cubicBezTo>
                <a:cubicBezTo>
                  <a:pt x="12209" y="14407"/>
                  <a:pt x="12289" y="14289"/>
                  <a:pt x="12365" y="14164"/>
                </a:cubicBezTo>
                <a:cubicBezTo>
                  <a:pt x="12396" y="14187"/>
                  <a:pt x="12424" y="14195"/>
                  <a:pt x="12450" y="14195"/>
                </a:cubicBezTo>
                <a:cubicBezTo>
                  <a:pt x="12477" y="14195"/>
                  <a:pt x="12501" y="14187"/>
                  <a:pt x="12526" y="14179"/>
                </a:cubicBezTo>
                <a:cubicBezTo>
                  <a:pt x="12524" y="14156"/>
                  <a:pt x="12516" y="14127"/>
                  <a:pt x="12551" y="14126"/>
                </a:cubicBezTo>
                <a:close/>
                <a:moveTo>
                  <a:pt x="35832" y="16036"/>
                </a:moveTo>
                <a:lnTo>
                  <a:pt x="35832" y="16036"/>
                </a:lnTo>
                <a:cubicBezTo>
                  <a:pt x="35826" y="16080"/>
                  <a:pt x="35917" y="16115"/>
                  <a:pt x="35852" y="16175"/>
                </a:cubicBezTo>
                <a:cubicBezTo>
                  <a:pt x="35809" y="16136"/>
                  <a:pt x="35799" y="16092"/>
                  <a:pt x="35832" y="16036"/>
                </a:cubicBezTo>
                <a:close/>
                <a:moveTo>
                  <a:pt x="16314" y="16391"/>
                </a:moveTo>
                <a:cubicBezTo>
                  <a:pt x="16290" y="16460"/>
                  <a:pt x="16250" y="16502"/>
                  <a:pt x="16172" y="16502"/>
                </a:cubicBezTo>
                <a:cubicBezTo>
                  <a:pt x="16155" y="16502"/>
                  <a:pt x="16137" y="16500"/>
                  <a:pt x="16116" y="16496"/>
                </a:cubicBezTo>
                <a:cubicBezTo>
                  <a:pt x="16209" y="16418"/>
                  <a:pt x="16236" y="16404"/>
                  <a:pt x="16314" y="16391"/>
                </a:cubicBezTo>
                <a:close/>
                <a:moveTo>
                  <a:pt x="15985" y="16386"/>
                </a:moveTo>
                <a:cubicBezTo>
                  <a:pt x="16043" y="16425"/>
                  <a:pt x="16055" y="16478"/>
                  <a:pt x="16031" y="16542"/>
                </a:cubicBezTo>
                <a:cubicBezTo>
                  <a:pt x="15975" y="16502"/>
                  <a:pt x="15962" y="16450"/>
                  <a:pt x="15985" y="16386"/>
                </a:cubicBezTo>
                <a:close/>
                <a:moveTo>
                  <a:pt x="12232" y="16573"/>
                </a:moveTo>
                <a:cubicBezTo>
                  <a:pt x="12246" y="16605"/>
                  <a:pt x="12224" y="16613"/>
                  <a:pt x="12204" y="16623"/>
                </a:cubicBezTo>
                <a:lnTo>
                  <a:pt x="12204" y="16623"/>
                </a:lnTo>
                <a:cubicBezTo>
                  <a:pt x="12202" y="16601"/>
                  <a:pt x="12197" y="16578"/>
                  <a:pt x="12232" y="16573"/>
                </a:cubicBezTo>
                <a:close/>
                <a:moveTo>
                  <a:pt x="41834" y="16598"/>
                </a:moveTo>
                <a:cubicBezTo>
                  <a:pt x="41847" y="16598"/>
                  <a:pt x="41856" y="16606"/>
                  <a:pt x="41850" y="16631"/>
                </a:cubicBezTo>
                <a:cubicBezTo>
                  <a:pt x="41847" y="16648"/>
                  <a:pt x="41830" y="16658"/>
                  <a:pt x="41810" y="16658"/>
                </a:cubicBezTo>
                <a:cubicBezTo>
                  <a:pt x="41798" y="16658"/>
                  <a:pt x="41785" y="16655"/>
                  <a:pt x="41773" y="16648"/>
                </a:cubicBezTo>
                <a:cubicBezTo>
                  <a:pt x="41782" y="16634"/>
                  <a:pt x="41787" y="16614"/>
                  <a:pt x="41799" y="16609"/>
                </a:cubicBezTo>
                <a:cubicBezTo>
                  <a:pt x="41809" y="16604"/>
                  <a:pt x="41823" y="16598"/>
                  <a:pt x="41834" y="16598"/>
                </a:cubicBezTo>
                <a:close/>
                <a:moveTo>
                  <a:pt x="35999" y="16671"/>
                </a:moveTo>
                <a:cubicBezTo>
                  <a:pt x="36008" y="16675"/>
                  <a:pt x="36025" y="16680"/>
                  <a:pt x="36025" y="16684"/>
                </a:cubicBezTo>
                <a:cubicBezTo>
                  <a:pt x="36023" y="16702"/>
                  <a:pt x="36018" y="16712"/>
                  <a:pt x="36010" y="16712"/>
                </a:cubicBezTo>
                <a:cubicBezTo>
                  <a:pt x="36004" y="16712"/>
                  <a:pt x="35997" y="16707"/>
                  <a:pt x="35988" y="16696"/>
                </a:cubicBezTo>
                <a:cubicBezTo>
                  <a:pt x="35984" y="16694"/>
                  <a:pt x="35995" y="16681"/>
                  <a:pt x="35999" y="16671"/>
                </a:cubicBezTo>
                <a:close/>
                <a:moveTo>
                  <a:pt x="41634" y="16732"/>
                </a:moveTo>
                <a:cubicBezTo>
                  <a:pt x="41648" y="16763"/>
                  <a:pt x="41626" y="16771"/>
                  <a:pt x="41606" y="16781"/>
                </a:cubicBezTo>
                <a:lnTo>
                  <a:pt x="41606" y="16781"/>
                </a:lnTo>
                <a:cubicBezTo>
                  <a:pt x="41604" y="16759"/>
                  <a:pt x="41600" y="16736"/>
                  <a:pt x="41634" y="16732"/>
                </a:cubicBezTo>
                <a:close/>
                <a:moveTo>
                  <a:pt x="38952" y="17423"/>
                </a:moveTo>
                <a:cubicBezTo>
                  <a:pt x="38960" y="17427"/>
                  <a:pt x="38974" y="17431"/>
                  <a:pt x="38977" y="17437"/>
                </a:cubicBezTo>
                <a:cubicBezTo>
                  <a:pt x="38979" y="17443"/>
                  <a:pt x="38972" y="17459"/>
                  <a:pt x="38965" y="17461"/>
                </a:cubicBezTo>
                <a:cubicBezTo>
                  <a:pt x="38965" y="17461"/>
                  <a:pt x="38964" y="17462"/>
                  <a:pt x="38963" y="17462"/>
                </a:cubicBezTo>
                <a:cubicBezTo>
                  <a:pt x="38957" y="17462"/>
                  <a:pt x="38948" y="17454"/>
                  <a:pt x="38939" y="17451"/>
                </a:cubicBezTo>
                <a:cubicBezTo>
                  <a:pt x="38943" y="17441"/>
                  <a:pt x="38947" y="17432"/>
                  <a:pt x="38952" y="17423"/>
                </a:cubicBezTo>
                <a:close/>
                <a:moveTo>
                  <a:pt x="38780" y="17474"/>
                </a:moveTo>
                <a:cubicBezTo>
                  <a:pt x="38786" y="17474"/>
                  <a:pt x="38798" y="17481"/>
                  <a:pt x="38801" y="17486"/>
                </a:cubicBezTo>
                <a:cubicBezTo>
                  <a:pt x="38803" y="17493"/>
                  <a:pt x="38793" y="17503"/>
                  <a:pt x="38789" y="17512"/>
                </a:cubicBezTo>
                <a:lnTo>
                  <a:pt x="38762" y="17500"/>
                </a:lnTo>
                <a:cubicBezTo>
                  <a:pt x="38766" y="17491"/>
                  <a:pt x="38769" y="17478"/>
                  <a:pt x="38777" y="17475"/>
                </a:cubicBezTo>
                <a:cubicBezTo>
                  <a:pt x="38777" y="17474"/>
                  <a:pt x="38778" y="17474"/>
                  <a:pt x="38780" y="17474"/>
                </a:cubicBezTo>
                <a:close/>
                <a:moveTo>
                  <a:pt x="17013" y="17505"/>
                </a:moveTo>
                <a:cubicBezTo>
                  <a:pt x="17030" y="17505"/>
                  <a:pt x="17037" y="17521"/>
                  <a:pt x="17044" y="17537"/>
                </a:cubicBezTo>
                <a:lnTo>
                  <a:pt x="17044" y="17537"/>
                </a:lnTo>
                <a:cubicBezTo>
                  <a:pt x="17037" y="17537"/>
                  <a:pt x="17031" y="17538"/>
                  <a:pt x="17025" y="17538"/>
                </a:cubicBezTo>
                <a:cubicBezTo>
                  <a:pt x="17010" y="17538"/>
                  <a:pt x="16998" y="17533"/>
                  <a:pt x="16996" y="17510"/>
                </a:cubicBezTo>
                <a:cubicBezTo>
                  <a:pt x="17003" y="17506"/>
                  <a:pt x="17008" y="17505"/>
                  <a:pt x="17013" y="17505"/>
                </a:cubicBezTo>
                <a:close/>
                <a:moveTo>
                  <a:pt x="15426" y="16420"/>
                </a:moveTo>
                <a:cubicBezTo>
                  <a:pt x="15467" y="16475"/>
                  <a:pt x="15505" y="16521"/>
                  <a:pt x="15592" y="16549"/>
                </a:cubicBezTo>
                <a:cubicBezTo>
                  <a:pt x="15641" y="16534"/>
                  <a:pt x="15698" y="16521"/>
                  <a:pt x="15757" y="16521"/>
                </a:cubicBezTo>
                <a:cubicBezTo>
                  <a:pt x="15811" y="16521"/>
                  <a:pt x="15867" y="16532"/>
                  <a:pt x="15922" y="16561"/>
                </a:cubicBezTo>
                <a:cubicBezTo>
                  <a:pt x="15912" y="16586"/>
                  <a:pt x="15906" y="16605"/>
                  <a:pt x="15900" y="16622"/>
                </a:cubicBezTo>
                <a:cubicBezTo>
                  <a:pt x="15968" y="16694"/>
                  <a:pt x="16092" y="16694"/>
                  <a:pt x="16132" y="16800"/>
                </a:cubicBezTo>
                <a:cubicBezTo>
                  <a:pt x="16095" y="16882"/>
                  <a:pt x="15964" y="16854"/>
                  <a:pt x="15957" y="16954"/>
                </a:cubicBezTo>
                <a:cubicBezTo>
                  <a:pt x="15946" y="17100"/>
                  <a:pt x="15778" y="17109"/>
                  <a:pt x="15725" y="17238"/>
                </a:cubicBezTo>
                <a:cubicBezTo>
                  <a:pt x="15680" y="17345"/>
                  <a:pt x="15522" y="17409"/>
                  <a:pt x="15406" y="17480"/>
                </a:cubicBezTo>
                <a:cubicBezTo>
                  <a:pt x="15336" y="17523"/>
                  <a:pt x="15263" y="17545"/>
                  <a:pt x="15187" y="17545"/>
                </a:cubicBezTo>
                <a:cubicBezTo>
                  <a:pt x="15128" y="17545"/>
                  <a:pt x="15068" y="17531"/>
                  <a:pt x="15008" y="17505"/>
                </a:cubicBezTo>
                <a:cubicBezTo>
                  <a:pt x="14992" y="17469"/>
                  <a:pt x="14978" y="17432"/>
                  <a:pt x="14963" y="17394"/>
                </a:cubicBezTo>
                <a:cubicBezTo>
                  <a:pt x="14903" y="17383"/>
                  <a:pt x="14847" y="17373"/>
                  <a:pt x="14786" y="17362"/>
                </a:cubicBezTo>
                <a:cubicBezTo>
                  <a:pt x="14770" y="17396"/>
                  <a:pt x="14754" y="17432"/>
                  <a:pt x="14733" y="17477"/>
                </a:cubicBezTo>
                <a:cubicBezTo>
                  <a:pt x="14800" y="17473"/>
                  <a:pt x="14857" y="17471"/>
                  <a:pt x="14990" y="17464"/>
                </a:cubicBezTo>
                <a:lnTo>
                  <a:pt x="14990" y="17464"/>
                </a:lnTo>
                <a:cubicBezTo>
                  <a:pt x="14847" y="17515"/>
                  <a:pt x="14926" y="17598"/>
                  <a:pt x="14831" y="17665"/>
                </a:cubicBezTo>
                <a:cubicBezTo>
                  <a:pt x="14698" y="17517"/>
                  <a:pt x="14594" y="17350"/>
                  <a:pt x="14413" y="17270"/>
                </a:cubicBezTo>
                <a:cubicBezTo>
                  <a:pt x="14463" y="17175"/>
                  <a:pt x="14573" y="17139"/>
                  <a:pt x="14546" y="17030"/>
                </a:cubicBezTo>
                <a:cubicBezTo>
                  <a:pt x="14523" y="17003"/>
                  <a:pt x="14501" y="16978"/>
                  <a:pt x="14469" y="16941"/>
                </a:cubicBezTo>
                <a:cubicBezTo>
                  <a:pt x="14635" y="16917"/>
                  <a:pt x="14499" y="16782"/>
                  <a:pt x="14561" y="16728"/>
                </a:cubicBezTo>
                <a:cubicBezTo>
                  <a:pt x="14577" y="16720"/>
                  <a:pt x="14591" y="16717"/>
                  <a:pt x="14604" y="16717"/>
                </a:cubicBezTo>
                <a:cubicBezTo>
                  <a:pt x="14633" y="16717"/>
                  <a:pt x="14658" y="16733"/>
                  <a:pt x="14686" y="16741"/>
                </a:cubicBezTo>
                <a:cubicBezTo>
                  <a:pt x="14718" y="16692"/>
                  <a:pt x="14752" y="16642"/>
                  <a:pt x="14776" y="16605"/>
                </a:cubicBezTo>
                <a:cubicBezTo>
                  <a:pt x="15002" y="16540"/>
                  <a:pt x="15216" y="16479"/>
                  <a:pt x="15426" y="16420"/>
                </a:cubicBezTo>
                <a:close/>
                <a:moveTo>
                  <a:pt x="39586" y="17626"/>
                </a:moveTo>
                <a:cubicBezTo>
                  <a:pt x="39593" y="17626"/>
                  <a:pt x="39606" y="17633"/>
                  <a:pt x="39608" y="17638"/>
                </a:cubicBezTo>
                <a:cubicBezTo>
                  <a:pt x="39610" y="17645"/>
                  <a:pt x="39601" y="17655"/>
                  <a:pt x="39597" y="17665"/>
                </a:cubicBezTo>
                <a:lnTo>
                  <a:pt x="39570" y="17652"/>
                </a:lnTo>
                <a:cubicBezTo>
                  <a:pt x="39574" y="17644"/>
                  <a:pt x="39577" y="17630"/>
                  <a:pt x="39584" y="17627"/>
                </a:cubicBezTo>
                <a:cubicBezTo>
                  <a:pt x="39584" y="17627"/>
                  <a:pt x="39585" y="17626"/>
                  <a:pt x="39586" y="17626"/>
                </a:cubicBezTo>
                <a:close/>
                <a:moveTo>
                  <a:pt x="24202" y="10948"/>
                </a:moveTo>
                <a:cubicBezTo>
                  <a:pt x="24241" y="11044"/>
                  <a:pt x="24339" y="11059"/>
                  <a:pt x="24415" y="11106"/>
                </a:cubicBezTo>
                <a:cubicBezTo>
                  <a:pt x="24468" y="11037"/>
                  <a:pt x="24528" y="10998"/>
                  <a:pt x="24599" y="10998"/>
                </a:cubicBezTo>
                <a:cubicBezTo>
                  <a:pt x="24632" y="10998"/>
                  <a:pt x="24667" y="11006"/>
                  <a:pt x="24704" y="11024"/>
                </a:cubicBezTo>
                <a:cubicBezTo>
                  <a:pt x="24805" y="11070"/>
                  <a:pt x="24926" y="11051"/>
                  <a:pt x="25018" y="11082"/>
                </a:cubicBezTo>
                <a:cubicBezTo>
                  <a:pt x="25120" y="11116"/>
                  <a:pt x="25209" y="11123"/>
                  <a:pt x="25311" y="11132"/>
                </a:cubicBezTo>
                <a:cubicBezTo>
                  <a:pt x="25317" y="11133"/>
                  <a:pt x="25323" y="11133"/>
                  <a:pt x="25329" y="11133"/>
                </a:cubicBezTo>
                <a:cubicBezTo>
                  <a:pt x="25371" y="11133"/>
                  <a:pt x="25415" y="11123"/>
                  <a:pt x="25458" y="11123"/>
                </a:cubicBezTo>
                <a:cubicBezTo>
                  <a:pt x="25488" y="11123"/>
                  <a:pt x="25517" y="11128"/>
                  <a:pt x="25545" y="11145"/>
                </a:cubicBezTo>
                <a:cubicBezTo>
                  <a:pt x="25623" y="11173"/>
                  <a:pt x="25641" y="11277"/>
                  <a:pt x="25732" y="11293"/>
                </a:cubicBezTo>
                <a:cubicBezTo>
                  <a:pt x="25782" y="11269"/>
                  <a:pt x="25818" y="11205"/>
                  <a:pt x="25879" y="11205"/>
                </a:cubicBezTo>
                <a:cubicBezTo>
                  <a:pt x="25895" y="11205"/>
                  <a:pt x="25912" y="11210"/>
                  <a:pt x="25932" y="11220"/>
                </a:cubicBezTo>
                <a:cubicBezTo>
                  <a:pt x="25978" y="11271"/>
                  <a:pt x="25955" y="11359"/>
                  <a:pt x="26019" y="11400"/>
                </a:cubicBezTo>
                <a:cubicBezTo>
                  <a:pt x="26029" y="11404"/>
                  <a:pt x="26039" y="11406"/>
                  <a:pt x="26047" y="11406"/>
                </a:cubicBezTo>
                <a:cubicBezTo>
                  <a:pt x="26108" y="11406"/>
                  <a:pt x="26122" y="11315"/>
                  <a:pt x="26188" y="11315"/>
                </a:cubicBezTo>
                <a:cubicBezTo>
                  <a:pt x="26193" y="11315"/>
                  <a:pt x="26198" y="11316"/>
                  <a:pt x="26204" y="11317"/>
                </a:cubicBezTo>
                <a:cubicBezTo>
                  <a:pt x="26231" y="11360"/>
                  <a:pt x="26259" y="11410"/>
                  <a:pt x="26298" y="11474"/>
                </a:cubicBezTo>
                <a:cubicBezTo>
                  <a:pt x="26352" y="11441"/>
                  <a:pt x="26406" y="11432"/>
                  <a:pt x="26461" y="11432"/>
                </a:cubicBezTo>
                <a:cubicBezTo>
                  <a:pt x="26514" y="11432"/>
                  <a:pt x="26568" y="11440"/>
                  <a:pt x="26623" y="11440"/>
                </a:cubicBezTo>
                <a:cubicBezTo>
                  <a:pt x="26647" y="11440"/>
                  <a:pt x="26672" y="11439"/>
                  <a:pt x="26697" y="11434"/>
                </a:cubicBezTo>
                <a:lnTo>
                  <a:pt x="26697" y="11434"/>
                </a:lnTo>
                <a:cubicBezTo>
                  <a:pt x="26689" y="11474"/>
                  <a:pt x="26685" y="11500"/>
                  <a:pt x="26680" y="11533"/>
                </a:cubicBezTo>
                <a:cubicBezTo>
                  <a:pt x="26738" y="11528"/>
                  <a:pt x="26786" y="11525"/>
                  <a:pt x="26830" y="11520"/>
                </a:cubicBezTo>
                <a:cubicBezTo>
                  <a:pt x="26872" y="11538"/>
                  <a:pt x="26876" y="11604"/>
                  <a:pt x="26923" y="11604"/>
                </a:cubicBezTo>
                <a:cubicBezTo>
                  <a:pt x="26930" y="11604"/>
                  <a:pt x="26939" y="11602"/>
                  <a:pt x="26949" y="11598"/>
                </a:cubicBezTo>
                <a:cubicBezTo>
                  <a:pt x="26952" y="11599"/>
                  <a:pt x="26955" y="11599"/>
                  <a:pt x="26958" y="11599"/>
                </a:cubicBezTo>
                <a:cubicBezTo>
                  <a:pt x="27019" y="11599"/>
                  <a:pt x="27045" y="11537"/>
                  <a:pt x="27092" y="11514"/>
                </a:cubicBezTo>
                <a:cubicBezTo>
                  <a:pt x="27161" y="11628"/>
                  <a:pt x="27277" y="11691"/>
                  <a:pt x="27389" y="11711"/>
                </a:cubicBezTo>
                <a:cubicBezTo>
                  <a:pt x="27527" y="11736"/>
                  <a:pt x="27622" y="11829"/>
                  <a:pt x="27746" y="11868"/>
                </a:cubicBezTo>
                <a:cubicBezTo>
                  <a:pt x="27779" y="11853"/>
                  <a:pt x="27802" y="11843"/>
                  <a:pt x="27829" y="11843"/>
                </a:cubicBezTo>
                <a:cubicBezTo>
                  <a:pt x="27889" y="11843"/>
                  <a:pt x="27973" y="11891"/>
                  <a:pt x="28239" y="12045"/>
                </a:cubicBezTo>
                <a:cubicBezTo>
                  <a:pt x="28319" y="11991"/>
                  <a:pt x="28396" y="11939"/>
                  <a:pt x="28480" y="11883"/>
                </a:cubicBezTo>
                <a:cubicBezTo>
                  <a:pt x="28505" y="11950"/>
                  <a:pt x="28529" y="12013"/>
                  <a:pt x="28552" y="12073"/>
                </a:cubicBezTo>
                <a:cubicBezTo>
                  <a:pt x="28634" y="12078"/>
                  <a:pt x="28702" y="12092"/>
                  <a:pt x="28752" y="12148"/>
                </a:cubicBezTo>
                <a:cubicBezTo>
                  <a:pt x="28773" y="12192"/>
                  <a:pt x="28745" y="12227"/>
                  <a:pt x="28739" y="12247"/>
                </a:cubicBezTo>
                <a:cubicBezTo>
                  <a:pt x="28863" y="12520"/>
                  <a:pt x="29134" y="12434"/>
                  <a:pt x="29345" y="12509"/>
                </a:cubicBezTo>
                <a:cubicBezTo>
                  <a:pt x="29407" y="12737"/>
                  <a:pt x="29656" y="12742"/>
                  <a:pt x="29758" y="12846"/>
                </a:cubicBezTo>
                <a:cubicBezTo>
                  <a:pt x="29840" y="12940"/>
                  <a:pt x="29768" y="13014"/>
                  <a:pt x="29805" y="13069"/>
                </a:cubicBezTo>
                <a:cubicBezTo>
                  <a:pt x="29807" y="13069"/>
                  <a:pt x="29808" y="13069"/>
                  <a:pt x="29810" y="13069"/>
                </a:cubicBezTo>
                <a:cubicBezTo>
                  <a:pt x="29893" y="13069"/>
                  <a:pt x="29961" y="13021"/>
                  <a:pt x="30035" y="13021"/>
                </a:cubicBezTo>
                <a:cubicBezTo>
                  <a:pt x="30049" y="13021"/>
                  <a:pt x="30064" y="13023"/>
                  <a:pt x="30080" y="13028"/>
                </a:cubicBezTo>
                <a:cubicBezTo>
                  <a:pt x="30071" y="13050"/>
                  <a:pt x="30065" y="13069"/>
                  <a:pt x="30051" y="13106"/>
                </a:cubicBezTo>
                <a:cubicBezTo>
                  <a:pt x="30133" y="13147"/>
                  <a:pt x="30192" y="13217"/>
                  <a:pt x="30248" y="13299"/>
                </a:cubicBezTo>
                <a:cubicBezTo>
                  <a:pt x="30296" y="13367"/>
                  <a:pt x="30333" y="13452"/>
                  <a:pt x="30400" y="13515"/>
                </a:cubicBezTo>
                <a:cubicBezTo>
                  <a:pt x="30454" y="13566"/>
                  <a:pt x="30524" y="13602"/>
                  <a:pt x="30571" y="13678"/>
                </a:cubicBezTo>
                <a:cubicBezTo>
                  <a:pt x="30621" y="13755"/>
                  <a:pt x="30687" y="13823"/>
                  <a:pt x="30731" y="13916"/>
                </a:cubicBezTo>
                <a:cubicBezTo>
                  <a:pt x="30765" y="13990"/>
                  <a:pt x="30871" y="14008"/>
                  <a:pt x="30918" y="14103"/>
                </a:cubicBezTo>
                <a:cubicBezTo>
                  <a:pt x="30950" y="14168"/>
                  <a:pt x="31071" y="14194"/>
                  <a:pt x="31102" y="14279"/>
                </a:cubicBezTo>
                <a:cubicBezTo>
                  <a:pt x="31112" y="14284"/>
                  <a:pt x="31123" y="14287"/>
                  <a:pt x="31134" y="14287"/>
                </a:cubicBezTo>
                <a:cubicBezTo>
                  <a:pt x="31165" y="14287"/>
                  <a:pt x="31196" y="14270"/>
                  <a:pt x="31223" y="14270"/>
                </a:cubicBezTo>
                <a:cubicBezTo>
                  <a:pt x="31243" y="14270"/>
                  <a:pt x="31260" y="14278"/>
                  <a:pt x="31276" y="14305"/>
                </a:cubicBezTo>
                <a:cubicBezTo>
                  <a:pt x="31302" y="14365"/>
                  <a:pt x="31222" y="14419"/>
                  <a:pt x="31265" y="14479"/>
                </a:cubicBezTo>
                <a:cubicBezTo>
                  <a:pt x="31368" y="14684"/>
                  <a:pt x="31654" y="14740"/>
                  <a:pt x="31667" y="14978"/>
                </a:cubicBezTo>
                <a:cubicBezTo>
                  <a:pt x="31717" y="15039"/>
                  <a:pt x="31798" y="14974"/>
                  <a:pt x="31807" y="15058"/>
                </a:cubicBezTo>
                <a:cubicBezTo>
                  <a:pt x="31837" y="15135"/>
                  <a:pt x="31696" y="15119"/>
                  <a:pt x="31744" y="15231"/>
                </a:cubicBezTo>
                <a:cubicBezTo>
                  <a:pt x="31799" y="15266"/>
                  <a:pt x="31863" y="15333"/>
                  <a:pt x="31967" y="15333"/>
                </a:cubicBezTo>
                <a:cubicBezTo>
                  <a:pt x="31972" y="15333"/>
                  <a:pt x="31978" y="15333"/>
                  <a:pt x="31985" y="15333"/>
                </a:cubicBezTo>
                <a:cubicBezTo>
                  <a:pt x="31985" y="15332"/>
                  <a:pt x="31986" y="15332"/>
                  <a:pt x="31987" y="15332"/>
                </a:cubicBezTo>
                <a:cubicBezTo>
                  <a:pt x="32019" y="15332"/>
                  <a:pt x="32025" y="15372"/>
                  <a:pt x="32031" y="15401"/>
                </a:cubicBezTo>
                <a:cubicBezTo>
                  <a:pt x="32010" y="15470"/>
                  <a:pt x="31914" y="15436"/>
                  <a:pt x="31892" y="15497"/>
                </a:cubicBezTo>
                <a:cubicBezTo>
                  <a:pt x="31858" y="15624"/>
                  <a:pt x="32010" y="15657"/>
                  <a:pt x="32014" y="15761"/>
                </a:cubicBezTo>
                <a:cubicBezTo>
                  <a:pt x="32022" y="15760"/>
                  <a:pt x="32031" y="15759"/>
                  <a:pt x="32039" y="15759"/>
                </a:cubicBezTo>
                <a:cubicBezTo>
                  <a:pt x="32054" y="15759"/>
                  <a:pt x="32066" y="15764"/>
                  <a:pt x="32067" y="15786"/>
                </a:cubicBezTo>
                <a:cubicBezTo>
                  <a:pt x="32067" y="15796"/>
                  <a:pt x="32043" y="15806"/>
                  <a:pt x="32030" y="15817"/>
                </a:cubicBezTo>
                <a:cubicBezTo>
                  <a:pt x="32023" y="15854"/>
                  <a:pt x="31998" y="15899"/>
                  <a:pt x="32012" y="15926"/>
                </a:cubicBezTo>
                <a:cubicBezTo>
                  <a:pt x="32131" y="16168"/>
                  <a:pt x="32105" y="16447"/>
                  <a:pt x="32215" y="16689"/>
                </a:cubicBezTo>
                <a:cubicBezTo>
                  <a:pt x="32244" y="16753"/>
                  <a:pt x="32174" y="16804"/>
                  <a:pt x="32202" y="16863"/>
                </a:cubicBezTo>
                <a:cubicBezTo>
                  <a:pt x="32342" y="16962"/>
                  <a:pt x="32302" y="17163"/>
                  <a:pt x="32442" y="17247"/>
                </a:cubicBezTo>
                <a:cubicBezTo>
                  <a:pt x="32410" y="17312"/>
                  <a:pt x="32388" y="17358"/>
                  <a:pt x="32368" y="17398"/>
                </a:cubicBezTo>
                <a:cubicBezTo>
                  <a:pt x="32364" y="17438"/>
                  <a:pt x="32448" y="17434"/>
                  <a:pt x="32398" y="17497"/>
                </a:cubicBezTo>
                <a:cubicBezTo>
                  <a:pt x="32308" y="17522"/>
                  <a:pt x="32212" y="17550"/>
                  <a:pt x="32100" y="17581"/>
                </a:cubicBezTo>
                <a:cubicBezTo>
                  <a:pt x="32070" y="17652"/>
                  <a:pt x="32038" y="17727"/>
                  <a:pt x="32020" y="17770"/>
                </a:cubicBezTo>
                <a:cubicBezTo>
                  <a:pt x="31960" y="17781"/>
                  <a:pt x="31902" y="17786"/>
                  <a:pt x="31845" y="17786"/>
                </a:cubicBezTo>
                <a:cubicBezTo>
                  <a:pt x="31630" y="17786"/>
                  <a:pt x="31436" y="17721"/>
                  <a:pt x="31224" y="17687"/>
                </a:cubicBezTo>
                <a:cubicBezTo>
                  <a:pt x="31250" y="17625"/>
                  <a:pt x="31293" y="17560"/>
                  <a:pt x="31223" y="17524"/>
                </a:cubicBezTo>
                <a:cubicBezTo>
                  <a:pt x="31140" y="17481"/>
                  <a:pt x="31263" y="17388"/>
                  <a:pt x="31176" y="17353"/>
                </a:cubicBezTo>
                <a:cubicBezTo>
                  <a:pt x="31164" y="17347"/>
                  <a:pt x="31153" y="17344"/>
                  <a:pt x="31142" y="17344"/>
                </a:cubicBezTo>
                <a:cubicBezTo>
                  <a:pt x="31095" y="17344"/>
                  <a:pt x="31050" y="17387"/>
                  <a:pt x="31011" y="17387"/>
                </a:cubicBezTo>
                <a:cubicBezTo>
                  <a:pt x="31000" y="17387"/>
                  <a:pt x="30990" y="17384"/>
                  <a:pt x="30980" y="17376"/>
                </a:cubicBezTo>
                <a:cubicBezTo>
                  <a:pt x="30948" y="17258"/>
                  <a:pt x="31074" y="17267"/>
                  <a:pt x="31080" y="17194"/>
                </a:cubicBezTo>
                <a:cubicBezTo>
                  <a:pt x="31088" y="17050"/>
                  <a:pt x="30991" y="16954"/>
                  <a:pt x="30910" y="16837"/>
                </a:cubicBezTo>
                <a:cubicBezTo>
                  <a:pt x="31006" y="16670"/>
                  <a:pt x="30876" y="16532"/>
                  <a:pt x="30860" y="16381"/>
                </a:cubicBezTo>
                <a:cubicBezTo>
                  <a:pt x="30807" y="16348"/>
                  <a:pt x="30764" y="16322"/>
                  <a:pt x="30718" y="16293"/>
                </a:cubicBezTo>
                <a:cubicBezTo>
                  <a:pt x="30724" y="16267"/>
                  <a:pt x="30730" y="16240"/>
                  <a:pt x="30738" y="16211"/>
                </a:cubicBezTo>
                <a:lnTo>
                  <a:pt x="30738" y="16211"/>
                </a:lnTo>
                <a:cubicBezTo>
                  <a:pt x="30727" y="16213"/>
                  <a:pt x="30717" y="16214"/>
                  <a:pt x="30708" y="16214"/>
                </a:cubicBezTo>
                <a:cubicBezTo>
                  <a:pt x="30618" y="16214"/>
                  <a:pt x="30572" y="16133"/>
                  <a:pt x="30526" y="16076"/>
                </a:cubicBezTo>
                <a:cubicBezTo>
                  <a:pt x="30473" y="16010"/>
                  <a:pt x="30464" y="15916"/>
                  <a:pt x="30495" y="15831"/>
                </a:cubicBezTo>
                <a:cubicBezTo>
                  <a:pt x="30437" y="15783"/>
                  <a:pt x="30353" y="15773"/>
                  <a:pt x="30342" y="15686"/>
                </a:cubicBezTo>
                <a:cubicBezTo>
                  <a:pt x="30333" y="15610"/>
                  <a:pt x="30221" y="15602"/>
                  <a:pt x="30230" y="15520"/>
                </a:cubicBezTo>
                <a:cubicBezTo>
                  <a:pt x="30217" y="15446"/>
                  <a:pt x="30283" y="15379"/>
                  <a:pt x="30238" y="15317"/>
                </a:cubicBezTo>
                <a:cubicBezTo>
                  <a:pt x="30157" y="15171"/>
                  <a:pt x="29960" y="15164"/>
                  <a:pt x="29897" y="15009"/>
                </a:cubicBezTo>
                <a:cubicBezTo>
                  <a:pt x="29901" y="14961"/>
                  <a:pt x="29946" y="14917"/>
                  <a:pt x="29900" y="14845"/>
                </a:cubicBezTo>
                <a:cubicBezTo>
                  <a:pt x="29883" y="14837"/>
                  <a:pt x="29846" y="14819"/>
                  <a:pt x="29812" y="14801"/>
                </a:cubicBezTo>
                <a:cubicBezTo>
                  <a:pt x="29788" y="14823"/>
                  <a:pt x="29769" y="14842"/>
                  <a:pt x="29749" y="14862"/>
                </a:cubicBezTo>
                <a:cubicBezTo>
                  <a:pt x="29709" y="14836"/>
                  <a:pt x="29649" y="14831"/>
                  <a:pt x="29639" y="14763"/>
                </a:cubicBezTo>
                <a:cubicBezTo>
                  <a:pt x="29620" y="14700"/>
                  <a:pt x="29813" y="14677"/>
                  <a:pt x="29682" y="14583"/>
                </a:cubicBezTo>
                <a:lnTo>
                  <a:pt x="29682" y="14583"/>
                </a:lnTo>
                <a:cubicBezTo>
                  <a:pt x="29647" y="14606"/>
                  <a:pt x="29634" y="14663"/>
                  <a:pt x="29589" y="14663"/>
                </a:cubicBezTo>
                <a:cubicBezTo>
                  <a:pt x="29583" y="14663"/>
                  <a:pt x="29577" y="14662"/>
                  <a:pt x="29570" y="14660"/>
                </a:cubicBezTo>
                <a:cubicBezTo>
                  <a:pt x="29499" y="14309"/>
                  <a:pt x="29282" y="14089"/>
                  <a:pt x="28964" y="13954"/>
                </a:cubicBezTo>
                <a:cubicBezTo>
                  <a:pt x="28904" y="13954"/>
                  <a:pt x="28900" y="14045"/>
                  <a:pt x="28837" y="14045"/>
                </a:cubicBezTo>
                <a:cubicBezTo>
                  <a:pt x="28832" y="14045"/>
                  <a:pt x="28827" y="14045"/>
                  <a:pt x="28821" y="14044"/>
                </a:cubicBezTo>
                <a:cubicBezTo>
                  <a:pt x="28777" y="13997"/>
                  <a:pt x="28730" y="13954"/>
                  <a:pt x="28660" y="13954"/>
                </a:cubicBezTo>
                <a:cubicBezTo>
                  <a:pt x="28657" y="13954"/>
                  <a:pt x="28654" y="13954"/>
                  <a:pt x="28650" y="13954"/>
                </a:cubicBezTo>
                <a:cubicBezTo>
                  <a:pt x="28657" y="13925"/>
                  <a:pt x="28662" y="13898"/>
                  <a:pt x="28666" y="13877"/>
                </a:cubicBezTo>
                <a:cubicBezTo>
                  <a:pt x="28518" y="13849"/>
                  <a:pt x="28435" y="13681"/>
                  <a:pt x="28274" y="13681"/>
                </a:cubicBezTo>
                <a:cubicBezTo>
                  <a:pt x="28267" y="13681"/>
                  <a:pt x="28259" y="13681"/>
                  <a:pt x="28251" y="13682"/>
                </a:cubicBezTo>
                <a:cubicBezTo>
                  <a:pt x="28278" y="13609"/>
                  <a:pt x="28299" y="13537"/>
                  <a:pt x="28281" y="13452"/>
                </a:cubicBezTo>
                <a:lnTo>
                  <a:pt x="28281" y="13452"/>
                </a:lnTo>
                <a:cubicBezTo>
                  <a:pt x="28241" y="13459"/>
                  <a:pt x="28202" y="13467"/>
                  <a:pt x="28162" y="13474"/>
                </a:cubicBezTo>
                <a:cubicBezTo>
                  <a:pt x="28087" y="13409"/>
                  <a:pt x="28011" y="13306"/>
                  <a:pt x="27917" y="13306"/>
                </a:cubicBezTo>
                <a:cubicBezTo>
                  <a:pt x="27909" y="13306"/>
                  <a:pt x="27900" y="13307"/>
                  <a:pt x="27892" y="13308"/>
                </a:cubicBezTo>
                <a:cubicBezTo>
                  <a:pt x="27861" y="13314"/>
                  <a:pt x="27833" y="13317"/>
                  <a:pt x="27806" y="13317"/>
                </a:cubicBezTo>
                <a:cubicBezTo>
                  <a:pt x="27586" y="13317"/>
                  <a:pt x="27471" y="13135"/>
                  <a:pt x="27327" y="13034"/>
                </a:cubicBezTo>
                <a:cubicBezTo>
                  <a:pt x="27116" y="13021"/>
                  <a:pt x="26913" y="13044"/>
                  <a:pt x="26771" y="12865"/>
                </a:cubicBezTo>
                <a:cubicBezTo>
                  <a:pt x="26751" y="12884"/>
                  <a:pt x="26731" y="12904"/>
                  <a:pt x="26710" y="12924"/>
                </a:cubicBezTo>
                <a:cubicBezTo>
                  <a:pt x="26689" y="12898"/>
                  <a:pt x="26671" y="12875"/>
                  <a:pt x="26651" y="12849"/>
                </a:cubicBezTo>
                <a:cubicBezTo>
                  <a:pt x="26639" y="12846"/>
                  <a:pt x="26627" y="12845"/>
                  <a:pt x="26615" y="12845"/>
                </a:cubicBezTo>
                <a:cubicBezTo>
                  <a:pt x="26573" y="12845"/>
                  <a:pt x="26531" y="12859"/>
                  <a:pt x="26494" y="12859"/>
                </a:cubicBezTo>
                <a:cubicBezTo>
                  <a:pt x="26477" y="12859"/>
                  <a:pt x="26461" y="12856"/>
                  <a:pt x="26447" y="12847"/>
                </a:cubicBezTo>
                <a:cubicBezTo>
                  <a:pt x="26380" y="12866"/>
                  <a:pt x="26396" y="12956"/>
                  <a:pt x="26325" y="12957"/>
                </a:cubicBezTo>
                <a:cubicBezTo>
                  <a:pt x="26278" y="12889"/>
                  <a:pt x="26361" y="12835"/>
                  <a:pt x="26303" y="12738"/>
                </a:cubicBezTo>
                <a:cubicBezTo>
                  <a:pt x="26293" y="12732"/>
                  <a:pt x="26250" y="12709"/>
                  <a:pt x="26243" y="12705"/>
                </a:cubicBezTo>
                <a:cubicBezTo>
                  <a:pt x="26148" y="12705"/>
                  <a:pt x="26132" y="12747"/>
                  <a:pt x="26108" y="12778"/>
                </a:cubicBezTo>
                <a:cubicBezTo>
                  <a:pt x="26052" y="12765"/>
                  <a:pt x="25995" y="12751"/>
                  <a:pt x="25942" y="12739"/>
                </a:cubicBezTo>
                <a:cubicBezTo>
                  <a:pt x="25916" y="12695"/>
                  <a:pt x="25926" y="12634"/>
                  <a:pt x="25870" y="12613"/>
                </a:cubicBezTo>
                <a:cubicBezTo>
                  <a:pt x="25841" y="12641"/>
                  <a:pt x="25814" y="12668"/>
                  <a:pt x="25780" y="12701"/>
                </a:cubicBezTo>
                <a:cubicBezTo>
                  <a:pt x="25651" y="12633"/>
                  <a:pt x="25526" y="12555"/>
                  <a:pt x="25386" y="12555"/>
                </a:cubicBezTo>
                <a:cubicBezTo>
                  <a:pt x="25349" y="12555"/>
                  <a:pt x="25310" y="12561"/>
                  <a:pt x="25271" y="12573"/>
                </a:cubicBezTo>
                <a:cubicBezTo>
                  <a:pt x="25243" y="12520"/>
                  <a:pt x="25220" y="12477"/>
                  <a:pt x="25201" y="12442"/>
                </a:cubicBezTo>
                <a:cubicBezTo>
                  <a:pt x="24911" y="12310"/>
                  <a:pt x="24587" y="12432"/>
                  <a:pt x="24307" y="12293"/>
                </a:cubicBezTo>
                <a:cubicBezTo>
                  <a:pt x="24237" y="12402"/>
                  <a:pt x="24122" y="12394"/>
                  <a:pt x="24025" y="12421"/>
                </a:cubicBezTo>
                <a:cubicBezTo>
                  <a:pt x="23995" y="12386"/>
                  <a:pt x="23976" y="12364"/>
                  <a:pt x="23942" y="12324"/>
                </a:cubicBezTo>
                <a:cubicBezTo>
                  <a:pt x="23901" y="12350"/>
                  <a:pt x="23859" y="12360"/>
                  <a:pt x="23818" y="12360"/>
                </a:cubicBezTo>
                <a:cubicBezTo>
                  <a:pt x="23713" y="12360"/>
                  <a:pt x="23607" y="12301"/>
                  <a:pt x="23498" y="12301"/>
                </a:cubicBezTo>
                <a:cubicBezTo>
                  <a:pt x="23467" y="12301"/>
                  <a:pt x="23435" y="12306"/>
                  <a:pt x="23403" y="12319"/>
                </a:cubicBezTo>
                <a:cubicBezTo>
                  <a:pt x="23399" y="12351"/>
                  <a:pt x="23396" y="12379"/>
                  <a:pt x="23394" y="12412"/>
                </a:cubicBezTo>
                <a:cubicBezTo>
                  <a:pt x="23294" y="12346"/>
                  <a:pt x="23169" y="12348"/>
                  <a:pt x="23085" y="12265"/>
                </a:cubicBezTo>
                <a:cubicBezTo>
                  <a:pt x="23034" y="12326"/>
                  <a:pt x="22955" y="12368"/>
                  <a:pt x="22953" y="12469"/>
                </a:cubicBezTo>
                <a:cubicBezTo>
                  <a:pt x="22928" y="12436"/>
                  <a:pt x="22909" y="12414"/>
                  <a:pt x="22890" y="12390"/>
                </a:cubicBezTo>
                <a:cubicBezTo>
                  <a:pt x="22822" y="12457"/>
                  <a:pt x="22743" y="12468"/>
                  <a:pt x="22663" y="12468"/>
                </a:cubicBezTo>
                <a:cubicBezTo>
                  <a:pt x="22627" y="12468"/>
                  <a:pt x="22590" y="12466"/>
                  <a:pt x="22554" y="12466"/>
                </a:cubicBezTo>
                <a:cubicBezTo>
                  <a:pt x="22493" y="12466"/>
                  <a:pt x="22432" y="12472"/>
                  <a:pt x="22378" y="12507"/>
                </a:cubicBezTo>
                <a:cubicBezTo>
                  <a:pt x="22352" y="12453"/>
                  <a:pt x="22337" y="12416"/>
                  <a:pt x="22295" y="12416"/>
                </a:cubicBezTo>
                <a:cubicBezTo>
                  <a:pt x="22292" y="12416"/>
                  <a:pt x="22288" y="12416"/>
                  <a:pt x="22283" y="12417"/>
                </a:cubicBezTo>
                <a:cubicBezTo>
                  <a:pt x="22194" y="12442"/>
                  <a:pt x="22062" y="12441"/>
                  <a:pt x="22027" y="12498"/>
                </a:cubicBezTo>
                <a:cubicBezTo>
                  <a:pt x="22006" y="12534"/>
                  <a:pt x="21974" y="12542"/>
                  <a:pt x="21941" y="12542"/>
                </a:cubicBezTo>
                <a:cubicBezTo>
                  <a:pt x="21916" y="12542"/>
                  <a:pt x="21889" y="12537"/>
                  <a:pt x="21866" y="12537"/>
                </a:cubicBezTo>
                <a:cubicBezTo>
                  <a:pt x="21828" y="12537"/>
                  <a:pt x="21797" y="12549"/>
                  <a:pt x="21790" y="12611"/>
                </a:cubicBezTo>
                <a:cubicBezTo>
                  <a:pt x="21716" y="12572"/>
                  <a:pt x="21615" y="12591"/>
                  <a:pt x="21565" y="12504"/>
                </a:cubicBezTo>
                <a:cubicBezTo>
                  <a:pt x="21550" y="12539"/>
                  <a:pt x="21529" y="12552"/>
                  <a:pt x="21506" y="12552"/>
                </a:cubicBezTo>
                <a:cubicBezTo>
                  <a:pt x="21489" y="12552"/>
                  <a:pt x="21470" y="12545"/>
                  <a:pt x="21451" y="12535"/>
                </a:cubicBezTo>
                <a:cubicBezTo>
                  <a:pt x="21392" y="12591"/>
                  <a:pt x="21335" y="12645"/>
                  <a:pt x="21267" y="12709"/>
                </a:cubicBezTo>
                <a:cubicBezTo>
                  <a:pt x="21228" y="12687"/>
                  <a:pt x="21191" y="12679"/>
                  <a:pt x="21154" y="12679"/>
                </a:cubicBezTo>
                <a:cubicBezTo>
                  <a:pt x="21037" y="12679"/>
                  <a:pt x="20925" y="12761"/>
                  <a:pt x="20810" y="12761"/>
                </a:cubicBezTo>
                <a:cubicBezTo>
                  <a:pt x="20776" y="12761"/>
                  <a:pt x="20741" y="12754"/>
                  <a:pt x="20706" y="12735"/>
                </a:cubicBezTo>
                <a:cubicBezTo>
                  <a:pt x="20638" y="12797"/>
                  <a:pt x="20582" y="12849"/>
                  <a:pt x="20532" y="12895"/>
                </a:cubicBezTo>
                <a:cubicBezTo>
                  <a:pt x="20458" y="12881"/>
                  <a:pt x="20391" y="12868"/>
                  <a:pt x="20329" y="12857"/>
                </a:cubicBezTo>
                <a:cubicBezTo>
                  <a:pt x="20277" y="12906"/>
                  <a:pt x="20228" y="12954"/>
                  <a:pt x="20180" y="12999"/>
                </a:cubicBezTo>
                <a:cubicBezTo>
                  <a:pt x="20151" y="12989"/>
                  <a:pt x="20123" y="12985"/>
                  <a:pt x="20096" y="12985"/>
                </a:cubicBezTo>
                <a:cubicBezTo>
                  <a:pt x="19979" y="12985"/>
                  <a:pt x="19869" y="13058"/>
                  <a:pt x="19753" y="13058"/>
                </a:cubicBezTo>
                <a:cubicBezTo>
                  <a:pt x="19712" y="13058"/>
                  <a:pt x="19670" y="13048"/>
                  <a:pt x="19626" y="13022"/>
                </a:cubicBezTo>
                <a:cubicBezTo>
                  <a:pt x="19613" y="13086"/>
                  <a:pt x="19604" y="13124"/>
                  <a:pt x="19594" y="13170"/>
                </a:cubicBezTo>
                <a:cubicBezTo>
                  <a:pt x="19542" y="13185"/>
                  <a:pt x="19485" y="13202"/>
                  <a:pt x="19413" y="13222"/>
                </a:cubicBezTo>
                <a:cubicBezTo>
                  <a:pt x="19365" y="13214"/>
                  <a:pt x="19320" y="13155"/>
                  <a:pt x="19253" y="13155"/>
                </a:cubicBezTo>
                <a:cubicBezTo>
                  <a:pt x="19246" y="13155"/>
                  <a:pt x="19240" y="13155"/>
                  <a:pt x="19233" y="13156"/>
                </a:cubicBezTo>
                <a:cubicBezTo>
                  <a:pt x="19095" y="13286"/>
                  <a:pt x="18933" y="13377"/>
                  <a:pt x="18780" y="13420"/>
                </a:cubicBezTo>
                <a:cubicBezTo>
                  <a:pt x="18722" y="13475"/>
                  <a:pt x="18724" y="13536"/>
                  <a:pt x="18671" y="13552"/>
                </a:cubicBezTo>
                <a:cubicBezTo>
                  <a:pt x="18592" y="13479"/>
                  <a:pt x="18557" y="13447"/>
                  <a:pt x="18516" y="13447"/>
                </a:cubicBezTo>
                <a:cubicBezTo>
                  <a:pt x="18484" y="13447"/>
                  <a:pt x="18447" y="13466"/>
                  <a:pt x="18383" y="13498"/>
                </a:cubicBezTo>
                <a:cubicBezTo>
                  <a:pt x="18389" y="13527"/>
                  <a:pt x="18396" y="13555"/>
                  <a:pt x="18403" y="13583"/>
                </a:cubicBezTo>
                <a:lnTo>
                  <a:pt x="18403" y="13583"/>
                </a:lnTo>
                <a:cubicBezTo>
                  <a:pt x="18204" y="13618"/>
                  <a:pt x="18064" y="13713"/>
                  <a:pt x="18059" y="13937"/>
                </a:cubicBezTo>
                <a:lnTo>
                  <a:pt x="18059" y="13937"/>
                </a:lnTo>
                <a:cubicBezTo>
                  <a:pt x="17986" y="13959"/>
                  <a:pt x="17999" y="14057"/>
                  <a:pt x="17936" y="14082"/>
                </a:cubicBezTo>
                <a:cubicBezTo>
                  <a:pt x="17904" y="14073"/>
                  <a:pt x="17875" y="14066"/>
                  <a:pt x="17808" y="14049"/>
                </a:cubicBezTo>
                <a:lnTo>
                  <a:pt x="17808" y="14049"/>
                </a:lnTo>
                <a:cubicBezTo>
                  <a:pt x="17868" y="14176"/>
                  <a:pt x="17705" y="14191"/>
                  <a:pt x="17716" y="14298"/>
                </a:cubicBezTo>
                <a:cubicBezTo>
                  <a:pt x="17731" y="14376"/>
                  <a:pt x="17909" y="14284"/>
                  <a:pt x="17851" y="14427"/>
                </a:cubicBezTo>
                <a:cubicBezTo>
                  <a:pt x="17825" y="14422"/>
                  <a:pt x="17798" y="14416"/>
                  <a:pt x="17781" y="14412"/>
                </a:cubicBezTo>
                <a:cubicBezTo>
                  <a:pt x="17726" y="14456"/>
                  <a:pt x="17728" y="14531"/>
                  <a:pt x="17666" y="14558"/>
                </a:cubicBezTo>
                <a:lnTo>
                  <a:pt x="17666" y="14558"/>
                </a:lnTo>
                <a:cubicBezTo>
                  <a:pt x="17651" y="14527"/>
                  <a:pt x="17632" y="14513"/>
                  <a:pt x="17612" y="14513"/>
                </a:cubicBezTo>
                <a:cubicBezTo>
                  <a:pt x="17595" y="14513"/>
                  <a:pt x="17576" y="14523"/>
                  <a:pt x="17556" y="14541"/>
                </a:cubicBezTo>
                <a:cubicBezTo>
                  <a:pt x="17516" y="14621"/>
                  <a:pt x="17608" y="14692"/>
                  <a:pt x="17563" y="14771"/>
                </a:cubicBezTo>
                <a:cubicBezTo>
                  <a:pt x="17536" y="14782"/>
                  <a:pt x="17508" y="14792"/>
                  <a:pt x="17480" y="14803"/>
                </a:cubicBezTo>
                <a:lnTo>
                  <a:pt x="17479" y="14806"/>
                </a:lnTo>
                <a:cubicBezTo>
                  <a:pt x="17495" y="14875"/>
                  <a:pt x="17410" y="14871"/>
                  <a:pt x="17394" y="14921"/>
                </a:cubicBezTo>
                <a:cubicBezTo>
                  <a:pt x="17372" y="14970"/>
                  <a:pt x="17450" y="15034"/>
                  <a:pt x="17389" y="15074"/>
                </a:cubicBezTo>
                <a:cubicBezTo>
                  <a:pt x="17342" y="15095"/>
                  <a:pt x="17306" y="15111"/>
                  <a:pt x="17262" y="15130"/>
                </a:cubicBezTo>
                <a:cubicBezTo>
                  <a:pt x="17257" y="15194"/>
                  <a:pt x="17282" y="15250"/>
                  <a:pt x="17272" y="15311"/>
                </a:cubicBezTo>
                <a:cubicBezTo>
                  <a:pt x="17265" y="15360"/>
                  <a:pt x="17243" y="15369"/>
                  <a:pt x="17217" y="15369"/>
                </a:cubicBezTo>
                <a:cubicBezTo>
                  <a:pt x="17202" y="15369"/>
                  <a:pt x="17186" y="15366"/>
                  <a:pt x="17170" y="15366"/>
                </a:cubicBezTo>
                <a:cubicBezTo>
                  <a:pt x="17150" y="15366"/>
                  <a:pt x="17131" y="15370"/>
                  <a:pt x="17115" y="15391"/>
                </a:cubicBezTo>
                <a:cubicBezTo>
                  <a:pt x="16952" y="15599"/>
                  <a:pt x="16769" y="15793"/>
                  <a:pt x="16625" y="16000"/>
                </a:cubicBezTo>
                <a:cubicBezTo>
                  <a:pt x="16619" y="16001"/>
                  <a:pt x="16613" y="16001"/>
                  <a:pt x="16607" y="16001"/>
                </a:cubicBezTo>
                <a:cubicBezTo>
                  <a:pt x="16531" y="16001"/>
                  <a:pt x="16483" y="15936"/>
                  <a:pt x="16421" y="15936"/>
                </a:cubicBezTo>
                <a:cubicBezTo>
                  <a:pt x="16408" y="15936"/>
                  <a:pt x="16395" y="15939"/>
                  <a:pt x="16381" y="15945"/>
                </a:cubicBezTo>
                <a:cubicBezTo>
                  <a:pt x="16361" y="15968"/>
                  <a:pt x="16342" y="15991"/>
                  <a:pt x="16304" y="16035"/>
                </a:cubicBezTo>
                <a:cubicBezTo>
                  <a:pt x="16280" y="15776"/>
                  <a:pt x="16072" y="15646"/>
                  <a:pt x="15963" y="15446"/>
                </a:cubicBezTo>
                <a:cubicBezTo>
                  <a:pt x="16000" y="15395"/>
                  <a:pt x="15992" y="15328"/>
                  <a:pt x="15959" y="15280"/>
                </a:cubicBezTo>
                <a:cubicBezTo>
                  <a:pt x="15918" y="15223"/>
                  <a:pt x="16001" y="15168"/>
                  <a:pt x="15954" y="15123"/>
                </a:cubicBezTo>
                <a:cubicBezTo>
                  <a:pt x="15918" y="15119"/>
                  <a:pt x="15889" y="15116"/>
                  <a:pt x="15855" y="15113"/>
                </a:cubicBezTo>
                <a:cubicBezTo>
                  <a:pt x="16023" y="14963"/>
                  <a:pt x="16029" y="14737"/>
                  <a:pt x="16149" y="14565"/>
                </a:cubicBezTo>
                <a:cubicBezTo>
                  <a:pt x="16270" y="14387"/>
                  <a:pt x="16383" y="14203"/>
                  <a:pt x="16467" y="14006"/>
                </a:cubicBezTo>
                <a:cubicBezTo>
                  <a:pt x="16488" y="14014"/>
                  <a:pt x="16508" y="14017"/>
                  <a:pt x="16526" y="14017"/>
                </a:cubicBezTo>
                <a:cubicBezTo>
                  <a:pt x="16606" y="14017"/>
                  <a:pt x="16667" y="13953"/>
                  <a:pt x="16727" y="13953"/>
                </a:cubicBezTo>
                <a:cubicBezTo>
                  <a:pt x="16738" y="13953"/>
                  <a:pt x="16749" y="13955"/>
                  <a:pt x="16760" y="13960"/>
                </a:cubicBezTo>
                <a:cubicBezTo>
                  <a:pt x="16854" y="13873"/>
                  <a:pt x="16678" y="13888"/>
                  <a:pt x="16737" y="13798"/>
                </a:cubicBezTo>
                <a:lnTo>
                  <a:pt x="16737" y="13798"/>
                </a:lnTo>
                <a:cubicBezTo>
                  <a:pt x="16786" y="13821"/>
                  <a:pt x="16838" y="13825"/>
                  <a:pt x="16891" y="13825"/>
                </a:cubicBezTo>
                <a:cubicBezTo>
                  <a:pt x="16911" y="13825"/>
                  <a:pt x="16931" y="13824"/>
                  <a:pt x="16951" y="13824"/>
                </a:cubicBezTo>
                <a:cubicBezTo>
                  <a:pt x="16992" y="13824"/>
                  <a:pt x="17034" y="13826"/>
                  <a:pt x="17076" y="13838"/>
                </a:cubicBezTo>
                <a:lnTo>
                  <a:pt x="17077" y="13835"/>
                </a:lnTo>
                <a:cubicBezTo>
                  <a:pt x="17091" y="13772"/>
                  <a:pt x="17104" y="13710"/>
                  <a:pt x="17116" y="13654"/>
                </a:cubicBezTo>
                <a:cubicBezTo>
                  <a:pt x="17224" y="13669"/>
                  <a:pt x="17323" y="13689"/>
                  <a:pt x="17403" y="13745"/>
                </a:cubicBezTo>
                <a:cubicBezTo>
                  <a:pt x="17524" y="13712"/>
                  <a:pt x="17647" y="13699"/>
                  <a:pt x="17708" y="13588"/>
                </a:cubicBezTo>
                <a:cubicBezTo>
                  <a:pt x="17765" y="13604"/>
                  <a:pt x="17803" y="13615"/>
                  <a:pt x="17832" y="13624"/>
                </a:cubicBezTo>
                <a:cubicBezTo>
                  <a:pt x="17966" y="13547"/>
                  <a:pt x="17982" y="13368"/>
                  <a:pt x="18138" y="13329"/>
                </a:cubicBezTo>
                <a:cubicBezTo>
                  <a:pt x="18073" y="13257"/>
                  <a:pt x="18013" y="13191"/>
                  <a:pt x="17957" y="13127"/>
                </a:cubicBezTo>
                <a:cubicBezTo>
                  <a:pt x="18004" y="13037"/>
                  <a:pt x="18002" y="12967"/>
                  <a:pt x="17886" y="12916"/>
                </a:cubicBezTo>
                <a:cubicBezTo>
                  <a:pt x="17941" y="12815"/>
                  <a:pt x="17910" y="12709"/>
                  <a:pt x="17866" y="12578"/>
                </a:cubicBezTo>
                <a:cubicBezTo>
                  <a:pt x="17999" y="12520"/>
                  <a:pt x="18075" y="12421"/>
                  <a:pt x="18065" y="12278"/>
                </a:cubicBezTo>
                <a:cubicBezTo>
                  <a:pt x="18157" y="12251"/>
                  <a:pt x="18234" y="12229"/>
                  <a:pt x="18293" y="12212"/>
                </a:cubicBezTo>
                <a:cubicBezTo>
                  <a:pt x="18361" y="12150"/>
                  <a:pt x="18349" y="12076"/>
                  <a:pt x="18376" y="12018"/>
                </a:cubicBezTo>
                <a:cubicBezTo>
                  <a:pt x="18398" y="12026"/>
                  <a:pt x="18417" y="12032"/>
                  <a:pt x="18436" y="12039"/>
                </a:cubicBezTo>
                <a:cubicBezTo>
                  <a:pt x="18508" y="11998"/>
                  <a:pt x="18490" y="11911"/>
                  <a:pt x="18522" y="11852"/>
                </a:cubicBezTo>
                <a:cubicBezTo>
                  <a:pt x="18535" y="11858"/>
                  <a:pt x="18548" y="11860"/>
                  <a:pt x="18559" y="11860"/>
                </a:cubicBezTo>
                <a:cubicBezTo>
                  <a:pt x="18621" y="11860"/>
                  <a:pt x="18659" y="11784"/>
                  <a:pt x="18724" y="11784"/>
                </a:cubicBezTo>
                <a:cubicBezTo>
                  <a:pt x="18741" y="11784"/>
                  <a:pt x="18760" y="11789"/>
                  <a:pt x="18781" y="11802"/>
                </a:cubicBezTo>
                <a:cubicBezTo>
                  <a:pt x="18793" y="11814"/>
                  <a:pt x="18802" y="11866"/>
                  <a:pt x="18849" y="11866"/>
                </a:cubicBezTo>
                <a:cubicBezTo>
                  <a:pt x="18855" y="11866"/>
                  <a:pt x="18861" y="11865"/>
                  <a:pt x="18868" y="11863"/>
                </a:cubicBezTo>
                <a:lnTo>
                  <a:pt x="18868" y="11863"/>
                </a:lnTo>
                <a:cubicBezTo>
                  <a:pt x="18881" y="11893"/>
                  <a:pt x="18899" y="11907"/>
                  <a:pt x="18924" y="11907"/>
                </a:cubicBezTo>
                <a:cubicBezTo>
                  <a:pt x="18935" y="11907"/>
                  <a:pt x="18948" y="11904"/>
                  <a:pt x="18962" y="11898"/>
                </a:cubicBezTo>
                <a:cubicBezTo>
                  <a:pt x="18997" y="11866"/>
                  <a:pt x="19026" y="11829"/>
                  <a:pt x="19030" y="11712"/>
                </a:cubicBezTo>
                <a:lnTo>
                  <a:pt x="19030" y="11712"/>
                </a:lnTo>
                <a:cubicBezTo>
                  <a:pt x="19027" y="11730"/>
                  <a:pt x="19008" y="11738"/>
                  <a:pt x="18993" y="11738"/>
                </a:cubicBezTo>
                <a:cubicBezTo>
                  <a:pt x="18977" y="11738"/>
                  <a:pt x="18968" y="11726"/>
                  <a:pt x="19005" y="11701"/>
                </a:cubicBezTo>
                <a:cubicBezTo>
                  <a:pt x="19014" y="11697"/>
                  <a:pt x="19022" y="11695"/>
                  <a:pt x="19031" y="11695"/>
                </a:cubicBezTo>
                <a:cubicBezTo>
                  <a:pt x="19064" y="11695"/>
                  <a:pt x="19097" y="11721"/>
                  <a:pt x="19132" y="11721"/>
                </a:cubicBezTo>
                <a:cubicBezTo>
                  <a:pt x="19148" y="11721"/>
                  <a:pt x="19164" y="11716"/>
                  <a:pt x="19181" y="11700"/>
                </a:cubicBezTo>
                <a:cubicBezTo>
                  <a:pt x="19186" y="11668"/>
                  <a:pt x="19193" y="11630"/>
                  <a:pt x="19197" y="11603"/>
                </a:cubicBezTo>
                <a:cubicBezTo>
                  <a:pt x="19224" y="11599"/>
                  <a:pt x="19252" y="11597"/>
                  <a:pt x="19279" y="11597"/>
                </a:cubicBezTo>
                <a:cubicBezTo>
                  <a:pt x="19387" y="11597"/>
                  <a:pt x="19496" y="11622"/>
                  <a:pt x="19602" y="11622"/>
                </a:cubicBezTo>
                <a:cubicBezTo>
                  <a:pt x="19686" y="11622"/>
                  <a:pt x="19769" y="11606"/>
                  <a:pt x="19849" y="11550"/>
                </a:cubicBezTo>
                <a:cubicBezTo>
                  <a:pt x="19869" y="11576"/>
                  <a:pt x="19886" y="11600"/>
                  <a:pt x="19903" y="11624"/>
                </a:cubicBezTo>
                <a:cubicBezTo>
                  <a:pt x="19934" y="11594"/>
                  <a:pt x="19963" y="11569"/>
                  <a:pt x="19991" y="11544"/>
                </a:cubicBezTo>
                <a:cubicBezTo>
                  <a:pt x="19989" y="11520"/>
                  <a:pt x="19981" y="11492"/>
                  <a:pt x="20016" y="11491"/>
                </a:cubicBezTo>
                <a:cubicBezTo>
                  <a:pt x="20026" y="11491"/>
                  <a:pt x="20037" y="11515"/>
                  <a:pt x="20046" y="11528"/>
                </a:cubicBezTo>
                <a:cubicBezTo>
                  <a:pt x="20075" y="11504"/>
                  <a:pt x="20101" y="11461"/>
                  <a:pt x="20131" y="11458"/>
                </a:cubicBezTo>
                <a:cubicBezTo>
                  <a:pt x="20132" y="11458"/>
                  <a:pt x="20134" y="11458"/>
                  <a:pt x="20135" y="11458"/>
                </a:cubicBezTo>
                <a:cubicBezTo>
                  <a:pt x="20162" y="11458"/>
                  <a:pt x="20190" y="11476"/>
                  <a:pt x="20221" y="11476"/>
                </a:cubicBezTo>
                <a:cubicBezTo>
                  <a:pt x="20229" y="11476"/>
                  <a:pt x="20237" y="11475"/>
                  <a:pt x="20245" y="11472"/>
                </a:cubicBezTo>
                <a:cubicBezTo>
                  <a:pt x="20283" y="11459"/>
                  <a:pt x="20324" y="11450"/>
                  <a:pt x="20363" y="11439"/>
                </a:cubicBezTo>
                <a:cubicBezTo>
                  <a:pt x="20402" y="11428"/>
                  <a:pt x="20441" y="11416"/>
                  <a:pt x="20480" y="11405"/>
                </a:cubicBezTo>
                <a:cubicBezTo>
                  <a:pt x="20512" y="11397"/>
                  <a:pt x="20552" y="11373"/>
                  <a:pt x="20580" y="11373"/>
                </a:cubicBezTo>
                <a:cubicBezTo>
                  <a:pt x="20586" y="11373"/>
                  <a:pt x="20591" y="11374"/>
                  <a:pt x="20596" y="11377"/>
                </a:cubicBezTo>
                <a:cubicBezTo>
                  <a:pt x="20631" y="11397"/>
                  <a:pt x="20662" y="11404"/>
                  <a:pt x="20690" y="11404"/>
                </a:cubicBezTo>
                <a:cubicBezTo>
                  <a:pt x="20774" y="11404"/>
                  <a:pt x="20824" y="11333"/>
                  <a:pt x="20850" y="11314"/>
                </a:cubicBezTo>
                <a:cubicBezTo>
                  <a:pt x="20888" y="11294"/>
                  <a:pt x="20919" y="11289"/>
                  <a:pt x="20946" y="11289"/>
                </a:cubicBezTo>
                <a:cubicBezTo>
                  <a:pt x="20987" y="11289"/>
                  <a:pt x="21018" y="11301"/>
                  <a:pt x="21047" y="11301"/>
                </a:cubicBezTo>
                <a:cubicBezTo>
                  <a:pt x="21062" y="11301"/>
                  <a:pt x="21076" y="11298"/>
                  <a:pt x="21090" y="11289"/>
                </a:cubicBezTo>
                <a:cubicBezTo>
                  <a:pt x="21120" y="11246"/>
                  <a:pt x="21153" y="11198"/>
                  <a:pt x="21180" y="11158"/>
                </a:cubicBezTo>
                <a:cubicBezTo>
                  <a:pt x="21320" y="11183"/>
                  <a:pt x="21460" y="11158"/>
                  <a:pt x="21585" y="11190"/>
                </a:cubicBezTo>
                <a:cubicBezTo>
                  <a:pt x="21751" y="11149"/>
                  <a:pt x="21926" y="11148"/>
                  <a:pt x="22085" y="11097"/>
                </a:cubicBezTo>
                <a:cubicBezTo>
                  <a:pt x="22238" y="11048"/>
                  <a:pt x="22384" y="10975"/>
                  <a:pt x="22551" y="10975"/>
                </a:cubicBezTo>
                <a:cubicBezTo>
                  <a:pt x="22641" y="10989"/>
                  <a:pt x="22660" y="11110"/>
                  <a:pt x="22762" y="11126"/>
                </a:cubicBezTo>
                <a:cubicBezTo>
                  <a:pt x="22805" y="11052"/>
                  <a:pt x="22884" y="11039"/>
                  <a:pt x="22958" y="11017"/>
                </a:cubicBezTo>
                <a:lnTo>
                  <a:pt x="22958" y="11017"/>
                </a:lnTo>
                <a:cubicBezTo>
                  <a:pt x="22971" y="11048"/>
                  <a:pt x="22991" y="11061"/>
                  <a:pt x="23018" y="11061"/>
                </a:cubicBezTo>
                <a:cubicBezTo>
                  <a:pt x="23029" y="11061"/>
                  <a:pt x="23040" y="11059"/>
                  <a:pt x="23052" y="11055"/>
                </a:cubicBezTo>
                <a:cubicBezTo>
                  <a:pt x="23138" y="11029"/>
                  <a:pt x="23225" y="11006"/>
                  <a:pt x="23326" y="10977"/>
                </a:cubicBezTo>
                <a:lnTo>
                  <a:pt x="23326" y="10977"/>
                </a:lnTo>
                <a:cubicBezTo>
                  <a:pt x="23315" y="11026"/>
                  <a:pt x="23309" y="11053"/>
                  <a:pt x="23302" y="11082"/>
                </a:cubicBezTo>
                <a:cubicBezTo>
                  <a:pt x="23358" y="11092"/>
                  <a:pt x="23414" y="11104"/>
                  <a:pt x="23470" y="11115"/>
                </a:cubicBezTo>
                <a:cubicBezTo>
                  <a:pt x="23708" y="11034"/>
                  <a:pt x="23958" y="11005"/>
                  <a:pt x="24202" y="10948"/>
                </a:cubicBezTo>
                <a:close/>
                <a:moveTo>
                  <a:pt x="40170" y="17905"/>
                </a:moveTo>
                <a:cubicBezTo>
                  <a:pt x="40203" y="17906"/>
                  <a:pt x="40207" y="17921"/>
                  <a:pt x="40184" y="17942"/>
                </a:cubicBezTo>
                <a:cubicBezTo>
                  <a:pt x="40183" y="17942"/>
                  <a:pt x="40183" y="17942"/>
                  <a:pt x="40183" y="17942"/>
                </a:cubicBezTo>
                <a:cubicBezTo>
                  <a:pt x="40178" y="17942"/>
                  <a:pt x="40166" y="17934"/>
                  <a:pt x="40157" y="17931"/>
                </a:cubicBezTo>
                <a:cubicBezTo>
                  <a:pt x="40162" y="17921"/>
                  <a:pt x="40167" y="17905"/>
                  <a:pt x="40170" y="17905"/>
                </a:cubicBezTo>
                <a:close/>
                <a:moveTo>
                  <a:pt x="40053" y="17937"/>
                </a:moveTo>
                <a:cubicBezTo>
                  <a:pt x="40061" y="17941"/>
                  <a:pt x="40078" y="17945"/>
                  <a:pt x="40078" y="17950"/>
                </a:cubicBezTo>
                <a:cubicBezTo>
                  <a:pt x="40078" y="17968"/>
                  <a:pt x="40072" y="17977"/>
                  <a:pt x="40064" y="17977"/>
                </a:cubicBezTo>
                <a:cubicBezTo>
                  <a:pt x="40058" y="17977"/>
                  <a:pt x="40050" y="17972"/>
                  <a:pt x="40041" y="17962"/>
                </a:cubicBezTo>
                <a:cubicBezTo>
                  <a:pt x="40039" y="17959"/>
                  <a:pt x="40049" y="17945"/>
                  <a:pt x="40053" y="17937"/>
                </a:cubicBezTo>
                <a:close/>
                <a:moveTo>
                  <a:pt x="29208" y="18987"/>
                </a:moveTo>
                <a:cubicBezTo>
                  <a:pt x="29217" y="18993"/>
                  <a:pt x="29230" y="18995"/>
                  <a:pt x="29234" y="19002"/>
                </a:cubicBezTo>
                <a:cubicBezTo>
                  <a:pt x="29236" y="19008"/>
                  <a:pt x="29228" y="19023"/>
                  <a:pt x="29221" y="19027"/>
                </a:cubicBezTo>
                <a:cubicBezTo>
                  <a:pt x="29220" y="19027"/>
                  <a:pt x="29220" y="19027"/>
                  <a:pt x="29219" y="19027"/>
                </a:cubicBezTo>
                <a:cubicBezTo>
                  <a:pt x="29213" y="19027"/>
                  <a:pt x="29203" y="19019"/>
                  <a:pt x="29196" y="19015"/>
                </a:cubicBezTo>
                <a:cubicBezTo>
                  <a:pt x="29200" y="19006"/>
                  <a:pt x="29204" y="18997"/>
                  <a:pt x="29208" y="18987"/>
                </a:cubicBezTo>
                <a:close/>
                <a:moveTo>
                  <a:pt x="40943" y="19081"/>
                </a:moveTo>
                <a:cubicBezTo>
                  <a:pt x="40962" y="19081"/>
                  <a:pt x="40978" y="19094"/>
                  <a:pt x="40993" y="19119"/>
                </a:cubicBezTo>
                <a:lnTo>
                  <a:pt x="40993" y="19119"/>
                </a:lnTo>
                <a:cubicBezTo>
                  <a:pt x="40972" y="19121"/>
                  <a:pt x="40949" y="19137"/>
                  <a:pt x="40926" y="19137"/>
                </a:cubicBezTo>
                <a:cubicBezTo>
                  <a:pt x="40912" y="19137"/>
                  <a:pt x="40899" y="19131"/>
                  <a:pt x="40886" y="19112"/>
                </a:cubicBezTo>
                <a:cubicBezTo>
                  <a:pt x="40907" y="19091"/>
                  <a:pt x="40926" y="19081"/>
                  <a:pt x="40943" y="19081"/>
                </a:cubicBezTo>
                <a:close/>
                <a:moveTo>
                  <a:pt x="33736" y="19428"/>
                </a:moveTo>
                <a:cubicBezTo>
                  <a:pt x="33753" y="19428"/>
                  <a:pt x="33760" y="19444"/>
                  <a:pt x="33767" y="19459"/>
                </a:cubicBezTo>
                <a:lnTo>
                  <a:pt x="33767" y="19459"/>
                </a:lnTo>
                <a:cubicBezTo>
                  <a:pt x="33760" y="19460"/>
                  <a:pt x="33754" y="19461"/>
                  <a:pt x="33747" y="19461"/>
                </a:cubicBezTo>
                <a:cubicBezTo>
                  <a:pt x="33733" y="19461"/>
                  <a:pt x="33720" y="19456"/>
                  <a:pt x="33718" y="19433"/>
                </a:cubicBezTo>
                <a:cubicBezTo>
                  <a:pt x="33725" y="19429"/>
                  <a:pt x="33731" y="19428"/>
                  <a:pt x="33736" y="19428"/>
                </a:cubicBezTo>
                <a:close/>
                <a:moveTo>
                  <a:pt x="39880" y="19527"/>
                </a:moveTo>
                <a:lnTo>
                  <a:pt x="39880" y="19527"/>
                </a:lnTo>
                <a:cubicBezTo>
                  <a:pt x="39914" y="19567"/>
                  <a:pt x="39947" y="19607"/>
                  <a:pt x="39986" y="19652"/>
                </a:cubicBezTo>
                <a:cubicBezTo>
                  <a:pt x="39877" y="19648"/>
                  <a:pt x="39877" y="19648"/>
                  <a:pt x="39880" y="19527"/>
                </a:cubicBezTo>
                <a:close/>
                <a:moveTo>
                  <a:pt x="41469" y="20211"/>
                </a:moveTo>
                <a:cubicBezTo>
                  <a:pt x="41475" y="20211"/>
                  <a:pt x="41488" y="20217"/>
                  <a:pt x="41491" y="20223"/>
                </a:cubicBezTo>
                <a:cubicBezTo>
                  <a:pt x="41493" y="20229"/>
                  <a:pt x="41483" y="20240"/>
                  <a:pt x="41479" y="20248"/>
                </a:cubicBezTo>
                <a:lnTo>
                  <a:pt x="41452" y="20236"/>
                </a:lnTo>
                <a:cubicBezTo>
                  <a:pt x="41457" y="20227"/>
                  <a:pt x="41459" y="20214"/>
                  <a:pt x="41466" y="20211"/>
                </a:cubicBezTo>
                <a:cubicBezTo>
                  <a:pt x="41467" y="20211"/>
                  <a:pt x="41468" y="20211"/>
                  <a:pt x="41469" y="20211"/>
                </a:cubicBezTo>
                <a:close/>
                <a:moveTo>
                  <a:pt x="36082" y="20207"/>
                </a:moveTo>
                <a:lnTo>
                  <a:pt x="36082" y="20207"/>
                </a:lnTo>
                <a:cubicBezTo>
                  <a:pt x="36106" y="20291"/>
                  <a:pt x="36139" y="20375"/>
                  <a:pt x="36056" y="20454"/>
                </a:cubicBezTo>
                <a:cubicBezTo>
                  <a:pt x="36026" y="20438"/>
                  <a:pt x="35992" y="20421"/>
                  <a:pt x="35960" y="20404"/>
                </a:cubicBezTo>
                <a:cubicBezTo>
                  <a:pt x="35975" y="20346"/>
                  <a:pt x="35988" y="20291"/>
                  <a:pt x="36000" y="20235"/>
                </a:cubicBezTo>
                <a:cubicBezTo>
                  <a:pt x="36028" y="20226"/>
                  <a:pt x="36055" y="20216"/>
                  <a:pt x="36082" y="20207"/>
                </a:cubicBezTo>
                <a:close/>
                <a:moveTo>
                  <a:pt x="39488" y="20400"/>
                </a:moveTo>
                <a:lnTo>
                  <a:pt x="39488" y="20400"/>
                </a:lnTo>
                <a:cubicBezTo>
                  <a:pt x="39530" y="20424"/>
                  <a:pt x="39533" y="20453"/>
                  <a:pt x="39501" y="20487"/>
                </a:cubicBezTo>
                <a:cubicBezTo>
                  <a:pt x="39464" y="20462"/>
                  <a:pt x="39454" y="20435"/>
                  <a:pt x="39488" y="20400"/>
                </a:cubicBezTo>
                <a:close/>
                <a:moveTo>
                  <a:pt x="39315" y="20449"/>
                </a:moveTo>
                <a:cubicBezTo>
                  <a:pt x="39324" y="20449"/>
                  <a:pt x="39334" y="20470"/>
                  <a:pt x="39343" y="20483"/>
                </a:cubicBezTo>
                <a:lnTo>
                  <a:pt x="39343" y="20483"/>
                </a:lnTo>
                <a:cubicBezTo>
                  <a:pt x="39325" y="20488"/>
                  <a:pt x="39308" y="20493"/>
                  <a:pt x="39290" y="20498"/>
                </a:cubicBezTo>
                <a:lnTo>
                  <a:pt x="39290" y="20498"/>
                </a:lnTo>
                <a:cubicBezTo>
                  <a:pt x="39288" y="20477"/>
                  <a:pt x="39282" y="20450"/>
                  <a:pt x="39315" y="20449"/>
                </a:cubicBezTo>
                <a:close/>
                <a:moveTo>
                  <a:pt x="39369" y="20484"/>
                </a:moveTo>
                <a:cubicBezTo>
                  <a:pt x="39384" y="20484"/>
                  <a:pt x="39396" y="20489"/>
                  <a:pt x="39399" y="20514"/>
                </a:cubicBezTo>
                <a:cubicBezTo>
                  <a:pt x="39392" y="20517"/>
                  <a:pt x="39387" y="20518"/>
                  <a:pt x="39382" y="20518"/>
                </a:cubicBezTo>
                <a:cubicBezTo>
                  <a:pt x="39365" y="20518"/>
                  <a:pt x="39358" y="20502"/>
                  <a:pt x="39351" y="20486"/>
                </a:cubicBezTo>
                <a:lnTo>
                  <a:pt x="39351" y="20486"/>
                </a:lnTo>
                <a:cubicBezTo>
                  <a:pt x="39357" y="20485"/>
                  <a:pt x="39363" y="20484"/>
                  <a:pt x="39369" y="20484"/>
                </a:cubicBezTo>
                <a:close/>
                <a:moveTo>
                  <a:pt x="39287" y="20504"/>
                </a:moveTo>
                <a:cubicBezTo>
                  <a:pt x="39289" y="20526"/>
                  <a:pt x="39293" y="20549"/>
                  <a:pt x="39259" y="20553"/>
                </a:cubicBezTo>
                <a:cubicBezTo>
                  <a:pt x="39245" y="20522"/>
                  <a:pt x="39266" y="20514"/>
                  <a:pt x="39287" y="20504"/>
                </a:cubicBezTo>
                <a:close/>
                <a:moveTo>
                  <a:pt x="41028" y="20662"/>
                </a:moveTo>
                <a:cubicBezTo>
                  <a:pt x="41045" y="20662"/>
                  <a:pt x="41052" y="20678"/>
                  <a:pt x="41059" y="20694"/>
                </a:cubicBezTo>
                <a:lnTo>
                  <a:pt x="41059" y="20694"/>
                </a:lnTo>
                <a:cubicBezTo>
                  <a:pt x="41053" y="20695"/>
                  <a:pt x="41047" y="20696"/>
                  <a:pt x="41041" y="20696"/>
                </a:cubicBezTo>
                <a:cubicBezTo>
                  <a:pt x="41026" y="20696"/>
                  <a:pt x="41013" y="20690"/>
                  <a:pt x="41011" y="20667"/>
                </a:cubicBezTo>
                <a:cubicBezTo>
                  <a:pt x="41018" y="20663"/>
                  <a:pt x="41024" y="20662"/>
                  <a:pt x="41028" y="20662"/>
                </a:cubicBezTo>
                <a:close/>
                <a:moveTo>
                  <a:pt x="38495" y="20737"/>
                </a:moveTo>
                <a:cubicBezTo>
                  <a:pt x="38503" y="20742"/>
                  <a:pt x="38517" y="20744"/>
                  <a:pt x="38519" y="20751"/>
                </a:cubicBezTo>
                <a:cubicBezTo>
                  <a:pt x="38522" y="20757"/>
                  <a:pt x="38514" y="20773"/>
                  <a:pt x="38508" y="20775"/>
                </a:cubicBezTo>
                <a:cubicBezTo>
                  <a:pt x="38507" y="20776"/>
                  <a:pt x="38506" y="20776"/>
                  <a:pt x="38505" y="20776"/>
                </a:cubicBezTo>
                <a:cubicBezTo>
                  <a:pt x="38499" y="20776"/>
                  <a:pt x="38490" y="20769"/>
                  <a:pt x="38482" y="20765"/>
                </a:cubicBezTo>
                <a:lnTo>
                  <a:pt x="38495" y="20737"/>
                </a:lnTo>
                <a:close/>
                <a:moveTo>
                  <a:pt x="38658" y="17559"/>
                </a:moveTo>
                <a:cubicBezTo>
                  <a:pt x="38840" y="17664"/>
                  <a:pt x="39039" y="17642"/>
                  <a:pt x="39176" y="17724"/>
                </a:cubicBezTo>
                <a:cubicBezTo>
                  <a:pt x="39242" y="17716"/>
                  <a:pt x="39243" y="17657"/>
                  <a:pt x="39274" y="17657"/>
                </a:cubicBezTo>
                <a:cubicBezTo>
                  <a:pt x="39276" y="17657"/>
                  <a:pt x="39279" y="17658"/>
                  <a:pt x="39282" y="17658"/>
                </a:cubicBezTo>
                <a:cubicBezTo>
                  <a:pt x="39397" y="17828"/>
                  <a:pt x="39570" y="17781"/>
                  <a:pt x="39718" y="17801"/>
                </a:cubicBezTo>
                <a:cubicBezTo>
                  <a:pt x="39765" y="17904"/>
                  <a:pt x="39824" y="17998"/>
                  <a:pt x="39836" y="18105"/>
                </a:cubicBezTo>
                <a:cubicBezTo>
                  <a:pt x="39811" y="18128"/>
                  <a:pt x="39790" y="18147"/>
                  <a:pt x="39771" y="18165"/>
                </a:cubicBezTo>
                <a:cubicBezTo>
                  <a:pt x="39784" y="18260"/>
                  <a:pt x="39930" y="18286"/>
                  <a:pt x="39879" y="18402"/>
                </a:cubicBezTo>
                <a:cubicBezTo>
                  <a:pt x="39843" y="18398"/>
                  <a:pt x="39806" y="18393"/>
                  <a:pt x="39770" y="18388"/>
                </a:cubicBezTo>
                <a:lnTo>
                  <a:pt x="39768" y="18392"/>
                </a:lnTo>
                <a:cubicBezTo>
                  <a:pt x="39782" y="18428"/>
                  <a:pt x="39779" y="18474"/>
                  <a:pt x="39825" y="18492"/>
                </a:cubicBezTo>
                <a:cubicBezTo>
                  <a:pt x="39875" y="18488"/>
                  <a:pt x="39923" y="18484"/>
                  <a:pt x="39973" y="18480"/>
                </a:cubicBezTo>
                <a:lnTo>
                  <a:pt x="39973" y="18480"/>
                </a:lnTo>
                <a:cubicBezTo>
                  <a:pt x="39967" y="18598"/>
                  <a:pt x="39823" y="18616"/>
                  <a:pt x="39807" y="18744"/>
                </a:cubicBezTo>
                <a:cubicBezTo>
                  <a:pt x="39824" y="18804"/>
                  <a:pt x="39846" y="18881"/>
                  <a:pt x="39874" y="18978"/>
                </a:cubicBezTo>
                <a:cubicBezTo>
                  <a:pt x="39734" y="19031"/>
                  <a:pt x="39822" y="19133"/>
                  <a:pt x="39836" y="19212"/>
                </a:cubicBezTo>
                <a:cubicBezTo>
                  <a:pt x="39856" y="19326"/>
                  <a:pt x="39761" y="19402"/>
                  <a:pt x="39766" y="19503"/>
                </a:cubicBezTo>
                <a:cubicBezTo>
                  <a:pt x="39773" y="19684"/>
                  <a:pt x="39712" y="19831"/>
                  <a:pt x="39581" y="19941"/>
                </a:cubicBezTo>
                <a:cubicBezTo>
                  <a:pt x="39568" y="20009"/>
                  <a:pt x="39650" y="20013"/>
                  <a:pt x="39646" y="20066"/>
                </a:cubicBezTo>
                <a:cubicBezTo>
                  <a:pt x="39622" y="20083"/>
                  <a:pt x="39598" y="20101"/>
                  <a:pt x="39596" y="20104"/>
                </a:cubicBezTo>
                <a:cubicBezTo>
                  <a:pt x="39550" y="20166"/>
                  <a:pt x="39657" y="20151"/>
                  <a:pt x="39608" y="20215"/>
                </a:cubicBezTo>
                <a:cubicBezTo>
                  <a:pt x="39461" y="20258"/>
                  <a:pt x="39305" y="20302"/>
                  <a:pt x="39149" y="20346"/>
                </a:cubicBezTo>
                <a:cubicBezTo>
                  <a:pt x="39139" y="20390"/>
                  <a:pt x="39131" y="20428"/>
                  <a:pt x="39122" y="20467"/>
                </a:cubicBezTo>
                <a:cubicBezTo>
                  <a:pt x="39092" y="20489"/>
                  <a:pt x="39061" y="20508"/>
                  <a:pt x="39027" y="20508"/>
                </a:cubicBezTo>
                <a:cubicBezTo>
                  <a:pt x="39015" y="20508"/>
                  <a:pt x="39003" y="20505"/>
                  <a:pt x="38991" y="20500"/>
                </a:cubicBezTo>
                <a:cubicBezTo>
                  <a:pt x="38971" y="20440"/>
                  <a:pt x="39079" y="20465"/>
                  <a:pt x="39051" y="20399"/>
                </a:cubicBezTo>
                <a:cubicBezTo>
                  <a:pt x="39031" y="20390"/>
                  <a:pt x="39012" y="20387"/>
                  <a:pt x="38995" y="20387"/>
                </a:cubicBezTo>
                <a:cubicBezTo>
                  <a:pt x="38883" y="20387"/>
                  <a:pt x="38809" y="20533"/>
                  <a:pt x="38699" y="20533"/>
                </a:cubicBezTo>
                <a:cubicBezTo>
                  <a:pt x="38673" y="20533"/>
                  <a:pt x="38646" y="20525"/>
                  <a:pt x="38615" y="20505"/>
                </a:cubicBezTo>
                <a:cubicBezTo>
                  <a:pt x="38607" y="20544"/>
                  <a:pt x="38598" y="20582"/>
                  <a:pt x="38589" y="20626"/>
                </a:cubicBezTo>
                <a:cubicBezTo>
                  <a:pt x="38494" y="20685"/>
                  <a:pt x="38381" y="20639"/>
                  <a:pt x="38285" y="20679"/>
                </a:cubicBezTo>
                <a:cubicBezTo>
                  <a:pt x="38194" y="20718"/>
                  <a:pt x="38161" y="20832"/>
                  <a:pt x="38045" y="20850"/>
                </a:cubicBezTo>
                <a:cubicBezTo>
                  <a:pt x="38041" y="20851"/>
                  <a:pt x="38038" y="20851"/>
                  <a:pt x="38035" y="20851"/>
                </a:cubicBezTo>
                <a:cubicBezTo>
                  <a:pt x="37990" y="20851"/>
                  <a:pt x="37954" y="20822"/>
                  <a:pt x="37919" y="20790"/>
                </a:cubicBezTo>
                <a:cubicBezTo>
                  <a:pt x="37933" y="20763"/>
                  <a:pt x="37950" y="20755"/>
                  <a:pt x="37969" y="20755"/>
                </a:cubicBezTo>
                <a:cubicBezTo>
                  <a:pt x="37996" y="20755"/>
                  <a:pt x="38026" y="20773"/>
                  <a:pt x="38054" y="20773"/>
                </a:cubicBezTo>
                <a:cubicBezTo>
                  <a:pt x="38061" y="20773"/>
                  <a:pt x="38068" y="20771"/>
                  <a:pt x="38075" y="20768"/>
                </a:cubicBezTo>
                <a:cubicBezTo>
                  <a:pt x="38090" y="20734"/>
                  <a:pt x="38128" y="20709"/>
                  <a:pt x="38112" y="20665"/>
                </a:cubicBezTo>
                <a:cubicBezTo>
                  <a:pt x="38024" y="20618"/>
                  <a:pt x="37987" y="20599"/>
                  <a:pt x="37954" y="20599"/>
                </a:cubicBezTo>
                <a:cubicBezTo>
                  <a:pt x="37931" y="20599"/>
                  <a:pt x="37909" y="20608"/>
                  <a:pt x="37872" y="20624"/>
                </a:cubicBezTo>
                <a:cubicBezTo>
                  <a:pt x="37881" y="20647"/>
                  <a:pt x="37925" y="20648"/>
                  <a:pt x="37910" y="20693"/>
                </a:cubicBezTo>
                <a:cubicBezTo>
                  <a:pt x="37856" y="20709"/>
                  <a:pt x="37798" y="20725"/>
                  <a:pt x="37737" y="20743"/>
                </a:cubicBezTo>
                <a:cubicBezTo>
                  <a:pt x="37690" y="20735"/>
                  <a:pt x="37692" y="20656"/>
                  <a:pt x="37629" y="20656"/>
                </a:cubicBezTo>
                <a:cubicBezTo>
                  <a:pt x="37627" y="20656"/>
                  <a:pt x="37625" y="20656"/>
                  <a:pt x="37623" y="20656"/>
                </a:cubicBezTo>
                <a:cubicBezTo>
                  <a:pt x="37616" y="20655"/>
                  <a:pt x="37609" y="20654"/>
                  <a:pt x="37603" y="20654"/>
                </a:cubicBezTo>
                <a:cubicBezTo>
                  <a:pt x="37526" y="20654"/>
                  <a:pt x="37503" y="20758"/>
                  <a:pt x="37429" y="20770"/>
                </a:cubicBezTo>
                <a:cubicBezTo>
                  <a:pt x="37324" y="20726"/>
                  <a:pt x="37286" y="20710"/>
                  <a:pt x="37226" y="20710"/>
                </a:cubicBezTo>
                <a:cubicBezTo>
                  <a:pt x="37191" y="20710"/>
                  <a:pt x="37149" y="20716"/>
                  <a:pt x="37082" y="20725"/>
                </a:cubicBezTo>
                <a:cubicBezTo>
                  <a:pt x="37042" y="20663"/>
                  <a:pt x="37023" y="20575"/>
                  <a:pt x="36928" y="20575"/>
                </a:cubicBezTo>
                <a:cubicBezTo>
                  <a:pt x="36918" y="20575"/>
                  <a:pt x="36907" y="20576"/>
                  <a:pt x="36896" y="20578"/>
                </a:cubicBezTo>
                <a:cubicBezTo>
                  <a:pt x="36962" y="20518"/>
                  <a:pt x="37038" y="20477"/>
                  <a:pt x="37025" y="20377"/>
                </a:cubicBezTo>
                <a:cubicBezTo>
                  <a:pt x="36994" y="20342"/>
                  <a:pt x="36962" y="20305"/>
                  <a:pt x="36935" y="20272"/>
                </a:cubicBezTo>
                <a:cubicBezTo>
                  <a:pt x="36952" y="20190"/>
                  <a:pt x="36967" y="20113"/>
                  <a:pt x="36982" y="20037"/>
                </a:cubicBezTo>
                <a:cubicBezTo>
                  <a:pt x="36835" y="19960"/>
                  <a:pt x="37008" y="19760"/>
                  <a:pt x="36847" y="19688"/>
                </a:cubicBezTo>
                <a:cubicBezTo>
                  <a:pt x="36918" y="19553"/>
                  <a:pt x="36789" y="19441"/>
                  <a:pt x="36806" y="19307"/>
                </a:cubicBezTo>
                <a:cubicBezTo>
                  <a:pt x="36822" y="19173"/>
                  <a:pt x="36840" y="19015"/>
                  <a:pt x="36785" y="18903"/>
                </a:cubicBezTo>
                <a:cubicBezTo>
                  <a:pt x="36720" y="18773"/>
                  <a:pt x="36778" y="18636"/>
                  <a:pt x="36690" y="18537"/>
                </a:cubicBezTo>
                <a:cubicBezTo>
                  <a:pt x="36746" y="18438"/>
                  <a:pt x="36790" y="18358"/>
                  <a:pt x="36835" y="18279"/>
                </a:cubicBezTo>
                <a:cubicBezTo>
                  <a:pt x="36863" y="18286"/>
                  <a:pt x="36887" y="18303"/>
                  <a:pt x="36919" y="18303"/>
                </a:cubicBezTo>
                <a:cubicBezTo>
                  <a:pt x="36935" y="18303"/>
                  <a:pt x="36953" y="18299"/>
                  <a:pt x="36975" y="18287"/>
                </a:cubicBezTo>
                <a:cubicBezTo>
                  <a:pt x="36962" y="18175"/>
                  <a:pt x="37064" y="18127"/>
                  <a:pt x="37142" y="18061"/>
                </a:cubicBezTo>
                <a:cubicBezTo>
                  <a:pt x="37210" y="18066"/>
                  <a:pt x="37259" y="18131"/>
                  <a:pt x="37326" y="18131"/>
                </a:cubicBezTo>
                <a:cubicBezTo>
                  <a:pt x="37340" y="18131"/>
                  <a:pt x="37355" y="18128"/>
                  <a:pt x="37371" y="18121"/>
                </a:cubicBezTo>
                <a:cubicBezTo>
                  <a:pt x="37468" y="18105"/>
                  <a:pt x="37464" y="17995"/>
                  <a:pt x="37532" y="17948"/>
                </a:cubicBezTo>
                <a:cubicBezTo>
                  <a:pt x="37618" y="17924"/>
                  <a:pt x="37707" y="17899"/>
                  <a:pt x="37753" y="17885"/>
                </a:cubicBezTo>
                <a:cubicBezTo>
                  <a:pt x="37759" y="17885"/>
                  <a:pt x="37764" y="17885"/>
                  <a:pt x="37769" y="17885"/>
                </a:cubicBezTo>
                <a:cubicBezTo>
                  <a:pt x="37865" y="17885"/>
                  <a:pt x="37947" y="17924"/>
                  <a:pt x="38024" y="17924"/>
                </a:cubicBezTo>
                <a:cubicBezTo>
                  <a:pt x="38069" y="17924"/>
                  <a:pt x="38112" y="17911"/>
                  <a:pt x="38155" y="17870"/>
                </a:cubicBezTo>
                <a:cubicBezTo>
                  <a:pt x="38077" y="17818"/>
                  <a:pt x="38009" y="17772"/>
                  <a:pt x="37914" y="17708"/>
                </a:cubicBezTo>
                <a:cubicBezTo>
                  <a:pt x="37980" y="17690"/>
                  <a:pt x="38041" y="17683"/>
                  <a:pt x="38101" y="17683"/>
                </a:cubicBezTo>
                <a:cubicBezTo>
                  <a:pt x="38265" y="17683"/>
                  <a:pt x="38409" y="17738"/>
                  <a:pt x="38566" y="17774"/>
                </a:cubicBezTo>
                <a:cubicBezTo>
                  <a:pt x="38594" y="17710"/>
                  <a:pt x="38626" y="17635"/>
                  <a:pt x="38658" y="17559"/>
                </a:cubicBezTo>
                <a:close/>
                <a:moveTo>
                  <a:pt x="40076" y="20923"/>
                </a:moveTo>
                <a:cubicBezTo>
                  <a:pt x="40085" y="20928"/>
                  <a:pt x="40098" y="20930"/>
                  <a:pt x="40101" y="20938"/>
                </a:cubicBezTo>
                <a:cubicBezTo>
                  <a:pt x="40104" y="20943"/>
                  <a:pt x="40096" y="20960"/>
                  <a:pt x="40089" y="20962"/>
                </a:cubicBezTo>
                <a:cubicBezTo>
                  <a:pt x="40088" y="20962"/>
                  <a:pt x="40088" y="20962"/>
                  <a:pt x="40087" y="20962"/>
                </a:cubicBezTo>
                <a:cubicBezTo>
                  <a:pt x="40081" y="20962"/>
                  <a:pt x="40072" y="20954"/>
                  <a:pt x="40063" y="20951"/>
                </a:cubicBezTo>
                <a:lnTo>
                  <a:pt x="40076" y="20923"/>
                </a:lnTo>
                <a:close/>
                <a:moveTo>
                  <a:pt x="36134" y="20830"/>
                </a:moveTo>
                <a:cubicBezTo>
                  <a:pt x="36153" y="20830"/>
                  <a:pt x="36173" y="20835"/>
                  <a:pt x="36194" y="20847"/>
                </a:cubicBezTo>
                <a:cubicBezTo>
                  <a:pt x="36211" y="20893"/>
                  <a:pt x="36242" y="20938"/>
                  <a:pt x="36201" y="20994"/>
                </a:cubicBezTo>
                <a:cubicBezTo>
                  <a:pt x="36199" y="20994"/>
                  <a:pt x="36197" y="20994"/>
                  <a:pt x="36195" y="20994"/>
                </a:cubicBezTo>
                <a:cubicBezTo>
                  <a:pt x="36136" y="20994"/>
                  <a:pt x="36079" y="21052"/>
                  <a:pt x="36017" y="21052"/>
                </a:cubicBezTo>
                <a:cubicBezTo>
                  <a:pt x="35991" y="21052"/>
                  <a:pt x="35964" y="21041"/>
                  <a:pt x="35936" y="21011"/>
                </a:cubicBezTo>
                <a:lnTo>
                  <a:pt x="35936" y="21011"/>
                </a:lnTo>
                <a:cubicBezTo>
                  <a:pt x="35989" y="20991"/>
                  <a:pt x="36055" y="20998"/>
                  <a:pt x="36094" y="20941"/>
                </a:cubicBezTo>
                <a:cubicBezTo>
                  <a:pt x="36074" y="20921"/>
                  <a:pt x="36054" y="20901"/>
                  <a:pt x="36034" y="20880"/>
                </a:cubicBezTo>
                <a:cubicBezTo>
                  <a:pt x="36064" y="20850"/>
                  <a:pt x="36097" y="20830"/>
                  <a:pt x="36134" y="20830"/>
                </a:cubicBezTo>
                <a:close/>
                <a:moveTo>
                  <a:pt x="40633" y="21398"/>
                </a:moveTo>
                <a:cubicBezTo>
                  <a:pt x="40648" y="21398"/>
                  <a:pt x="40664" y="21400"/>
                  <a:pt x="40681" y="21404"/>
                </a:cubicBezTo>
                <a:cubicBezTo>
                  <a:pt x="40658" y="21459"/>
                  <a:pt x="40648" y="21523"/>
                  <a:pt x="40571" y="21526"/>
                </a:cubicBezTo>
                <a:cubicBezTo>
                  <a:pt x="40535" y="21517"/>
                  <a:pt x="40533" y="21485"/>
                  <a:pt x="40525" y="21456"/>
                </a:cubicBezTo>
                <a:cubicBezTo>
                  <a:pt x="40553" y="21415"/>
                  <a:pt x="40590" y="21398"/>
                  <a:pt x="40633" y="21398"/>
                </a:cubicBezTo>
                <a:close/>
                <a:moveTo>
                  <a:pt x="34258" y="21500"/>
                </a:moveTo>
                <a:cubicBezTo>
                  <a:pt x="34265" y="21500"/>
                  <a:pt x="34277" y="21507"/>
                  <a:pt x="34279" y="21513"/>
                </a:cubicBezTo>
                <a:cubicBezTo>
                  <a:pt x="34282" y="21519"/>
                  <a:pt x="34273" y="21530"/>
                  <a:pt x="34268" y="21538"/>
                </a:cubicBezTo>
                <a:lnTo>
                  <a:pt x="34241" y="21526"/>
                </a:lnTo>
                <a:cubicBezTo>
                  <a:pt x="34245" y="21517"/>
                  <a:pt x="34248" y="21503"/>
                  <a:pt x="34255" y="21501"/>
                </a:cubicBezTo>
                <a:cubicBezTo>
                  <a:pt x="34256" y="21501"/>
                  <a:pt x="34257" y="21500"/>
                  <a:pt x="34258" y="21500"/>
                </a:cubicBezTo>
                <a:close/>
                <a:moveTo>
                  <a:pt x="35235" y="18481"/>
                </a:moveTo>
                <a:cubicBezTo>
                  <a:pt x="35237" y="18481"/>
                  <a:pt x="35240" y="18481"/>
                  <a:pt x="35243" y="18481"/>
                </a:cubicBezTo>
                <a:cubicBezTo>
                  <a:pt x="35340" y="18510"/>
                  <a:pt x="35396" y="18626"/>
                  <a:pt x="35512" y="18626"/>
                </a:cubicBezTo>
                <a:cubicBezTo>
                  <a:pt x="35525" y="18626"/>
                  <a:pt x="35538" y="18625"/>
                  <a:pt x="35553" y="18621"/>
                </a:cubicBezTo>
                <a:cubicBezTo>
                  <a:pt x="35575" y="18570"/>
                  <a:pt x="35617" y="18541"/>
                  <a:pt x="35671" y="18541"/>
                </a:cubicBezTo>
                <a:cubicBezTo>
                  <a:pt x="35686" y="18541"/>
                  <a:pt x="35703" y="18544"/>
                  <a:pt x="35720" y="18549"/>
                </a:cubicBezTo>
                <a:cubicBezTo>
                  <a:pt x="35896" y="18598"/>
                  <a:pt x="36088" y="18566"/>
                  <a:pt x="36256" y="18651"/>
                </a:cubicBezTo>
                <a:cubicBezTo>
                  <a:pt x="36269" y="18658"/>
                  <a:pt x="36275" y="18684"/>
                  <a:pt x="36283" y="18702"/>
                </a:cubicBezTo>
                <a:cubicBezTo>
                  <a:pt x="36247" y="18775"/>
                  <a:pt x="36131" y="18807"/>
                  <a:pt x="36171" y="18942"/>
                </a:cubicBezTo>
                <a:cubicBezTo>
                  <a:pt x="36181" y="18941"/>
                  <a:pt x="36190" y="18941"/>
                  <a:pt x="36199" y="18941"/>
                </a:cubicBezTo>
                <a:cubicBezTo>
                  <a:pt x="36317" y="18941"/>
                  <a:pt x="36395" y="19020"/>
                  <a:pt x="36455" y="19128"/>
                </a:cubicBezTo>
                <a:cubicBezTo>
                  <a:pt x="36441" y="19154"/>
                  <a:pt x="36428" y="19182"/>
                  <a:pt x="36419" y="19198"/>
                </a:cubicBezTo>
                <a:cubicBezTo>
                  <a:pt x="36413" y="19201"/>
                  <a:pt x="36408" y="19202"/>
                  <a:pt x="36402" y="19202"/>
                </a:cubicBezTo>
                <a:cubicBezTo>
                  <a:pt x="36380" y="19202"/>
                  <a:pt x="36360" y="19186"/>
                  <a:pt x="36343" y="19186"/>
                </a:cubicBezTo>
                <a:cubicBezTo>
                  <a:pt x="36333" y="19186"/>
                  <a:pt x="36324" y="19192"/>
                  <a:pt x="36317" y="19210"/>
                </a:cubicBezTo>
                <a:cubicBezTo>
                  <a:pt x="36306" y="19294"/>
                  <a:pt x="36410" y="19354"/>
                  <a:pt x="36398" y="19386"/>
                </a:cubicBezTo>
                <a:cubicBezTo>
                  <a:pt x="36349" y="19531"/>
                  <a:pt x="36433" y="19612"/>
                  <a:pt x="36508" y="19707"/>
                </a:cubicBezTo>
                <a:cubicBezTo>
                  <a:pt x="36535" y="19742"/>
                  <a:pt x="36553" y="19802"/>
                  <a:pt x="36484" y="19832"/>
                </a:cubicBezTo>
                <a:cubicBezTo>
                  <a:pt x="36493" y="19870"/>
                  <a:pt x="36479" y="19896"/>
                  <a:pt x="36442" y="19908"/>
                </a:cubicBezTo>
                <a:cubicBezTo>
                  <a:pt x="36429" y="19975"/>
                  <a:pt x="36416" y="20041"/>
                  <a:pt x="36402" y="20106"/>
                </a:cubicBezTo>
                <a:cubicBezTo>
                  <a:pt x="36366" y="20113"/>
                  <a:pt x="36335" y="20139"/>
                  <a:pt x="36306" y="20139"/>
                </a:cubicBezTo>
                <a:cubicBezTo>
                  <a:pt x="36296" y="20139"/>
                  <a:pt x="36286" y="20136"/>
                  <a:pt x="36277" y="20128"/>
                </a:cubicBezTo>
                <a:cubicBezTo>
                  <a:pt x="36260" y="20059"/>
                  <a:pt x="36344" y="20028"/>
                  <a:pt x="36307" y="19951"/>
                </a:cubicBezTo>
                <a:lnTo>
                  <a:pt x="36307" y="19951"/>
                </a:lnTo>
                <a:cubicBezTo>
                  <a:pt x="36165" y="19975"/>
                  <a:pt x="36186" y="20147"/>
                  <a:pt x="36083" y="20201"/>
                </a:cubicBezTo>
                <a:lnTo>
                  <a:pt x="36083" y="20201"/>
                </a:lnTo>
                <a:cubicBezTo>
                  <a:pt x="36058" y="20150"/>
                  <a:pt x="36017" y="20126"/>
                  <a:pt x="35962" y="20126"/>
                </a:cubicBezTo>
                <a:cubicBezTo>
                  <a:pt x="35959" y="20126"/>
                  <a:pt x="35957" y="20126"/>
                  <a:pt x="35955" y="20126"/>
                </a:cubicBezTo>
                <a:cubicBezTo>
                  <a:pt x="35876" y="20204"/>
                  <a:pt x="35937" y="20345"/>
                  <a:pt x="35823" y="20403"/>
                </a:cubicBezTo>
                <a:lnTo>
                  <a:pt x="35822" y="20406"/>
                </a:lnTo>
                <a:cubicBezTo>
                  <a:pt x="35843" y="20460"/>
                  <a:pt x="35832" y="20530"/>
                  <a:pt x="35891" y="20562"/>
                </a:cubicBezTo>
                <a:cubicBezTo>
                  <a:pt x="35900" y="20565"/>
                  <a:pt x="35910" y="20566"/>
                  <a:pt x="35920" y="20566"/>
                </a:cubicBezTo>
                <a:cubicBezTo>
                  <a:pt x="35965" y="20566"/>
                  <a:pt x="36007" y="20540"/>
                  <a:pt x="36056" y="20540"/>
                </a:cubicBezTo>
                <a:cubicBezTo>
                  <a:pt x="36075" y="20540"/>
                  <a:pt x="36095" y="20544"/>
                  <a:pt x="36116" y="20555"/>
                </a:cubicBezTo>
                <a:cubicBezTo>
                  <a:pt x="36097" y="20597"/>
                  <a:pt x="36190" y="20643"/>
                  <a:pt x="36107" y="20698"/>
                </a:cubicBezTo>
                <a:cubicBezTo>
                  <a:pt x="36098" y="20703"/>
                  <a:pt x="36089" y="20705"/>
                  <a:pt x="36080" y="20705"/>
                </a:cubicBezTo>
                <a:cubicBezTo>
                  <a:pt x="36046" y="20705"/>
                  <a:pt x="36013" y="20677"/>
                  <a:pt x="35979" y="20677"/>
                </a:cubicBezTo>
                <a:cubicBezTo>
                  <a:pt x="35965" y="20677"/>
                  <a:pt x="35951" y="20682"/>
                  <a:pt x="35937" y="20695"/>
                </a:cubicBezTo>
                <a:cubicBezTo>
                  <a:pt x="35905" y="20798"/>
                  <a:pt x="35880" y="20901"/>
                  <a:pt x="35926" y="21005"/>
                </a:cubicBezTo>
                <a:lnTo>
                  <a:pt x="35926" y="21005"/>
                </a:lnTo>
                <a:cubicBezTo>
                  <a:pt x="35845" y="20966"/>
                  <a:pt x="35763" y="20927"/>
                  <a:pt x="35686" y="20890"/>
                </a:cubicBezTo>
                <a:cubicBezTo>
                  <a:pt x="35579" y="21002"/>
                  <a:pt x="35479" y="21109"/>
                  <a:pt x="35331" y="21109"/>
                </a:cubicBezTo>
                <a:cubicBezTo>
                  <a:pt x="35305" y="21109"/>
                  <a:pt x="35277" y="21106"/>
                  <a:pt x="35247" y="21098"/>
                </a:cubicBezTo>
                <a:cubicBezTo>
                  <a:pt x="35242" y="21097"/>
                  <a:pt x="35237" y="21096"/>
                  <a:pt x="35233" y="21096"/>
                </a:cubicBezTo>
                <a:cubicBezTo>
                  <a:pt x="35220" y="21096"/>
                  <a:pt x="35214" y="21103"/>
                  <a:pt x="35200" y="21115"/>
                </a:cubicBezTo>
                <a:cubicBezTo>
                  <a:pt x="35030" y="21262"/>
                  <a:pt x="34771" y="21211"/>
                  <a:pt x="34608" y="21381"/>
                </a:cubicBezTo>
                <a:cubicBezTo>
                  <a:pt x="34589" y="21400"/>
                  <a:pt x="34553" y="21415"/>
                  <a:pt x="34516" y="21415"/>
                </a:cubicBezTo>
                <a:cubicBezTo>
                  <a:pt x="34498" y="21415"/>
                  <a:pt x="34481" y="21412"/>
                  <a:pt x="34464" y="21404"/>
                </a:cubicBezTo>
                <a:cubicBezTo>
                  <a:pt x="34440" y="21392"/>
                  <a:pt x="34416" y="21387"/>
                  <a:pt x="34393" y="21387"/>
                </a:cubicBezTo>
                <a:cubicBezTo>
                  <a:pt x="34337" y="21387"/>
                  <a:pt x="34284" y="21415"/>
                  <a:pt x="34230" y="21429"/>
                </a:cubicBezTo>
                <a:cubicBezTo>
                  <a:pt x="34054" y="21476"/>
                  <a:pt x="33880" y="21529"/>
                  <a:pt x="33711" y="21576"/>
                </a:cubicBezTo>
                <a:cubicBezTo>
                  <a:pt x="33640" y="21520"/>
                  <a:pt x="33648" y="21423"/>
                  <a:pt x="33571" y="21389"/>
                </a:cubicBezTo>
                <a:cubicBezTo>
                  <a:pt x="33619" y="21285"/>
                  <a:pt x="33650" y="21161"/>
                  <a:pt x="33709" y="21091"/>
                </a:cubicBezTo>
                <a:cubicBezTo>
                  <a:pt x="33784" y="21001"/>
                  <a:pt x="33784" y="20928"/>
                  <a:pt x="33796" y="20829"/>
                </a:cubicBezTo>
                <a:cubicBezTo>
                  <a:pt x="33808" y="20722"/>
                  <a:pt x="33752" y="20637"/>
                  <a:pt x="33746" y="20553"/>
                </a:cubicBezTo>
                <a:cubicBezTo>
                  <a:pt x="33734" y="20367"/>
                  <a:pt x="33589" y="20185"/>
                  <a:pt x="33712" y="19996"/>
                </a:cubicBezTo>
                <a:cubicBezTo>
                  <a:pt x="33757" y="19971"/>
                  <a:pt x="33817" y="19977"/>
                  <a:pt x="33833" y="19914"/>
                </a:cubicBezTo>
                <a:cubicBezTo>
                  <a:pt x="33833" y="19836"/>
                  <a:pt x="33719" y="19827"/>
                  <a:pt x="33726" y="19750"/>
                </a:cubicBezTo>
                <a:cubicBezTo>
                  <a:pt x="33703" y="19644"/>
                  <a:pt x="33845" y="19570"/>
                  <a:pt x="33774" y="19462"/>
                </a:cubicBezTo>
                <a:lnTo>
                  <a:pt x="33774" y="19462"/>
                </a:lnTo>
                <a:cubicBezTo>
                  <a:pt x="33870" y="19409"/>
                  <a:pt x="33800" y="19337"/>
                  <a:pt x="33782" y="19282"/>
                </a:cubicBezTo>
                <a:cubicBezTo>
                  <a:pt x="33752" y="19188"/>
                  <a:pt x="33789" y="19107"/>
                  <a:pt x="33805" y="19017"/>
                </a:cubicBezTo>
                <a:cubicBezTo>
                  <a:pt x="33840" y="19002"/>
                  <a:pt x="33877" y="18987"/>
                  <a:pt x="33913" y="18972"/>
                </a:cubicBezTo>
                <a:cubicBezTo>
                  <a:pt x="33957" y="18939"/>
                  <a:pt x="33904" y="18868"/>
                  <a:pt x="33963" y="18841"/>
                </a:cubicBezTo>
                <a:cubicBezTo>
                  <a:pt x="33973" y="18834"/>
                  <a:pt x="33983" y="18832"/>
                  <a:pt x="33992" y="18832"/>
                </a:cubicBezTo>
                <a:cubicBezTo>
                  <a:pt x="34024" y="18832"/>
                  <a:pt x="34053" y="18862"/>
                  <a:pt x="34085" y="18862"/>
                </a:cubicBezTo>
                <a:cubicBezTo>
                  <a:pt x="34092" y="18862"/>
                  <a:pt x="34100" y="18860"/>
                  <a:pt x="34107" y="18857"/>
                </a:cubicBezTo>
                <a:cubicBezTo>
                  <a:pt x="34167" y="18824"/>
                  <a:pt x="34198" y="18747"/>
                  <a:pt x="34277" y="18747"/>
                </a:cubicBezTo>
                <a:cubicBezTo>
                  <a:pt x="34278" y="18747"/>
                  <a:pt x="34278" y="18747"/>
                  <a:pt x="34279" y="18747"/>
                </a:cubicBezTo>
                <a:cubicBezTo>
                  <a:pt x="34280" y="18747"/>
                  <a:pt x="34281" y="18747"/>
                  <a:pt x="34282" y="18747"/>
                </a:cubicBezTo>
                <a:cubicBezTo>
                  <a:pt x="34372" y="18747"/>
                  <a:pt x="34390" y="18641"/>
                  <a:pt x="34477" y="18620"/>
                </a:cubicBezTo>
                <a:cubicBezTo>
                  <a:pt x="34488" y="18618"/>
                  <a:pt x="34498" y="18617"/>
                  <a:pt x="34508" y="18617"/>
                </a:cubicBezTo>
                <a:cubicBezTo>
                  <a:pt x="34544" y="18617"/>
                  <a:pt x="34580" y="18629"/>
                  <a:pt x="34613" y="18629"/>
                </a:cubicBezTo>
                <a:cubicBezTo>
                  <a:pt x="34631" y="18629"/>
                  <a:pt x="34649" y="18625"/>
                  <a:pt x="34666" y="18613"/>
                </a:cubicBezTo>
                <a:cubicBezTo>
                  <a:pt x="34690" y="18572"/>
                  <a:pt x="34710" y="18537"/>
                  <a:pt x="34731" y="18501"/>
                </a:cubicBezTo>
                <a:cubicBezTo>
                  <a:pt x="34774" y="18529"/>
                  <a:pt x="34819" y="18537"/>
                  <a:pt x="34864" y="18537"/>
                </a:cubicBezTo>
                <a:cubicBezTo>
                  <a:pt x="34916" y="18537"/>
                  <a:pt x="34968" y="18527"/>
                  <a:pt x="35019" y="18527"/>
                </a:cubicBezTo>
                <a:cubicBezTo>
                  <a:pt x="35061" y="18527"/>
                  <a:pt x="35101" y="18534"/>
                  <a:pt x="35140" y="18558"/>
                </a:cubicBezTo>
                <a:cubicBezTo>
                  <a:pt x="35168" y="18513"/>
                  <a:pt x="35190" y="18481"/>
                  <a:pt x="35235" y="18481"/>
                </a:cubicBezTo>
                <a:close/>
                <a:moveTo>
                  <a:pt x="37752" y="21405"/>
                </a:moveTo>
                <a:cubicBezTo>
                  <a:pt x="37767" y="21446"/>
                  <a:pt x="37777" y="21472"/>
                  <a:pt x="37786" y="21499"/>
                </a:cubicBezTo>
                <a:lnTo>
                  <a:pt x="37786" y="21499"/>
                </a:lnTo>
                <a:cubicBezTo>
                  <a:pt x="37560" y="21501"/>
                  <a:pt x="37559" y="21502"/>
                  <a:pt x="37395" y="21594"/>
                </a:cubicBezTo>
                <a:cubicBezTo>
                  <a:pt x="37366" y="21576"/>
                  <a:pt x="37362" y="21550"/>
                  <a:pt x="37371" y="21514"/>
                </a:cubicBezTo>
                <a:cubicBezTo>
                  <a:pt x="37497" y="21478"/>
                  <a:pt x="37625" y="21441"/>
                  <a:pt x="37752" y="21405"/>
                </a:cubicBezTo>
                <a:close/>
                <a:moveTo>
                  <a:pt x="33782" y="21633"/>
                </a:moveTo>
                <a:cubicBezTo>
                  <a:pt x="33792" y="21638"/>
                  <a:pt x="33804" y="21640"/>
                  <a:pt x="33807" y="21648"/>
                </a:cubicBezTo>
                <a:cubicBezTo>
                  <a:pt x="33811" y="21653"/>
                  <a:pt x="33802" y="21669"/>
                  <a:pt x="33796" y="21672"/>
                </a:cubicBezTo>
                <a:cubicBezTo>
                  <a:pt x="33795" y="21672"/>
                  <a:pt x="33794" y="21672"/>
                  <a:pt x="33794" y="21672"/>
                </a:cubicBezTo>
                <a:cubicBezTo>
                  <a:pt x="33787" y="21672"/>
                  <a:pt x="33778" y="21664"/>
                  <a:pt x="33770" y="21660"/>
                </a:cubicBezTo>
                <a:cubicBezTo>
                  <a:pt x="33775" y="21652"/>
                  <a:pt x="33779" y="21642"/>
                  <a:pt x="33782" y="21633"/>
                </a:cubicBezTo>
                <a:close/>
                <a:moveTo>
                  <a:pt x="33981" y="21643"/>
                </a:moveTo>
                <a:cubicBezTo>
                  <a:pt x="33988" y="21643"/>
                  <a:pt x="34000" y="21650"/>
                  <a:pt x="34001" y="21655"/>
                </a:cubicBezTo>
                <a:cubicBezTo>
                  <a:pt x="34004" y="21661"/>
                  <a:pt x="33995" y="21672"/>
                  <a:pt x="33991" y="21680"/>
                </a:cubicBezTo>
                <a:lnTo>
                  <a:pt x="33963" y="21669"/>
                </a:lnTo>
                <a:cubicBezTo>
                  <a:pt x="33968" y="21659"/>
                  <a:pt x="33970" y="21647"/>
                  <a:pt x="33977" y="21644"/>
                </a:cubicBezTo>
                <a:cubicBezTo>
                  <a:pt x="33978" y="21643"/>
                  <a:pt x="33979" y="21643"/>
                  <a:pt x="33981" y="21643"/>
                </a:cubicBezTo>
                <a:close/>
                <a:moveTo>
                  <a:pt x="40243" y="21765"/>
                </a:moveTo>
                <a:cubicBezTo>
                  <a:pt x="40258" y="21765"/>
                  <a:pt x="40270" y="21770"/>
                  <a:pt x="40273" y="21793"/>
                </a:cubicBezTo>
                <a:cubicBezTo>
                  <a:pt x="40266" y="21797"/>
                  <a:pt x="40260" y="21798"/>
                  <a:pt x="40255" y="21798"/>
                </a:cubicBezTo>
                <a:cubicBezTo>
                  <a:pt x="40238" y="21798"/>
                  <a:pt x="40231" y="21782"/>
                  <a:pt x="40224" y="21767"/>
                </a:cubicBezTo>
                <a:lnTo>
                  <a:pt x="40224" y="21767"/>
                </a:lnTo>
                <a:cubicBezTo>
                  <a:pt x="40231" y="21766"/>
                  <a:pt x="40237" y="21765"/>
                  <a:pt x="40243" y="21765"/>
                </a:cubicBezTo>
                <a:close/>
                <a:moveTo>
                  <a:pt x="37060" y="21733"/>
                </a:moveTo>
                <a:cubicBezTo>
                  <a:pt x="37063" y="21733"/>
                  <a:pt x="37067" y="21733"/>
                  <a:pt x="37072" y="21734"/>
                </a:cubicBezTo>
                <a:cubicBezTo>
                  <a:pt x="37099" y="21741"/>
                  <a:pt x="37108" y="21779"/>
                  <a:pt x="37089" y="21812"/>
                </a:cubicBezTo>
                <a:cubicBezTo>
                  <a:pt x="37075" y="21804"/>
                  <a:pt x="37055" y="21799"/>
                  <a:pt x="37050" y="21786"/>
                </a:cubicBezTo>
                <a:cubicBezTo>
                  <a:pt x="37041" y="21767"/>
                  <a:pt x="37029" y="21733"/>
                  <a:pt x="37060" y="21733"/>
                </a:cubicBezTo>
                <a:close/>
                <a:moveTo>
                  <a:pt x="36895" y="21831"/>
                </a:moveTo>
                <a:cubicBezTo>
                  <a:pt x="36926" y="21832"/>
                  <a:pt x="36932" y="21847"/>
                  <a:pt x="36907" y="21868"/>
                </a:cubicBezTo>
                <a:cubicBezTo>
                  <a:pt x="36907" y="21868"/>
                  <a:pt x="36907" y="21869"/>
                  <a:pt x="36906" y="21869"/>
                </a:cubicBezTo>
                <a:cubicBezTo>
                  <a:pt x="36902" y="21869"/>
                  <a:pt x="36890" y="21860"/>
                  <a:pt x="36882" y="21857"/>
                </a:cubicBezTo>
                <a:cubicBezTo>
                  <a:pt x="36886" y="21847"/>
                  <a:pt x="36891" y="21831"/>
                  <a:pt x="36895" y="21831"/>
                </a:cubicBezTo>
                <a:close/>
                <a:moveTo>
                  <a:pt x="32352" y="19426"/>
                </a:moveTo>
                <a:cubicBezTo>
                  <a:pt x="32411" y="19426"/>
                  <a:pt x="32473" y="19444"/>
                  <a:pt x="32534" y="19453"/>
                </a:cubicBezTo>
                <a:cubicBezTo>
                  <a:pt x="32666" y="19644"/>
                  <a:pt x="32782" y="19811"/>
                  <a:pt x="32879" y="19952"/>
                </a:cubicBezTo>
                <a:cubicBezTo>
                  <a:pt x="32881" y="20140"/>
                  <a:pt x="32843" y="20295"/>
                  <a:pt x="32893" y="20446"/>
                </a:cubicBezTo>
                <a:cubicBezTo>
                  <a:pt x="32853" y="20524"/>
                  <a:pt x="32815" y="20595"/>
                  <a:pt x="32778" y="20667"/>
                </a:cubicBezTo>
                <a:cubicBezTo>
                  <a:pt x="32797" y="20749"/>
                  <a:pt x="32857" y="20804"/>
                  <a:pt x="32892" y="20876"/>
                </a:cubicBezTo>
                <a:cubicBezTo>
                  <a:pt x="32857" y="20919"/>
                  <a:pt x="32819" y="20962"/>
                  <a:pt x="32783" y="21007"/>
                </a:cubicBezTo>
                <a:cubicBezTo>
                  <a:pt x="32747" y="21055"/>
                  <a:pt x="32767" y="21106"/>
                  <a:pt x="32783" y="21153"/>
                </a:cubicBezTo>
                <a:cubicBezTo>
                  <a:pt x="32803" y="21215"/>
                  <a:pt x="32683" y="21210"/>
                  <a:pt x="32712" y="21279"/>
                </a:cubicBezTo>
                <a:cubicBezTo>
                  <a:pt x="32754" y="21282"/>
                  <a:pt x="32783" y="21284"/>
                  <a:pt x="32822" y="21287"/>
                </a:cubicBezTo>
                <a:cubicBezTo>
                  <a:pt x="32727" y="21418"/>
                  <a:pt x="32763" y="21609"/>
                  <a:pt x="32613" y="21702"/>
                </a:cubicBezTo>
                <a:cubicBezTo>
                  <a:pt x="32573" y="21689"/>
                  <a:pt x="32544" y="21680"/>
                  <a:pt x="32513" y="21670"/>
                </a:cubicBezTo>
                <a:lnTo>
                  <a:pt x="32513" y="21670"/>
                </a:lnTo>
                <a:cubicBezTo>
                  <a:pt x="32492" y="21754"/>
                  <a:pt x="32554" y="21855"/>
                  <a:pt x="32462" y="21923"/>
                </a:cubicBezTo>
                <a:cubicBezTo>
                  <a:pt x="32436" y="21907"/>
                  <a:pt x="32410" y="21901"/>
                  <a:pt x="32385" y="21901"/>
                </a:cubicBezTo>
                <a:cubicBezTo>
                  <a:pt x="32315" y="21901"/>
                  <a:pt x="32249" y="21946"/>
                  <a:pt x="32180" y="21946"/>
                </a:cubicBezTo>
                <a:cubicBezTo>
                  <a:pt x="32178" y="21946"/>
                  <a:pt x="32175" y="21946"/>
                  <a:pt x="32172" y="21946"/>
                </a:cubicBezTo>
                <a:cubicBezTo>
                  <a:pt x="32085" y="21941"/>
                  <a:pt x="31991" y="21922"/>
                  <a:pt x="31933" y="21838"/>
                </a:cubicBezTo>
                <a:cubicBezTo>
                  <a:pt x="31900" y="21880"/>
                  <a:pt x="31878" y="21913"/>
                  <a:pt x="31833" y="21913"/>
                </a:cubicBezTo>
                <a:cubicBezTo>
                  <a:pt x="31829" y="21913"/>
                  <a:pt x="31825" y="21913"/>
                  <a:pt x="31821" y="21913"/>
                </a:cubicBezTo>
                <a:cubicBezTo>
                  <a:pt x="31787" y="21830"/>
                  <a:pt x="31692" y="21809"/>
                  <a:pt x="31633" y="21753"/>
                </a:cubicBezTo>
                <a:cubicBezTo>
                  <a:pt x="31662" y="21696"/>
                  <a:pt x="31684" y="21653"/>
                  <a:pt x="31705" y="21612"/>
                </a:cubicBezTo>
                <a:cubicBezTo>
                  <a:pt x="31666" y="21581"/>
                  <a:pt x="31627" y="21562"/>
                  <a:pt x="31626" y="21514"/>
                </a:cubicBezTo>
                <a:cubicBezTo>
                  <a:pt x="31657" y="21454"/>
                  <a:pt x="31737" y="21429"/>
                  <a:pt x="31749" y="21355"/>
                </a:cubicBezTo>
                <a:cubicBezTo>
                  <a:pt x="31696" y="21278"/>
                  <a:pt x="31642" y="21201"/>
                  <a:pt x="31587" y="21121"/>
                </a:cubicBezTo>
                <a:cubicBezTo>
                  <a:pt x="31600" y="20658"/>
                  <a:pt x="31572" y="20456"/>
                  <a:pt x="31484" y="20332"/>
                </a:cubicBezTo>
                <a:cubicBezTo>
                  <a:pt x="31581" y="20265"/>
                  <a:pt x="31594" y="20177"/>
                  <a:pt x="31607" y="20057"/>
                </a:cubicBezTo>
                <a:cubicBezTo>
                  <a:pt x="31619" y="19944"/>
                  <a:pt x="31666" y="19832"/>
                  <a:pt x="31618" y="19716"/>
                </a:cubicBezTo>
                <a:cubicBezTo>
                  <a:pt x="31721" y="19685"/>
                  <a:pt x="31688" y="19573"/>
                  <a:pt x="31748" y="19537"/>
                </a:cubicBezTo>
                <a:cubicBezTo>
                  <a:pt x="31757" y="19534"/>
                  <a:pt x="31765" y="19533"/>
                  <a:pt x="31772" y="19533"/>
                </a:cubicBezTo>
                <a:cubicBezTo>
                  <a:pt x="31828" y="19533"/>
                  <a:pt x="31822" y="19610"/>
                  <a:pt x="31863" y="19614"/>
                </a:cubicBezTo>
                <a:cubicBezTo>
                  <a:pt x="31913" y="19585"/>
                  <a:pt x="31870" y="19536"/>
                  <a:pt x="31892" y="19506"/>
                </a:cubicBezTo>
                <a:lnTo>
                  <a:pt x="31892" y="19506"/>
                </a:lnTo>
                <a:cubicBezTo>
                  <a:pt x="31989" y="19511"/>
                  <a:pt x="32083" y="19515"/>
                  <a:pt x="32177" y="19519"/>
                </a:cubicBezTo>
                <a:cubicBezTo>
                  <a:pt x="32227" y="19447"/>
                  <a:pt x="32287" y="19426"/>
                  <a:pt x="32352" y="19426"/>
                </a:cubicBezTo>
                <a:close/>
                <a:moveTo>
                  <a:pt x="40098" y="22117"/>
                </a:moveTo>
                <a:cubicBezTo>
                  <a:pt x="40165" y="22195"/>
                  <a:pt x="40178" y="22261"/>
                  <a:pt x="40166" y="22352"/>
                </a:cubicBezTo>
                <a:cubicBezTo>
                  <a:pt x="40104" y="22280"/>
                  <a:pt x="40088" y="22215"/>
                  <a:pt x="40098" y="22117"/>
                </a:cubicBezTo>
                <a:close/>
                <a:moveTo>
                  <a:pt x="33831" y="22317"/>
                </a:moveTo>
                <a:cubicBezTo>
                  <a:pt x="33843" y="22317"/>
                  <a:pt x="33857" y="22323"/>
                  <a:pt x="33873" y="22340"/>
                </a:cubicBezTo>
                <a:cubicBezTo>
                  <a:pt x="33857" y="22358"/>
                  <a:pt x="33841" y="22370"/>
                  <a:pt x="33823" y="22370"/>
                </a:cubicBezTo>
                <a:cubicBezTo>
                  <a:pt x="33809" y="22370"/>
                  <a:pt x="33795" y="22363"/>
                  <a:pt x="33778" y="22345"/>
                </a:cubicBezTo>
                <a:cubicBezTo>
                  <a:pt x="33796" y="22331"/>
                  <a:pt x="33812" y="22317"/>
                  <a:pt x="33831" y="22317"/>
                </a:cubicBezTo>
                <a:close/>
                <a:moveTo>
                  <a:pt x="40661" y="22600"/>
                </a:moveTo>
                <a:cubicBezTo>
                  <a:pt x="40675" y="22600"/>
                  <a:pt x="40689" y="22607"/>
                  <a:pt x="40707" y="22625"/>
                </a:cubicBezTo>
                <a:cubicBezTo>
                  <a:pt x="40689" y="22639"/>
                  <a:pt x="40672" y="22653"/>
                  <a:pt x="40654" y="22653"/>
                </a:cubicBezTo>
                <a:cubicBezTo>
                  <a:pt x="40641" y="22653"/>
                  <a:pt x="40628" y="22647"/>
                  <a:pt x="40612" y="22630"/>
                </a:cubicBezTo>
                <a:cubicBezTo>
                  <a:pt x="40628" y="22612"/>
                  <a:pt x="40643" y="22600"/>
                  <a:pt x="40661" y="22600"/>
                </a:cubicBezTo>
                <a:close/>
                <a:moveTo>
                  <a:pt x="36351" y="22814"/>
                </a:moveTo>
                <a:cubicBezTo>
                  <a:pt x="36358" y="22814"/>
                  <a:pt x="36371" y="22821"/>
                  <a:pt x="36373" y="22827"/>
                </a:cubicBezTo>
                <a:cubicBezTo>
                  <a:pt x="36376" y="22833"/>
                  <a:pt x="36366" y="22844"/>
                  <a:pt x="36362" y="22852"/>
                </a:cubicBezTo>
                <a:lnTo>
                  <a:pt x="36335" y="22840"/>
                </a:lnTo>
                <a:cubicBezTo>
                  <a:pt x="36339" y="22831"/>
                  <a:pt x="36341" y="22818"/>
                  <a:pt x="36348" y="22814"/>
                </a:cubicBezTo>
                <a:cubicBezTo>
                  <a:pt x="36349" y="22814"/>
                  <a:pt x="36350" y="22814"/>
                  <a:pt x="36351" y="22814"/>
                </a:cubicBezTo>
                <a:close/>
                <a:moveTo>
                  <a:pt x="32132" y="22995"/>
                </a:moveTo>
                <a:cubicBezTo>
                  <a:pt x="32142" y="22999"/>
                  <a:pt x="32154" y="23002"/>
                  <a:pt x="32158" y="23008"/>
                </a:cubicBezTo>
                <a:cubicBezTo>
                  <a:pt x="32160" y="23015"/>
                  <a:pt x="32152" y="23031"/>
                  <a:pt x="32146" y="23033"/>
                </a:cubicBezTo>
                <a:cubicBezTo>
                  <a:pt x="32145" y="23033"/>
                  <a:pt x="32144" y="23033"/>
                  <a:pt x="32143" y="23033"/>
                </a:cubicBezTo>
                <a:cubicBezTo>
                  <a:pt x="32137" y="23033"/>
                  <a:pt x="32128" y="23026"/>
                  <a:pt x="32120" y="23022"/>
                </a:cubicBezTo>
                <a:lnTo>
                  <a:pt x="32132" y="22995"/>
                </a:lnTo>
                <a:close/>
                <a:moveTo>
                  <a:pt x="42269" y="23039"/>
                </a:moveTo>
                <a:cubicBezTo>
                  <a:pt x="42302" y="23040"/>
                  <a:pt x="42306" y="23055"/>
                  <a:pt x="42282" y="23076"/>
                </a:cubicBezTo>
                <a:cubicBezTo>
                  <a:pt x="42282" y="23076"/>
                  <a:pt x="42281" y="23076"/>
                  <a:pt x="42281" y="23076"/>
                </a:cubicBezTo>
                <a:cubicBezTo>
                  <a:pt x="42277" y="23076"/>
                  <a:pt x="42265" y="23068"/>
                  <a:pt x="42256" y="23063"/>
                </a:cubicBezTo>
                <a:cubicBezTo>
                  <a:pt x="42261" y="23055"/>
                  <a:pt x="42266" y="23039"/>
                  <a:pt x="42269" y="23039"/>
                </a:cubicBezTo>
                <a:close/>
                <a:moveTo>
                  <a:pt x="36398" y="23242"/>
                </a:moveTo>
                <a:cubicBezTo>
                  <a:pt x="36412" y="23242"/>
                  <a:pt x="36425" y="23247"/>
                  <a:pt x="36428" y="23270"/>
                </a:cubicBezTo>
                <a:cubicBezTo>
                  <a:pt x="36420" y="23273"/>
                  <a:pt x="36414" y="23275"/>
                  <a:pt x="36409" y="23275"/>
                </a:cubicBezTo>
                <a:cubicBezTo>
                  <a:pt x="36392" y="23275"/>
                  <a:pt x="36385" y="23258"/>
                  <a:pt x="36378" y="23243"/>
                </a:cubicBezTo>
                <a:lnTo>
                  <a:pt x="36378" y="23243"/>
                </a:lnTo>
                <a:cubicBezTo>
                  <a:pt x="36384" y="23243"/>
                  <a:pt x="36391" y="23242"/>
                  <a:pt x="36398" y="23242"/>
                </a:cubicBezTo>
                <a:close/>
                <a:moveTo>
                  <a:pt x="36633" y="23368"/>
                </a:moveTo>
                <a:cubicBezTo>
                  <a:pt x="36642" y="23372"/>
                  <a:pt x="36659" y="23378"/>
                  <a:pt x="36657" y="23381"/>
                </a:cubicBezTo>
                <a:cubicBezTo>
                  <a:pt x="36657" y="23400"/>
                  <a:pt x="36652" y="23409"/>
                  <a:pt x="36643" y="23409"/>
                </a:cubicBezTo>
                <a:cubicBezTo>
                  <a:pt x="36637" y="23409"/>
                  <a:pt x="36630" y="23404"/>
                  <a:pt x="36622" y="23395"/>
                </a:cubicBezTo>
                <a:cubicBezTo>
                  <a:pt x="36618" y="23391"/>
                  <a:pt x="36629" y="23378"/>
                  <a:pt x="36633" y="23368"/>
                </a:cubicBezTo>
                <a:close/>
                <a:moveTo>
                  <a:pt x="42328" y="23466"/>
                </a:moveTo>
                <a:cubicBezTo>
                  <a:pt x="42337" y="23470"/>
                  <a:pt x="42354" y="23475"/>
                  <a:pt x="42354" y="23479"/>
                </a:cubicBezTo>
                <a:cubicBezTo>
                  <a:pt x="42353" y="23497"/>
                  <a:pt x="42348" y="23507"/>
                  <a:pt x="42339" y="23507"/>
                </a:cubicBezTo>
                <a:cubicBezTo>
                  <a:pt x="42333" y="23507"/>
                  <a:pt x="42325" y="23502"/>
                  <a:pt x="42317" y="23492"/>
                </a:cubicBezTo>
                <a:cubicBezTo>
                  <a:pt x="42314" y="23488"/>
                  <a:pt x="42324" y="23475"/>
                  <a:pt x="42328" y="23466"/>
                </a:cubicBezTo>
                <a:close/>
                <a:moveTo>
                  <a:pt x="39339" y="23549"/>
                </a:moveTo>
                <a:cubicBezTo>
                  <a:pt x="39353" y="23549"/>
                  <a:pt x="39367" y="23555"/>
                  <a:pt x="39380" y="23574"/>
                </a:cubicBezTo>
                <a:cubicBezTo>
                  <a:pt x="39359" y="23595"/>
                  <a:pt x="39340" y="23605"/>
                  <a:pt x="39324" y="23605"/>
                </a:cubicBezTo>
                <a:cubicBezTo>
                  <a:pt x="39305" y="23605"/>
                  <a:pt x="39288" y="23592"/>
                  <a:pt x="39273" y="23566"/>
                </a:cubicBezTo>
                <a:lnTo>
                  <a:pt x="39273" y="23566"/>
                </a:lnTo>
                <a:cubicBezTo>
                  <a:pt x="39295" y="23564"/>
                  <a:pt x="39317" y="23549"/>
                  <a:pt x="39339" y="23549"/>
                </a:cubicBezTo>
                <a:close/>
                <a:moveTo>
                  <a:pt x="40041" y="24573"/>
                </a:moveTo>
                <a:cubicBezTo>
                  <a:pt x="40058" y="24573"/>
                  <a:pt x="40064" y="24590"/>
                  <a:pt x="40072" y="24605"/>
                </a:cubicBezTo>
                <a:lnTo>
                  <a:pt x="40072" y="24605"/>
                </a:lnTo>
                <a:cubicBezTo>
                  <a:pt x="40065" y="24606"/>
                  <a:pt x="40059" y="24607"/>
                  <a:pt x="40053" y="24607"/>
                </a:cubicBezTo>
                <a:cubicBezTo>
                  <a:pt x="40038" y="24607"/>
                  <a:pt x="40026" y="24602"/>
                  <a:pt x="40023" y="24578"/>
                </a:cubicBezTo>
                <a:cubicBezTo>
                  <a:pt x="40030" y="24575"/>
                  <a:pt x="40036" y="24573"/>
                  <a:pt x="40041" y="24573"/>
                </a:cubicBezTo>
                <a:close/>
                <a:moveTo>
                  <a:pt x="46391" y="24596"/>
                </a:moveTo>
                <a:cubicBezTo>
                  <a:pt x="46403" y="24596"/>
                  <a:pt x="46415" y="24600"/>
                  <a:pt x="46427" y="24607"/>
                </a:cubicBezTo>
                <a:cubicBezTo>
                  <a:pt x="46420" y="24620"/>
                  <a:pt x="46415" y="24640"/>
                  <a:pt x="46402" y="24646"/>
                </a:cubicBezTo>
                <a:cubicBezTo>
                  <a:pt x="46392" y="24650"/>
                  <a:pt x="46377" y="24656"/>
                  <a:pt x="46366" y="24656"/>
                </a:cubicBezTo>
                <a:cubicBezTo>
                  <a:pt x="46353" y="24656"/>
                  <a:pt x="46345" y="24648"/>
                  <a:pt x="46350" y="24623"/>
                </a:cubicBezTo>
                <a:cubicBezTo>
                  <a:pt x="46354" y="24606"/>
                  <a:pt x="46371" y="24596"/>
                  <a:pt x="46391" y="24596"/>
                </a:cubicBezTo>
                <a:close/>
                <a:moveTo>
                  <a:pt x="44825" y="24859"/>
                </a:moveTo>
                <a:cubicBezTo>
                  <a:pt x="44825" y="24859"/>
                  <a:pt x="44825" y="24859"/>
                  <a:pt x="44825" y="24859"/>
                </a:cubicBezTo>
                <a:cubicBezTo>
                  <a:pt x="44858" y="24860"/>
                  <a:pt x="44862" y="24873"/>
                  <a:pt x="44839" y="24895"/>
                </a:cubicBezTo>
                <a:cubicBezTo>
                  <a:pt x="44838" y="24895"/>
                  <a:pt x="44838" y="24895"/>
                  <a:pt x="44837" y="24895"/>
                </a:cubicBezTo>
                <a:cubicBezTo>
                  <a:pt x="44832" y="24895"/>
                  <a:pt x="44821" y="24887"/>
                  <a:pt x="44812" y="24883"/>
                </a:cubicBezTo>
                <a:cubicBezTo>
                  <a:pt x="44816" y="24875"/>
                  <a:pt x="44821" y="24859"/>
                  <a:pt x="44825" y="24859"/>
                </a:cubicBezTo>
                <a:close/>
                <a:moveTo>
                  <a:pt x="33002" y="24915"/>
                </a:moveTo>
                <a:cubicBezTo>
                  <a:pt x="33009" y="24915"/>
                  <a:pt x="33021" y="24922"/>
                  <a:pt x="33023" y="24927"/>
                </a:cubicBezTo>
                <a:cubicBezTo>
                  <a:pt x="33026" y="24934"/>
                  <a:pt x="33016" y="24944"/>
                  <a:pt x="33012" y="24953"/>
                </a:cubicBezTo>
                <a:lnTo>
                  <a:pt x="32985" y="24941"/>
                </a:lnTo>
                <a:cubicBezTo>
                  <a:pt x="32989" y="24931"/>
                  <a:pt x="32991" y="24919"/>
                  <a:pt x="32998" y="24916"/>
                </a:cubicBezTo>
                <a:cubicBezTo>
                  <a:pt x="32999" y="24915"/>
                  <a:pt x="33000" y="24915"/>
                  <a:pt x="33002" y="24915"/>
                </a:cubicBezTo>
                <a:close/>
                <a:moveTo>
                  <a:pt x="39224" y="20852"/>
                </a:moveTo>
                <a:cubicBezTo>
                  <a:pt x="39277" y="20865"/>
                  <a:pt x="39329" y="20879"/>
                  <a:pt x="39382" y="20891"/>
                </a:cubicBezTo>
                <a:cubicBezTo>
                  <a:pt x="39337" y="21002"/>
                  <a:pt x="39451" y="21016"/>
                  <a:pt x="39482" y="21077"/>
                </a:cubicBezTo>
                <a:cubicBezTo>
                  <a:pt x="39519" y="21071"/>
                  <a:pt x="39556" y="21068"/>
                  <a:pt x="39592" y="21068"/>
                </a:cubicBezTo>
                <a:cubicBezTo>
                  <a:pt x="39680" y="21068"/>
                  <a:pt x="39763" y="21088"/>
                  <a:pt x="39842" y="21141"/>
                </a:cubicBezTo>
                <a:cubicBezTo>
                  <a:pt x="39803" y="21207"/>
                  <a:pt x="39709" y="21173"/>
                  <a:pt x="39696" y="21254"/>
                </a:cubicBezTo>
                <a:cubicBezTo>
                  <a:pt x="39703" y="21359"/>
                  <a:pt x="39885" y="21285"/>
                  <a:pt x="39866" y="21418"/>
                </a:cubicBezTo>
                <a:lnTo>
                  <a:pt x="39869" y="21420"/>
                </a:lnTo>
                <a:cubicBezTo>
                  <a:pt x="40005" y="21409"/>
                  <a:pt x="40034" y="21228"/>
                  <a:pt x="40172" y="21220"/>
                </a:cubicBezTo>
                <a:cubicBezTo>
                  <a:pt x="40185" y="21247"/>
                  <a:pt x="40193" y="21264"/>
                  <a:pt x="40204" y="21285"/>
                </a:cubicBezTo>
                <a:cubicBezTo>
                  <a:pt x="40163" y="21365"/>
                  <a:pt x="40005" y="21345"/>
                  <a:pt x="40024" y="21481"/>
                </a:cubicBezTo>
                <a:cubicBezTo>
                  <a:pt x="40036" y="21487"/>
                  <a:pt x="40047" y="21490"/>
                  <a:pt x="40058" y="21490"/>
                </a:cubicBezTo>
                <a:cubicBezTo>
                  <a:pt x="40086" y="21490"/>
                  <a:pt x="40113" y="21475"/>
                  <a:pt x="40140" y="21473"/>
                </a:cubicBezTo>
                <a:cubicBezTo>
                  <a:pt x="40175" y="21469"/>
                  <a:pt x="40180" y="21407"/>
                  <a:pt x="40215" y="21407"/>
                </a:cubicBezTo>
                <a:cubicBezTo>
                  <a:pt x="40223" y="21407"/>
                  <a:pt x="40233" y="21411"/>
                  <a:pt x="40245" y="21419"/>
                </a:cubicBezTo>
                <a:cubicBezTo>
                  <a:pt x="40260" y="21537"/>
                  <a:pt x="40174" y="21646"/>
                  <a:pt x="40218" y="21764"/>
                </a:cubicBezTo>
                <a:lnTo>
                  <a:pt x="40218" y="21764"/>
                </a:lnTo>
                <a:cubicBezTo>
                  <a:pt x="40150" y="21815"/>
                  <a:pt x="40081" y="21865"/>
                  <a:pt x="40013" y="21916"/>
                </a:cubicBezTo>
                <a:cubicBezTo>
                  <a:pt x="40027" y="21933"/>
                  <a:pt x="40055" y="21935"/>
                  <a:pt x="40083" y="21935"/>
                </a:cubicBezTo>
                <a:cubicBezTo>
                  <a:pt x="40086" y="21935"/>
                  <a:pt x="40090" y="21935"/>
                  <a:pt x="40094" y="21935"/>
                </a:cubicBezTo>
                <a:cubicBezTo>
                  <a:pt x="40134" y="21935"/>
                  <a:pt x="40168" y="21937"/>
                  <a:pt x="40150" y="21992"/>
                </a:cubicBezTo>
                <a:cubicBezTo>
                  <a:pt x="40126" y="22034"/>
                  <a:pt x="40104" y="22045"/>
                  <a:pt x="40082" y="22045"/>
                </a:cubicBezTo>
                <a:cubicBezTo>
                  <a:pt x="40054" y="22045"/>
                  <a:pt x="40027" y="22029"/>
                  <a:pt x="39995" y="22029"/>
                </a:cubicBezTo>
                <a:cubicBezTo>
                  <a:pt x="39979" y="22029"/>
                  <a:pt x="39962" y="22033"/>
                  <a:pt x="39943" y="22046"/>
                </a:cubicBezTo>
                <a:cubicBezTo>
                  <a:pt x="39913" y="22071"/>
                  <a:pt x="39868" y="22121"/>
                  <a:pt x="39905" y="22209"/>
                </a:cubicBezTo>
                <a:cubicBezTo>
                  <a:pt x="39941" y="22214"/>
                  <a:pt x="39979" y="22221"/>
                  <a:pt x="40017" y="22228"/>
                </a:cubicBezTo>
                <a:cubicBezTo>
                  <a:pt x="39976" y="22420"/>
                  <a:pt x="39976" y="22420"/>
                  <a:pt x="39877" y="22559"/>
                </a:cubicBezTo>
                <a:cubicBezTo>
                  <a:pt x="39880" y="22594"/>
                  <a:pt x="39903" y="22608"/>
                  <a:pt x="39931" y="22608"/>
                </a:cubicBezTo>
                <a:cubicBezTo>
                  <a:pt x="39934" y="22608"/>
                  <a:pt x="39937" y="22608"/>
                  <a:pt x="39940" y="22608"/>
                </a:cubicBezTo>
                <a:cubicBezTo>
                  <a:pt x="39945" y="22607"/>
                  <a:pt x="39950" y="22607"/>
                  <a:pt x="39954" y="22607"/>
                </a:cubicBezTo>
                <a:cubicBezTo>
                  <a:pt x="39994" y="22607"/>
                  <a:pt x="40017" y="22628"/>
                  <a:pt x="40030" y="22688"/>
                </a:cubicBezTo>
                <a:cubicBezTo>
                  <a:pt x="39844" y="22813"/>
                  <a:pt x="39822" y="23046"/>
                  <a:pt x="39726" y="23232"/>
                </a:cubicBezTo>
                <a:cubicBezTo>
                  <a:pt x="39659" y="23256"/>
                  <a:pt x="39573" y="23261"/>
                  <a:pt x="39552" y="23300"/>
                </a:cubicBezTo>
                <a:cubicBezTo>
                  <a:pt x="39490" y="23418"/>
                  <a:pt x="39387" y="23465"/>
                  <a:pt x="39277" y="23512"/>
                </a:cubicBezTo>
                <a:cubicBezTo>
                  <a:pt x="39268" y="23516"/>
                  <a:pt x="39270" y="23544"/>
                  <a:pt x="39268" y="23563"/>
                </a:cubicBezTo>
                <a:lnTo>
                  <a:pt x="39268" y="23563"/>
                </a:lnTo>
                <a:cubicBezTo>
                  <a:pt x="39091" y="23683"/>
                  <a:pt x="38906" y="23790"/>
                  <a:pt x="38748" y="23939"/>
                </a:cubicBezTo>
                <a:cubicBezTo>
                  <a:pt x="38722" y="23887"/>
                  <a:pt x="38743" y="23852"/>
                  <a:pt x="38759" y="23815"/>
                </a:cubicBezTo>
                <a:cubicBezTo>
                  <a:pt x="38772" y="23785"/>
                  <a:pt x="38817" y="23757"/>
                  <a:pt x="38770" y="23702"/>
                </a:cubicBezTo>
                <a:lnTo>
                  <a:pt x="38770" y="23702"/>
                </a:lnTo>
                <a:cubicBezTo>
                  <a:pt x="38682" y="23738"/>
                  <a:pt x="38594" y="23755"/>
                  <a:pt x="38511" y="23755"/>
                </a:cubicBezTo>
                <a:cubicBezTo>
                  <a:pt x="38389" y="23755"/>
                  <a:pt x="38277" y="23718"/>
                  <a:pt x="38186" y="23648"/>
                </a:cubicBezTo>
                <a:cubicBezTo>
                  <a:pt x="38167" y="23643"/>
                  <a:pt x="38150" y="23641"/>
                  <a:pt x="38136" y="23641"/>
                </a:cubicBezTo>
                <a:cubicBezTo>
                  <a:pt x="38059" y="23641"/>
                  <a:pt x="38037" y="23695"/>
                  <a:pt x="37998" y="23726"/>
                </a:cubicBezTo>
                <a:cubicBezTo>
                  <a:pt x="37949" y="23765"/>
                  <a:pt x="37886" y="23789"/>
                  <a:pt x="37829" y="23820"/>
                </a:cubicBezTo>
                <a:cubicBezTo>
                  <a:pt x="37748" y="23763"/>
                  <a:pt x="37693" y="23733"/>
                  <a:pt x="37646" y="23733"/>
                </a:cubicBezTo>
                <a:cubicBezTo>
                  <a:pt x="37590" y="23733"/>
                  <a:pt x="37546" y="23774"/>
                  <a:pt x="37483" y="23857"/>
                </a:cubicBezTo>
                <a:cubicBezTo>
                  <a:pt x="37457" y="23892"/>
                  <a:pt x="37421" y="23903"/>
                  <a:pt x="37379" y="23903"/>
                </a:cubicBezTo>
                <a:cubicBezTo>
                  <a:pt x="37369" y="23903"/>
                  <a:pt x="37358" y="23902"/>
                  <a:pt x="37346" y="23901"/>
                </a:cubicBezTo>
                <a:cubicBezTo>
                  <a:pt x="37373" y="23725"/>
                  <a:pt x="37308" y="23524"/>
                  <a:pt x="37495" y="23401"/>
                </a:cubicBezTo>
                <a:cubicBezTo>
                  <a:pt x="37462" y="23360"/>
                  <a:pt x="37393" y="23409"/>
                  <a:pt x="37365" y="23349"/>
                </a:cubicBezTo>
                <a:cubicBezTo>
                  <a:pt x="37350" y="23316"/>
                  <a:pt x="37332" y="23301"/>
                  <a:pt x="37308" y="23301"/>
                </a:cubicBezTo>
                <a:cubicBezTo>
                  <a:pt x="37288" y="23301"/>
                  <a:pt x="37266" y="23312"/>
                  <a:pt x="37239" y="23332"/>
                </a:cubicBezTo>
                <a:cubicBezTo>
                  <a:pt x="37267" y="23419"/>
                  <a:pt x="37335" y="23507"/>
                  <a:pt x="37280" y="23607"/>
                </a:cubicBezTo>
                <a:cubicBezTo>
                  <a:pt x="37251" y="23601"/>
                  <a:pt x="37224" y="23595"/>
                  <a:pt x="37192" y="23588"/>
                </a:cubicBezTo>
                <a:lnTo>
                  <a:pt x="37192" y="23588"/>
                </a:lnTo>
                <a:cubicBezTo>
                  <a:pt x="37184" y="23700"/>
                  <a:pt x="37143" y="23807"/>
                  <a:pt x="37200" y="23914"/>
                </a:cubicBezTo>
                <a:cubicBezTo>
                  <a:pt x="37234" y="23976"/>
                  <a:pt x="37183" y="24074"/>
                  <a:pt x="37169" y="24074"/>
                </a:cubicBezTo>
                <a:cubicBezTo>
                  <a:pt x="37169" y="24074"/>
                  <a:pt x="37168" y="24074"/>
                  <a:pt x="37168" y="24074"/>
                </a:cubicBezTo>
                <a:cubicBezTo>
                  <a:pt x="37156" y="24070"/>
                  <a:pt x="37145" y="24068"/>
                  <a:pt x="37134" y="24068"/>
                </a:cubicBezTo>
                <a:cubicBezTo>
                  <a:pt x="37060" y="24068"/>
                  <a:pt x="37016" y="24161"/>
                  <a:pt x="36951" y="24161"/>
                </a:cubicBezTo>
                <a:cubicBezTo>
                  <a:pt x="36939" y="24161"/>
                  <a:pt x="36926" y="24158"/>
                  <a:pt x="36912" y="24150"/>
                </a:cubicBezTo>
                <a:cubicBezTo>
                  <a:pt x="36890" y="24137"/>
                  <a:pt x="36868" y="24133"/>
                  <a:pt x="36847" y="24133"/>
                </a:cubicBezTo>
                <a:cubicBezTo>
                  <a:pt x="36791" y="24133"/>
                  <a:pt x="36738" y="24165"/>
                  <a:pt x="36684" y="24165"/>
                </a:cubicBezTo>
                <a:cubicBezTo>
                  <a:pt x="36674" y="24165"/>
                  <a:pt x="36663" y="24163"/>
                  <a:pt x="36652" y="24160"/>
                </a:cubicBezTo>
                <a:cubicBezTo>
                  <a:pt x="36590" y="24118"/>
                  <a:pt x="36515" y="24104"/>
                  <a:pt x="36476" y="24036"/>
                </a:cubicBezTo>
                <a:cubicBezTo>
                  <a:pt x="36460" y="23979"/>
                  <a:pt x="36443" y="23920"/>
                  <a:pt x="36426" y="23862"/>
                </a:cubicBezTo>
                <a:cubicBezTo>
                  <a:pt x="36308" y="23888"/>
                  <a:pt x="36218" y="23973"/>
                  <a:pt x="36114" y="24025"/>
                </a:cubicBezTo>
                <a:cubicBezTo>
                  <a:pt x="35952" y="24109"/>
                  <a:pt x="35738" y="24182"/>
                  <a:pt x="35733" y="24430"/>
                </a:cubicBezTo>
                <a:cubicBezTo>
                  <a:pt x="35688" y="24412"/>
                  <a:pt x="35641" y="24406"/>
                  <a:pt x="35594" y="24406"/>
                </a:cubicBezTo>
                <a:cubicBezTo>
                  <a:pt x="35524" y="24406"/>
                  <a:pt x="35453" y="24418"/>
                  <a:pt x="35383" y="24418"/>
                </a:cubicBezTo>
                <a:cubicBezTo>
                  <a:pt x="35335" y="24418"/>
                  <a:pt x="35288" y="24413"/>
                  <a:pt x="35241" y="24393"/>
                </a:cubicBezTo>
                <a:cubicBezTo>
                  <a:pt x="35236" y="24391"/>
                  <a:pt x="35231" y="24390"/>
                  <a:pt x="35225" y="24390"/>
                </a:cubicBezTo>
                <a:cubicBezTo>
                  <a:pt x="35196" y="24390"/>
                  <a:pt x="35157" y="24413"/>
                  <a:pt x="35126" y="24425"/>
                </a:cubicBezTo>
                <a:cubicBezTo>
                  <a:pt x="35109" y="24431"/>
                  <a:pt x="35095" y="24448"/>
                  <a:pt x="35081" y="24460"/>
                </a:cubicBezTo>
                <a:cubicBezTo>
                  <a:pt x="35069" y="24496"/>
                  <a:pt x="35088" y="24541"/>
                  <a:pt x="35074" y="24551"/>
                </a:cubicBezTo>
                <a:cubicBezTo>
                  <a:pt x="34944" y="24624"/>
                  <a:pt x="34800" y="24593"/>
                  <a:pt x="34728" y="24717"/>
                </a:cubicBezTo>
                <a:cubicBezTo>
                  <a:pt x="34629" y="24663"/>
                  <a:pt x="34525" y="24652"/>
                  <a:pt x="34420" y="24652"/>
                </a:cubicBezTo>
                <a:cubicBezTo>
                  <a:pt x="34349" y="24652"/>
                  <a:pt x="34277" y="24657"/>
                  <a:pt x="34205" y="24657"/>
                </a:cubicBezTo>
                <a:cubicBezTo>
                  <a:pt x="34193" y="24657"/>
                  <a:pt x="34181" y="24656"/>
                  <a:pt x="34169" y="24656"/>
                </a:cubicBezTo>
                <a:cubicBezTo>
                  <a:pt x="34167" y="24656"/>
                  <a:pt x="34166" y="24656"/>
                  <a:pt x="34164" y="24656"/>
                </a:cubicBezTo>
                <a:cubicBezTo>
                  <a:pt x="34093" y="24656"/>
                  <a:pt x="34022" y="24697"/>
                  <a:pt x="33951" y="24697"/>
                </a:cubicBezTo>
                <a:cubicBezTo>
                  <a:pt x="33918" y="24697"/>
                  <a:pt x="33885" y="24688"/>
                  <a:pt x="33852" y="24661"/>
                </a:cubicBezTo>
                <a:lnTo>
                  <a:pt x="33848" y="24660"/>
                </a:lnTo>
                <a:cubicBezTo>
                  <a:pt x="33702" y="24704"/>
                  <a:pt x="33721" y="24866"/>
                  <a:pt x="33636" y="24956"/>
                </a:cubicBezTo>
                <a:cubicBezTo>
                  <a:pt x="33591" y="24934"/>
                  <a:pt x="33546" y="24912"/>
                  <a:pt x="33502" y="24892"/>
                </a:cubicBezTo>
                <a:cubicBezTo>
                  <a:pt x="33473" y="24921"/>
                  <a:pt x="33460" y="24966"/>
                  <a:pt x="33393" y="24972"/>
                </a:cubicBezTo>
                <a:cubicBezTo>
                  <a:pt x="33336" y="24922"/>
                  <a:pt x="33248" y="24904"/>
                  <a:pt x="33160" y="24886"/>
                </a:cubicBezTo>
                <a:cubicBezTo>
                  <a:pt x="33153" y="24799"/>
                  <a:pt x="33074" y="24756"/>
                  <a:pt x="33036" y="24689"/>
                </a:cubicBezTo>
                <a:cubicBezTo>
                  <a:pt x="33143" y="24582"/>
                  <a:pt x="33149" y="24450"/>
                  <a:pt x="33138" y="24313"/>
                </a:cubicBezTo>
                <a:cubicBezTo>
                  <a:pt x="33196" y="24261"/>
                  <a:pt x="33255" y="24209"/>
                  <a:pt x="33315" y="24154"/>
                </a:cubicBezTo>
                <a:cubicBezTo>
                  <a:pt x="33296" y="24134"/>
                  <a:pt x="33276" y="24114"/>
                  <a:pt x="33253" y="24090"/>
                </a:cubicBezTo>
                <a:cubicBezTo>
                  <a:pt x="33303" y="24062"/>
                  <a:pt x="33354" y="24035"/>
                  <a:pt x="33409" y="24005"/>
                </a:cubicBezTo>
                <a:cubicBezTo>
                  <a:pt x="33451" y="23861"/>
                  <a:pt x="33493" y="23718"/>
                  <a:pt x="33534" y="23577"/>
                </a:cubicBezTo>
                <a:cubicBezTo>
                  <a:pt x="33411" y="23475"/>
                  <a:pt x="33673" y="23287"/>
                  <a:pt x="33438" y="23215"/>
                </a:cubicBezTo>
                <a:cubicBezTo>
                  <a:pt x="33539" y="23151"/>
                  <a:pt x="33588" y="23068"/>
                  <a:pt x="33615" y="22974"/>
                </a:cubicBezTo>
                <a:cubicBezTo>
                  <a:pt x="33590" y="22952"/>
                  <a:pt x="33568" y="22931"/>
                  <a:pt x="33539" y="22906"/>
                </a:cubicBezTo>
                <a:cubicBezTo>
                  <a:pt x="33544" y="22807"/>
                  <a:pt x="33646" y="22735"/>
                  <a:pt x="33626" y="22659"/>
                </a:cubicBezTo>
                <a:cubicBezTo>
                  <a:pt x="33734" y="22501"/>
                  <a:pt x="33899" y="22469"/>
                  <a:pt x="34021" y="22379"/>
                </a:cubicBezTo>
                <a:cubicBezTo>
                  <a:pt x="34148" y="22285"/>
                  <a:pt x="34276" y="22235"/>
                  <a:pt x="34429" y="22235"/>
                </a:cubicBezTo>
                <a:cubicBezTo>
                  <a:pt x="34449" y="22235"/>
                  <a:pt x="34469" y="22236"/>
                  <a:pt x="34490" y="22237"/>
                </a:cubicBezTo>
                <a:cubicBezTo>
                  <a:pt x="34510" y="22179"/>
                  <a:pt x="34530" y="22120"/>
                  <a:pt x="34548" y="22070"/>
                </a:cubicBezTo>
                <a:cubicBezTo>
                  <a:pt x="34593" y="22074"/>
                  <a:pt x="34632" y="22078"/>
                  <a:pt x="34672" y="22080"/>
                </a:cubicBezTo>
                <a:cubicBezTo>
                  <a:pt x="34716" y="22082"/>
                  <a:pt x="34708" y="22159"/>
                  <a:pt x="34751" y="22159"/>
                </a:cubicBezTo>
                <a:cubicBezTo>
                  <a:pt x="34757" y="22159"/>
                  <a:pt x="34763" y="22158"/>
                  <a:pt x="34770" y="22155"/>
                </a:cubicBezTo>
                <a:cubicBezTo>
                  <a:pt x="34788" y="22136"/>
                  <a:pt x="34802" y="22120"/>
                  <a:pt x="34815" y="22106"/>
                </a:cubicBezTo>
                <a:cubicBezTo>
                  <a:pt x="34856" y="22119"/>
                  <a:pt x="34851" y="22192"/>
                  <a:pt x="34901" y="22192"/>
                </a:cubicBezTo>
                <a:cubicBezTo>
                  <a:pt x="34908" y="22192"/>
                  <a:pt x="34915" y="22191"/>
                  <a:pt x="34924" y="22188"/>
                </a:cubicBezTo>
                <a:cubicBezTo>
                  <a:pt x="35034" y="22154"/>
                  <a:pt x="34994" y="22035"/>
                  <a:pt x="35038" y="21980"/>
                </a:cubicBezTo>
                <a:cubicBezTo>
                  <a:pt x="35224" y="21926"/>
                  <a:pt x="35399" y="21877"/>
                  <a:pt x="35574" y="21827"/>
                </a:cubicBezTo>
                <a:lnTo>
                  <a:pt x="35574" y="21827"/>
                </a:lnTo>
                <a:cubicBezTo>
                  <a:pt x="35587" y="21932"/>
                  <a:pt x="35471" y="21945"/>
                  <a:pt x="35454" y="22023"/>
                </a:cubicBezTo>
                <a:cubicBezTo>
                  <a:pt x="35480" y="22087"/>
                  <a:pt x="35463" y="22169"/>
                  <a:pt x="35543" y="22203"/>
                </a:cubicBezTo>
                <a:cubicBezTo>
                  <a:pt x="35623" y="22179"/>
                  <a:pt x="35700" y="22157"/>
                  <a:pt x="35756" y="22141"/>
                </a:cubicBezTo>
                <a:cubicBezTo>
                  <a:pt x="35854" y="22083"/>
                  <a:pt x="35805" y="21976"/>
                  <a:pt x="35867" y="21926"/>
                </a:cubicBezTo>
                <a:cubicBezTo>
                  <a:pt x="35895" y="21918"/>
                  <a:pt x="35919" y="21906"/>
                  <a:pt x="35945" y="21906"/>
                </a:cubicBezTo>
                <a:cubicBezTo>
                  <a:pt x="35958" y="21906"/>
                  <a:pt x="35972" y="21910"/>
                  <a:pt x="35987" y="21920"/>
                </a:cubicBezTo>
                <a:cubicBezTo>
                  <a:pt x="35932" y="22013"/>
                  <a:pt x="35978" y="22092"/>
                  <a:pt x="36015" y="22171"/>
                </a:cubicBezTo>
                <a:cubicBezTo>
                  <a:pt x="36057" y="22180"/>
                  <a:pt x="36093" y="22189"/>
                  <a:pt x="36132" y="22197"/>
                </a:cubicBezTo>
                <a:cubicBezTo>
                  <a:pt x="36098" y="22227"/>
                  <a:pt x="36070" y="22252"/>
                  <a:pt x="36021" y="22296"/>
                </a:cubicBezTo>
                <a:cubicBezTo>
                  <a:pt x="36024" y="22296"/>
                  <a:pt x="36026" y="22296"/>
                  <a:pt x="36029" y="22296"/>
                </a:cubicBezTo>
                <a:cubicBezTo>
                  <a:pt x="36154" y="22296"/>
                  <a:pt x="36101" y="22435"/>
                  <a:pt x="36172" y="22459"/>
                </a:cubicBezTo>
                <a:cubicBezTo>
                  <a:pt x="36215" y="22463"/>
                  <a:pt x="36243" y="22466"/>
                  <a:pt x="36269" y="22469"/>
                </a:cubicBezTo>
                <a:cubicBezTo>
                  <a:pt x="36276" y="22569"/>
                  <a:pt x="36148" y="22577"/>
                  <a:pt x="36147" y="22671"/>
                </a:cubicBezTo>
                <a:cubicBezTo>
                  <a:pt x="36179" y="22706"/>
                  <a:pt x="36211" y="22742"/>
                  <a:pt x="36256" y="22791"/>
                </a:cubicBezTo>
                <a:cubicBezTo>
                  <a:pt x="36179" y="22964"/>
                  <a:pt x="36276" y="23103"/>
                  <a:pt x="36372" y="23241"/>
                </a:cubicBezTo>
                <a:lnTo>
                  <a:pt x="36372" y="23241"/>
                </a:lnTo>
                <a:cubicBezTo>
                  <a:pt x="36296" y="23273"/>
                  <a:pt x="36338" y="23329"/>
                  <a:pt x="36348" y="23379"/>
                </a:cubicBezTo>
                <a:cubicBezTo>
                  <a:pt x="36486" y="23435"/>
                  <a:pt x="36536" y="23587"/>
                  <a:pt x="36691" y="23676"/>
                </a:cubicBezTo>
                <a:cubicBezTo>
                  <a:pt x="36614" y="23524"/>
                  <a:pt x="36803" y="23521"/>
                  <a:pt x="36797" y="23385"/>
                </a:cubicBezTo>
                <a:cubicBezTo>
                  <a:pt x="36739" y="23270"/>
                  <a:pt x="36784" y="23136"/>
                  <a:pt x="36820" y="22992"/>
                </a:cubicBezTo>
                <a:cubicBezTo>
                  <a:pt x="36721" y="22825"/>
                  <a:pt x="36790" y="22629"/>
                  <a:pt x="36750" y="22490"/>
                </a:cubicBezTo>
                <a:cubicBezTo>
                  <a:pt x="36785" y="22398"/>
                  <a:pt x="36806" y="22342"/>
                  <a:pt x="36826" y="22287"/>
                </a:cubicBezTo>
                <a:cubicBezTo>
                  <a:pt x="36863" y="22304"/>
                  <a:pt x="36892" y="22319"/>
                  <a:pt x="36920" y="22319"/>
                </a:cubicBezTo>
                <a:cubicBezTo>
                  <a:pt x="36932" y="22319"/>
                  <a:pt x="36945" y="22316"/>
                  <a:pt x="36958" y="22308"/>
                </a:cubicBezTo>
                <a:cubicBezTo>
                  <a:pt x="37002" y="22205"/>
                  <a:pt x="37007" y="22076"/>
                  <a:pt x="37125" y="22012"/>
                </a:cubicBezTo>
                <a:cubicBezTo>
                  <a:pt x="37188" y="22067"/>
                  <a:pt x="37233" y="22136"/>
                  <a:pt x="37321" y="22147"/>
                </a:cubicBezTo>
                <a:cubicBezTo>
                  <a:pt x="37378" y="22119"/>
                  <a:pt x="37460" y="22141"/>
                  <a:pt x="37494" y="22064"/>
                </a:cubicBezTo>
                <a:cubicBezTo>
                  <a:pt x="37475" y="22043"/>
                  <a:pt x="37458" y="22024"/>
                  <a:pt x="37434" y="21998"/>
                </a:cubicBezTo>
                <a:cubicBezTo>
                  <a:pt x="37509" y="21968"/>
                  <a:pt x="37572" y="21944"/>
                  <a:pt x="37633" y="21921"/>
                </a:cubicBezTo>
                <a:cubicBezTo>
                  <a:pt x="37663" y="21832"/>
                  <a:pt x="37570" y="21757"/>
                  <a:pt x="37627" y="21684"/>
                </a:cubicBezTo>
                <a:cubicBezTo>
                  <a:pt x="37688" y="21647"/>
                  <a:pt x="37775" y="21666"/>
                  <a:pt x="37812" y="21588"/>
                </a:cubicBezTo>
                <a:cubicBezTo>
                  <a:pt x="37806" y="21560"/>
                  <a:pt x="37799" y="21533"/>
                  <a:pt x="37793" y="21505"/>
                </a:cubicBezTo>
                <a:lnTo>
                  <a:pt x="37793" y="21505"/>
                </a:lnTo>
                <a:cubicBezTo>
                  <a:pt x="37829" y="21511"/>
                  <a:pt x="37865" y="21517"/>
                  <a:pt x="37905" y="21524"/>
                </a:cubicBezTo>
                <a:cubicBezTo>
                  <a:pt x="37935" y="21445"/>
                  <a:pt x="37845" y="21370"/>
                  <a:pt x="37897" y="21283"/>
                </a:cubicBezTo>
                <a:lnTo>
                  <a:pt x="37897" y="21283"/>
                </a:lnTo>
                <a:cubicBezTo>
                  <a:pt x="37919" y="21289"/>
                  <a:pt x="37939" y="21292"/>
                  <a:pt x="37958" y="21292"/>
                </a:cubicBezTo>
                <a:cubicBezTo>
                  <a:pt x="38105" y="21292"/>
                  <a:pt x="38185" y="21130"/>
                  <a:pt x="38333" y="21096"/>
                </a:cubicBezTo>
                <a:cubicBezTo>
                  <a:pt x="38414" y="21136"/>
                  <a:pt x="38503" y="21179"/>
                  <a:pt x="38594" y="21225"/>
                </a:cubicBezTo>
                <a:cubicBezTo>
                  <a:pt x="38786" y="21097"/>
                  <a:pt x="38973" y="20980"/>
                  <a:pt x="39201" y="20979"/>
                </a:cubicBezTo>
                <a:cubicBezTo>
                  <a:pt x="39210" y="20926"/>
                  <a:pt x="39218" y="20888"/>
                  <a:pt x="39224" y="20852"/>
                </a:cubicBezTo>
                <a:close/>
                <a:moveTo>
                  <a:pt x="46762" y="24942"/>
                </a:moveTo>
                <a:lnTo>
                  <a:pt x="46762" y="24942"/>
                </a:lnTo>
                <a:cubicBezTo>
                  <a:pt x="46802" y="24966"/>
                  <a:pt x="46815" y="24997"/>
                  <a:pt x="46790" y="25040"/>
                </a:cubicBezTo>
                <a:cubicBezTo>
                  <a:pt x="46748" y="25017"/>
                  <a:pt x="46739" y="24985"/>
                  <a:pt x="46762" y="24942"/>
                </a:cubicBezTo>
                <a:close/>
                <a:moveTo>
                  <a:pt x="46074" y="25013"/>
                </a:moveTo>
                <a:cubicBezTo>
                  <a:pt x="46090" y="25029"/>
                  <a:pt x="46111" y="25032"/>
                  <a:pt x="46133" y="25032"/>
                </a:cubicBezTo>
                <a:cubicBezTo>
                  <a:pt x="46147" y="25032"/>
                  <a:pt x="46162" y="25031"/>
                  <a:pt x="46176" y="25031"/>
                </a:cubicBezTo>
                <a:cubicBezTo>
                  <a:pt x="46213" y="25031"/>
                  <a:pt x="46248" y="25040"/>
                  <a:pt x="46260" y="25104"/>
                </a:cubicBezTo>
                <a:cubicBezTo>
                  <a:pt x="46249" y="25121"/>
                  <a:pt x="46238" y="25127"/>
                  <a:pt x="46228" y="25127"/>
                </a:cubicBezTo>
                <a:cubicBezTo>
                  <a:pt x="46206" y="25127"/>
                  <a:pt x="46185" y="25101"/>
                  <a:pt x="46163" y="25101"/>
                </a:cubicBezTo>
                <a:cubicBezTo>
                  <a:pt x="46163" y="25101"/>
                  <a:pt x="46162" y="25101"/>
                  <a:pt x="46161" y="25101"/>
                </a:cubicBezTo>
                <a:cubicBezTo>
                  <a:pt x="46133" y="25103"/>
                  <a:pt x="46104" y="25124"/>
                  <a:pt x="46074" y="25124"/>
                </a:cubicBezTo>
                <a:cubicBezTo>
                  <a:pt x="46059" y="25124"/>
                  <a:pt x="46043" y="25118"/>
                  <a:pt x="46027" y="25102"/>
                </a:cubicBezTo>
                <a:cubicBezTo>
                  <a:pt x="46042" y="25075"/>
                  <a:pt x="46056" y="25049"/>
                  <a:pt x="46074" y="25013"/>
                </a:cubicBezTo>
                <a:close/>
                <a:moveTo>
                  <a:pt x="40197" y="24964"/>
                </a:moveTo>
                <a:cubicBezTo>
                  <a:pt x="40225" y="24964"/>
                  <a:pt x="40239" y="24979"/>
                  <a:pt x="40249" y="25001"/>
                </a:cubicBezTo>
                <a:lnTo>
                  <a:pt x="40249" y="25001"/>
                </a:lnTo>
                <a:cubicBezTo>
                  <a:pt x="40179" y="25019"/>
                  <a:pt x="40192" y="25133"/>
                  <a:pt x="40107" y="25146"/>
                </a:cubicBezTo>
                <a:cubicBezTo>
                  <a:pt x="40082" y="25052"/>
                  <a:pt x="40117" y="25000"/>
                  <a:pt x="40174" y="24967"/>
                </a:cubicBezTo>
                <a:cubicBezTo>
                  <a:pt x="40183" y="24965"/>
                  <a:pt x="40191" y="24964"/>
                  <a:pt x="40197" y="24964"/>
                </a:cubicBezTo>
                <a:close/>
                <a:moveTo>
                  <a:pt x="47343" y="25168"/>
                </a:moveTo>
                <a:cubicBezTo>
                  <a:pt x="47360" y="25168"/>
                  <a:pt x="47366" y="25184"/>
                  <a:pt x="47373" y="25200"/>
                </a:cubicBezTo>
                <a:lnTo>
                  <a:pt x="47373" y="25200"/>
                </a:lnTo>
                <a:cubicBezTo>
                  <a:pt x="47367" y="25201"/>
                  <a:pt x="47360" y="25202"/>
                  <a:pt x="47354" y="25202"/>
                </a:cubicBezTo>
                <a:cubicBezTo>
                  <a:pt x="47339" y="25202"/>
                  <a:pt x="47328" y="25197"/>
                  <a:pt x="47325" y="25173"/>
                </a:cubicBezTo>
                <a:cubicBezTo>
                  <a:pt x="47332" y="25170"/>
                  <a:pt x="47338" y="25168"/>
                  <a:pt x="47343" y="25168"/>
                </a:cubicBezTo>
                <a:close/>
                <a:moveTo>
                  <a:pt x="47400" y="25203"/>
                </a:moveTo>
                <a:cubicBezTo>
                  <a:pt x="47415" y="25203"/>
                  <a:pt x="47427" y="25207"/>
                  <a:pt x="47430" y="25231"/>
                </a:cubicBezTo>
                <a:cubicBezTo>
                  <a:pt x="47423" y="25234"/>
                  <a:pt x="47417" y="25236"/>
                  <a:pt x="47412" y="25236"/>
                </a:cubicBezTo>
                <a:cubicBezTo>
                  <a:pt x="47395" y="25236"/>
                  <a:pt x="47388" y="25219"/>
                  <a:pt x="47381" y="25204"/>
                </a:cubicBezTo>
                <a:lnTo>
                  <a:pt x="47381" y="25204"/>
                </a:lnTo>
                <a:cubicBezTo>
                  <a:pt x="47388" y="25203"/>
                  <a:pt x="47394" y="25203"/>
                  <a:pt x="47400" y="25203"/>
                </a:cubicBezTo>
                <a:close/>
                <a:moveTo>
                  <a:pt x="39946" y="25163"/>
                </a:moveTo>
                <a:lnTo>
                  <a:pt x="39946" y="25163"/>
                </a:lnTo>
                <a:cubicBezTo>
                  <a:pt x="39986" y="25188"/>
                  <a:pt x="40001" y="25217"/>
                  <a:pt x="39975" y="25262"/>
                </a:cubicBezTo>
                <a:cubicBezTo>
                  <a:pt x="39933" y="25238"/>
                  <a:pt x="39925" y="25207"/>
                  <a:pt x="39946" y="25163"/>
                </a:cubicBezTo>
                <a:close/>
                <a:moveTo>
                  <a:pt x="32281" y="22950"/>
                </a:moveTo>
                <a:cubicBezTo>
                  <a:pt x="32383" y="22950"/>
                  <a:pt x="32442" y="23001"/>
                  <a:pt x="32441" y="23121"/>
                </a:cubicBezTo>
                <a:cubicBezTo>
                  <a:pt x="32392" y="23170"/>
                  <a:pt x="32328" y="23208"/>
                  <a:pt x="32323" y="23239"/>
                </a:cubicBezTo>
                <a:cubicBezTo>
                  <a:pt x="32361" y="23422"/>
                  <a:pt x="32524" y="23377"/>
                  <a:pt x="32604" y="23460"/>
                </a:cubicBezTo>
                <a:cubicBezTo>
                  <a:pt x="32570" y="23521"/>
                  <a:pt x="32477" y="23489"/>
                  <a:pt x="32458" y="23566"/>
                </a:cubicBezTo>
                <a:cubicBezTo>
                  <a:pt x="32463" y="23593"/>
                  <a:pt x="32471" y="23622"/>
                  <a:pt x="32478" y="23653"/>
                </a:cubicBezTo>
                <a:cubicBezTo>
                  <a:pt x="32486" y="23652"/>
                  <a:pt x="32496" y="23651"/>
                  <a:pt x="32504" y="23651"/>
                </a:cubicBezTo>
                <a:cubicBezTo>
                  <a:pt x="32518" y="23651"/>
                  <a:pt x="32530" y="23655"/>
                  <a:pt x="32531" y="23677"/>
                </a:cubicBezTo>
                <a:cubicBezTo>
                  <a:pt x="32531" y="23687"/>
                  <a:pt x="32507" y="23697"/>
                  <a:pt x="32494" y="23708"/>
                </a:cubicBezTo>
                <a:cubicBezTo>
                  <a:pt x="32488" y="23959"/>
                  <a:pt x="32435" y="24194"/>
                  <a:pt x="32275" y="24397"/>
                </a:cubicBezTo>
                <a:cubicBezTo>
                  <a:pt x="32256" y="24389"/>
                  <a:pt x="32237" y="24383"/>
                  <a:pt x="32217" y="24376"/>
                </a:cubicBezTo>
                <a:cubicBezTo>
                  <a:pt x="32070" y="24692"/>
                  <a:pt x="32024" y="24836"/>
                  <a:pt x="32047" y="24902"/>
                </a:cubicBezTo>
                <a:cubicBezTo>
                  <a:pt x="31889" y="24946"/>
                  <a:pt x="31845" y="25116"/>
                  <a:pt x="31707" y="25204"/>
                </a:cubicBezTo>
                <a:cubicBezTo>
                  <a:pt x="31575" y="25242"/>
                  <a:pt x="31498" y="25264"/>
                  <a:pt x="31406" y="25264"/>
                </a:cubicBezTo>
                <a:cubicBezTo>
                  <a:pt x="31273" y="25264"/>
                  <a:pt x="31111" y="25217"/>
                  <a:pt x="30715" y="25103"/>
                </a:cubicBezTo>
                <a:cubicBezTo>
                  <a:pt x="30701" y="25099"/>
                  <a:pt x="30689" y="25088"/>
                  <a:pt x="30676" y="25078"/>
                </a:cubicBezTo>
                <a:cubicBezTo>
                  <a:pt x="30730" y="24997"/>
                  <a:pt x="30679" y="24949"/>
                  <a:pt x="30618" y="24900"/>
                </a:cubicBezTo>
                <a:cubicBezTo>
                  <a:pt x="30762" y="24864"/>
                  <a:pt x="30664" y="24746"/>
                  <a:pt x="30701" y="24675"/>
                </a:cubicBezTo>
                <a:cubicBezTo>
                  <a:pt x="30838" y="24412"/>
                  <a:pt x="30956" y="24143"/>
                  <a:pt x="31058" y="23865"/>
                </a:cubicBezTo>
                <a:cubicBezTo>
                  <a:pt x="31152" y="23609"/>
                  <a:pt x="31383" y="23480"/>
                  <a:pt x="31645" y="23418"/>
                </a:cubicBezTo>
                <a:cubicBezTo>
                  <a:pt x="31629" y="23346"/>
                  <a:pt x="31659" y="23295"/>
                  <a:pt x="31699" y="23248"/>
                </a:cubicBezTo>
                <a:cubicBezTo>
                  <a:pt x="31728" y="23265"/>
                  <a:pt x="31758" y="23270"/>
                  <a:pt x="31788" y="23270"/>
                </a:cubicBezTo>
                <a:cubicBezTo>
                  <a:pt x="31828" y="23270"/>
                  <a:pt x="31869" y="23261"/>
                  <a:pt x="31908" y="23261"/>
                </a:cubicBezTo>
                <a:cubicBezTo>
                  <a:pt x="31930" y="23261"/>
                  <a:pt x="31953" y="23264"/>
                  <a:pt x="31974" y="23273"/>
                </a:cubicBezTo>
                <a:cubicBezTo>
                  <a:pt x="31993" y="23235"/>
                  <a:pt x="32008" y="23209"/>
                  <a:pt x="32022" y="23183"/>
                </a:cubicBezTo>
                <a:cubicBezTo>
                  <a:pt x="31996" y="23142"/>
                  <a:pt x="31926" y="23133"/>
                  <a:pt x="31954" y="23042"/>
                </a:cubicBezTo>
                <a:lnTo>
                  <a:pt x="31954" y="23042"/>
                </a:lnTo>
                <a:cubicBezTo>
                  <a:pt x="32043" y="23103"/>
                  <a:pt x="32144" y="23120"/>
                  <a:pt x="32245" y="23135"/>
                </a:cubicBezTo>
                <a:cubicBezTo>
                  <a:pt x="32285" y="23079"/>
                  <a:pt x="32209" y="23017"/>
                  <a:pt x="32262" y="22950"/>
                </a:cubicBezTo>
                <a:cubicBezTo>
                  <a:pt x="32268" y="22950"/>
                  <a:pt x="32275" y="22950"/>
                  <a:pt x="32281" y="22950"/>
                </a:cubicBezTo>
                <a:close/>
                <a:moveTo>
                  <a:pt x="44178" y="25230"/>
                </a:moveTo>
                <a:cubicBezTo>
                  <a:pt x="44209" y="25230"/>
                  <a:pt x="44238" y="25243"/>
                  <a:pt x="44268" y="25283"/>
                </a:cubicBezTo>
                <a:cubicBezTo>
                  <a:pt x="44256" y="25278"/>
                  <a:pt x="44243" y="25277"/>
                  <a:pt x="44231" y="25277"/>
                </a:cubicBezTo>
                <a:cubicBezTo>
                  <a:pt x="44189" y="25277"/>
                  <a:pt x="44143" y="25294"/>
                  <a:pt x="44085" y="25294"/>
                </a:cubicBezTo>
                <a:cubicBezTo>
                  <a:pt x="44058" y="25294"/>
                  <a:pt x="44028" y="25290"/>
                  <a:pt x="43995" y="25278"/>
                </a:cubicBezTo>
                <a:cubicBezTo>
                  <a:pt x="44073" y="25265"/>
                  <a:pt x="44128" y="25230"/>
                  <a:pt x="44178" y="25230"/>
                </a:cubicBezTo>
                <a:close/>
                <a:moveTo>
                  <a:pt x="47105" y="25286"/>
                </a:moveTo>
                <a:cubicBezTo>
                  <a:pt x="47120" y="25286"/>
                  <a:pt x="47132" y="25291"/>
                  <a:pt x="47135" y="25314"/>
                </a:cubicBezTo>
                <a:cubicBezTo>
                  <a:pt x="47128" y="25318"/>
                  <a:pt x="47122" y="25319"/>
                  <a:pt x="47117" y="25319"/>
                </a:cubicBezTo>
                <a:cubicBezTo>
                  <a:pt x="47101" y="25319"/>
                  <a:pt x="47094" y="25303"/>
                  <a:pt x="47087" y="25287"/>
                </a:cubicBezTo>
                <a:lnTo>
                  <a:pt x="47087" y="25287"/>
                </a:lnTo>
                <a:cubicBezTo>
                  <a:pt x="47093" y="25287"/>
                  <a:pt x="47099" y="25286"/>
                  <a:pt x="47105" y="25286"/>
                </a:cubicBezTo>
                <a:close/>
                <a:moveTo>
                  <a:pt x="47946" y="25307"/>
                </a:moveTo>
                <a:cubicBezTo>
                  <a:pt x="47978" y="25308"/>
                  <a:pt x="47983" y="25323"/>
                  <a:pt x="47959" y="25344"/>
                </a:cubicBezTo>
                <a:cubicBezTo>
                  <a:pt x="47959" y="25344"/>
                  <a:pt x="47958" y="25344"/>
                  <a:pt x="47958" y="25344"/>
                </a:cubicBezTo>
                <a:cubicBezTo>
                  <a:pt x="47953" y="25344"/>
                  <a:pt x="47941" y="25335"/>
                  <a:pt x="47934" y="25331"/>
                </a:cubicBezTo>
                <a:cubicBezTo>
                  <a:pt x="47938" y="25323"/>
                  <a:pt x="47942" y="25307"/>
                  <a:pt x="47946" y="25307"/>
                </a:cubicBezTo>
                <a:close/>
                <a:moveTo>
                  <a:pt x="41275" y="25358"/>
                </a:moveTo>
                <a:cubicBezTo>
                  <a:pt x="41284" y="25362"/>
                  <a:pt x="41300" y="25367"/>
                  <a:pt x="41300" y="25370"/>
                </a:cubicBezTo>
                <a:cubicBezTo>
                  <a:pt x="41299" y="25389"/>
                  <a:pt x="41294" y="25398"/>
                  <a:pt x="41286" y="25398"/>
                </a:cubicBezTo>
                <a:cubicBezTo>
                  <a:pt x="41280" y="25398"/>
                  <a:pt x="41272" y="25393"/>
                  <a:pt x="41264" y="25383"/>
                </a:cubicBezTo>
                <a:cubicBezTo>
                  <a:pt x="41261" y="25381"/>
                  <a:pt x="41271" y="25367"/>
                  <a:pt x="41275" y="25358"/>
                </a:cubicBezTo>
                <a:close/>
                <a:moveTo>
                  <a:pt x="41096" y="25355"/>
                </a:moveTo>
                <a:cubicBezTo>
                  <a:pt x="41112" y="25386"/>
                  <a:pt x="41090" y="25395"/>
                  <a:pt x="41069" y="25404"/>
                </a:cubicBezTo>
                <a:lnTo>
                  <a:pt x="41069" y="25404"/>
                </a:lnTo>
                <a:cubicBezTo>
                  <a:pt x="41067" y="25382"/>
                  <a:pt x="41062" y="25359"/>
                  <a:pt x="41096" y="25355"/>
                </a:cubicBezTo>
                <a:close/>
                <a:moveTo>
                  <a:pt x="41066" y="25410"/>
                </a:moveTo>
                <a:cubicBezTo>
                  <a:pt x="41068" y="25432"/>
                  <a:pt x="41073" y="25456"/>
                  <a:pt x="41038" y="25460"/>
                </a:cubicBezTo>
                <a:cubicBezTo>
                  <a:pt x="41024" y="25428"/>
                  <a:pt x="41046" y="25420"/>
                  <a:pt x="41066" y="25410"/>
                </a:cubicBezTo>
                <a:close/>
                <a:moveTo>
                  <a:pt x="43577" y="25409"/>
                </a:moveTo>
                <a:lnTo>
                  <a:pt x="43577" y="25409"/>
                </a:lnTo>
                <a:cubicBezTo>
                  <a:pt x="43591" y="25418"/>
                  <a:pt x="43611" y="25423"/>
                  <a:pt x="43616" y="25435"/>
                </a:cubicBezTo>
                <a:cubicBezTo>
                  <a:pt x="43625" y="25454"/>
                  <a:pt x="43637" y="25488"/>
                  <a:pt x="43607" y="25488"/>
                </a:cubicBezTo>
                <a:cubicBezTo>
                  <a:pt x="43604" y="25488"/>
                  <a:pt x="43599" y="25487"/>
                  <a:pt x="43594" y="25486"/>
                </a:cubicBezTo>
                <a:cubicBezTo>
                  <a:pt x="43567" y="25481"/>
                  <a:pt x="43558" y="25443"/>
                  <a:pt x="43577" y="25409"/>
                </a:cubicBezTo>
                <a:close/>
                <a:moveTo>
                  <a:pt x="48410" y="25627"/>
                </a:moveTo>
                <a:cubicBezTo>
                  <a:pt x="48457" y="25630"/>
                  <a:pt x="48497" y="25639"/>
                  <a:pt x="48512" y="25691"/>
                </a:cubicBezTo>
                <a:cubicBezTo>
                  <a:pt x="48485" y="25707"/>
                  <a:pt x="48465" y="25715"/>
                  <a:pt x="48449" y="25715"/>
                </a:cubicBezTo>
                <a:cubicBezTo>
                  <a:pt x="48417" y="25715"/>
                  <a:pt x="48407" y="25681"/>
                  <a:pt x="48410" y="25627"/>
                </a:cubicBezTo>
                <a:close/>
                <a:moveTo>
                  <a:pt x="34479" y="25839"/>
                </a:moveTo>
                <a:cubicBezTo>
                  <a:pt x="34496" y="25839"/>
                  <a:pt x="34502" y="25855"/>
                  <a:pt x="34510" y="25871"/>
                </a:cubicBezTo>
                <a:lnTo>
                  <a:pt x="34510" y="25871"/>
                </a:lnTo>
                <a:cubicBezTo>
                  <a:pt x="34503" y="25871"/>
                  <a:pt x="34497" y="25872"/>
                  <a:pt x="34491" y="25872"/>
                </a:cubicBezTo>
                <a:cubicBezTo>
                  <a:pt x="34476" y="25872"/>
                  <a:pt x="34464" y="25867"/>
                  <a:pt x="34461" y="25844"/>
                </a:cubicBezTo>
                <a:cubicBezTo>
                  <a:pt x="34469" y="25840"/>
                  <a:pt x="34474" y="25839"/>
                  <a:pt x="34479" y="25839"/>
                </a:cubicBezTo>
                <a:close/>
                <a:moveTo>
                  <a:pt x="35636" y="26082"/>
                </a:moveTo>
                <a:cubicBezTo>
                  <a:pt x="35651" y="26114"/>
                  <a:pt x="35629" y="26121"/>
                  <a:pt x="35609" y="26131"/>
                </a:cubicBezTo>
                <a:lnTo>
                  <a:pt x="35609" y="26131"/>
                </a:lnTo>
                <a:cubicBezTo>
                  <a:pt x="35606" y="26109"/>
                  <a:pt x="35602" y="26086"/>
                  <a:pt x="35636" y="26082"/>
                </a:cubicBezTo>
                <a:close/>
                <a:moveTo>
                  <a:pt x="35605" y="26138"/>
                </a:moveTo>
                <a:cubicBezTo>
                  <a:pt x="35608" y="26160"/>
                  <a:pt x="35611" y="26183"/>
                  <a:pt x="35578" y="26187"/>
                </a:cubicBezTo>
                <a:cubicBezTo>
                  <a:pt x="35564" y="26156"/>
                  <a:pt x="35585" y="26148"/>
                  <a:pt x="35605" y="26138"/>
                </a:cubicBezTo>
                <a:close/>
                <a:moveTo>
                  <a:pt x="48570" y="26148"/>
                </a:moveTo>
                <a:cubicBezTo>
                  <a:pt x="48613" y="26170"/>
                  <a:pt x="48620" y="26202"/>
                  <a:pt x="48598" y="26245"/>
                </a:cubicBezTo>
                <a:cubicBezTo>
                  <a:pt x="48559" y="26221"/>
                  <a:pt x="48544" y="26191"/>
                  <a:pt x="48570" y="26148"/>
                </a:cubicBezTo>
                <a:close/>
                <a:moveTo>
                  <a:pt x="34655" y="26600"/>
                </a:moveTo>
                <a:cubicBezTo>
                  <a:pt x="34657" y="26622"/>
                  <a:pt x="34661" y="26645"/>
                  <a:pt x="34627" y="26649"/>
                </a:cubicBezTo>
                <a:cubicBezTo>
                  <a:pt x="34612" y="26617"/>
                  <a:pt x="34635" y="26608"/>
                  <a:pt x="34655" y="26600"/>
                </a:cubicBezTo>
                <a:close/>
                <a:moveTo>
                  <a:pt x="48626" y="26662"/>
                </a:moveTo>
                <a:cubicBezTo>
                  <a:pt x="48625" y="26664"/>
                  <a:pt x="48625" y="26664"/>
                  <a:pt x="48625" y="26664"/>
                </a:cubicBezTo>
                <a:cubicBezTo>
                  <a:pt x="48625" y="26664"/>
                  <a:pt x="48625" y="26664"/>
                  <a:pt x="48627" y="26662"/>
                </a:cubicBezTo>
                <a:cubicBezTo>
                  <a:pt x="48626" y="26662"/>
                  <a:pt x="48626" y="26662"/>
                  <a:pt x="48626" y="26662"/>
                </a:cubicBezTo>
                <a:close/>
                <a:moveTo>
                  <a:pt x="48913" y="26686"/>
                </a:moveTo>
                <a:cubicBezTo>
                  <a:pt x="48922" y="26690"/>
                  <a:pt x="48938" y="26694"/>
                  <a:pt x="48938" y="26697"/>
                </a:cubicBezTo>
                <a:cubicBezTo>
                  <a:pt x="48937" y="26716"/>
                  <a:pt x="48932" y="26726"/>
                  <a:pt x="48923" y="26726"/>
                </a:cubicBezTo>
                <a:cubicBezTo>
                  <a:pt x="48917" y="26726"/>
                  <a:pt x="48910" y="26721"/>
                  <a:pt x="48901" y="26711"/>
                </a:cubicBezTo>
                <a:cubicBezTo>
                  <a:pt x="48899" y="26708"/>
                  <a:pt x="48909" y="26694"/>
                  <a:pt x="48913" y="26686"/>
                </a:cubicBezTo>
                <a:close/>
                <a:moveTo>
                  <a:pt x="30077" y="26258"/>
                </a:moveTo>
                <a:cubicBezTo>
                  <a:pt x="30153" y="26476"/>
                  <a:pt x="30420" y="26330"/>
                  <a:pt x="30546" y="26483"/>
                </a:cubicBezTo>
                <a:cubicBezTo>
                  <a:pt x="30553" y="26518"/>
                  <a:pt x="30567" y="26548"/>
                  <a:pt x="30565" y="26577"/>
                </a:cubicBezTo>
                <a:cubicBezTo>
                  <a:pt x="30563" y="26606"/>
                  <a:pt x="30545" y="26634"/>
                  <a:pt x="30534" y="26666"/>
                </a:cubicBezTo>
                <a:cubicBezTo>
                  <a:pt x="30555" y="26747"/>
                  <a:pt x="30688" y="26778"/>
                  <a:pt x="30641" y="26897"/>
                </a:cubicBezTo>
                <a:cubicBezTo>
                  <a:pt x="30614" y="26890"/>
                  <a:pt x="30587" y="26884"/>
                  <a:pt x="30560" y="26878"/>
                </a:cubicBezTo>
                <a:lnTo>
                  <a:pt x="30560" y="26878"/>
                </a:lnTo>
                <a:cubicBezTo>
                  <a:pt x="30513" y="26955"/>
                  <a:pt x="30592" y="26977"/>
                  <a:pt x="30623" y="27022"/>
                </a:cubicBezTo>
                <a:cubicBezTo>
                  <a:pt x="30491" y="27096"/>
                  <a:pt x="30471" y="27252"/>
                  <a:pt x="30379" y="27358"/>
                </a:cubicBezTo>
                <a:cubicBezTo>
                  <a:pt x="30359" y="27343"/>
                  <a:pt x="30337" y="27338"/>
                  <a:pt x="30315" y="27338"/>
                </a:cubicBezTo>
                <a:cubicBezTo>
                  <a:pt x="30263" y="27338"/>
                  <a:pt x="30210" y="27367"/>
                  <a:pt x="30174" y="27367"/>
                </a:cubicBezTo>
                <a:cubicBezTo>
                  <a:pt x="30165" y="27367"/>
                  <a:pt x="30156" y="27365"/>
                  <a:pt x="30149" y="27360"/>
                </a:cubicBezTo>
                <a:cubicBezTo>
                  <a:pt x="30132" y="27347"/>
                  <a:pt x="30116" y="27341"/>
                  <a:pt x="30102" y="27341"/>
                </a:cubicBezTo>
                <a:cubicBezTo>
                  <a:pt x="30047" y="27341"/>
                  <a:pt x="30012" y="27418"/>
                  <a:pt x="29967" y="27418"/>
                </a:cubicBezTo>
                <a:cubicBezTo>
                  <a:pt x="29958" y="27418"/>
                  <a:pt x="29949" y="27415"/>
                  <a:pt x="29939" y="27408"/>
                </a:cubicBezTo>
                <a:cubicBezTo>
                  <a:pt x="29934" y="27364"/>
                  <a:pt x="29979" y="27337"/>
                  <a:pt x="29935" y="27312"/>
                </a:cubicBezTo>
                <a:cubicBezTo>
                  <a:pt x="29865" y="27246"/>
                  <a:pt x="29722" y="27304"/>
                  <a:pt x="29695" y="27213"/>
                </a:cubicBezTo>
                <a:cubicBezTo>
                  <a:pt x="29662" y="27100"/>
                  <a:pt x="29547" y="27104"/>
                  <a:pt x="29491" y="27033"/>
                </a:cubicBezTo>
                <a:cubicBezTo>
                  <a:pt x="29529" y="26988"/>
                  <a:pt x="29561" y="26952"/>
                  <a:pt x="29589" y="26919"/>
                </a:cubicBezTo>
                <a:cubicBezTo>
                  <a:pt x="29574" y="26855"/>
                  <a:pt x="29561" y="26796"/>
                  <a:pt x="29549" y="26747"/>
                </a:cubicBezTo>
                <a:cubicBezTo>
                  <a:pt x="29591" y="26664"/>
                  <a:pt x="29628" y="26593"/>
                  <a:pt x="29665" y="26523"/>
                </a:cubicBezTo>
                <a:cubicBezTo>
                  <a:pt x="29631" y="26494"/>
                  <a:pt x="29589" y="26479"/>
                  <a:pt x="29584" y="26425"/>
                </a:cubicBezTo>
                <a:cubicBezTo>
                  <a:pt x="29600" y="26384"/>
                  <a:pt x="29614" y="26336"/>
                  <a:pt x="29659" y="26307"/>
                </a:cubicBezTo>
                <a:cubicBezTo>
                  <a:pt x="29672" y="26305"/>
                  <a:pt x="29684" y="26303"/>
                  <a:pt x="29696" y="26303"/>
                </a:cubicBezTo>
                <a:cubicBezTo>
                  <a:pt x="29799" y="26303"/>
                  <a:pt x="29877" y="26380"/>
                  <a:pt x="29960" y="26413"/>
                </a:cubicBezTo>
                <a:cubicBezTo>
                  <a:pt x="30023" y="26364"/>
                  <a:pt x="29963" y="26268"/>
                  <a:pt x="30077" y="26258"/>
                </a:cubicBezTo>
                <a:close/>
                <a:moveTo>
                  <a:pt x="32431" y="27427"/>
                </a:moveTo>
                <a:cubicBezTo>
                  <a:pt x="32446" y="27427"/>
                  <a:pt x="32459" y="27432"/>
                  <a:pt x="32461" y="27457"/>
                </a:cubicBezTo>
                <a:cubicBezTo>
                  <a:pt x="32454" y="27460"/>
                  <a:pt x="32448" y="27461"/>
                  <a:pt x="32443" y="27461"/>
                </a:cubicBezTo>
                <a:cubicBezTo>
                  <a:pt x="32426" y="27461"/>
                  <a:pt x="32419" y="27444"/>
                  <a:pt x="32412" y="27429"/>
                </a:cubicBezTo>
                <a:lnTo>
                  <a:pt x="32412" y="27429"/>
                </a:lnTo>
                <a:cubicBezTo>
                  <a:pt x="32419" y="27428"/>
                  <a:pt x="32425" y="27427"/>
                  <a:pt x="32431" y="27427"/>
                </a:cubicBezTo>
                <a:close/>
                <a:moveTo>
                  <a:pt x="38850" y="27577"/>
                </a:moveTo>
                <a:cubicBezTo>
                  <a:pt x="38859" y="27581"/>
                  <a:pt x="38876" y="27585"/>
                  <a:pt x="38876" y="27590"/>
                </a:cubicBezTo>
                <a:cubicBezTo>
                  <a:pt x="38875" y="27608"/>
                  <a:pt x="38869" y="27617"/>
                  <a:pt x="38861" y="27617"/>
                </a:cubicBezTo>
                <a:cubicBezTo>
                  <a:pt x="38855" y="27617"/>
                  <a:pt x="38848" y="27612"/>
                  <a:pt x="38839" y="27602"/>
                </a:cubicBezTo>
                <a:cubicBezTo>
                  <a:pt x="38836" y="27599"/>
                  <a:pt x="38846" y="27585"/>
                  <a:pt x="38850" y="27577"/>
                </a:cubicBezTo>
                <a:close/>
                <a:moveTo>
                  <a:pt x="39199" y="28117"/>
                </a:moveTo>
                <a:cubicBezTo>
                  <a:pt x="39205" y="28117"/>
                  <a:pt x="39218" y="28123"/>
                  <a:pt x="39221" y="28130"/>
                </a:cubicBezTo>
                <a:cubicBezTo>
                  <a:pt x="39223" y="28136"/>
                  <a:pt x="39213" y="28147"/>
                  <a:pt x="39209" y="28155"/>
                </a:cubicBezTo>
                <a:lnTo>
                  <a:pt x="39182" y="28142"/>
                </a:lnTo>
                <a:cubicBezTo>
                  <a:pt x="39187" y="28134"/>
                  <a:pt x="39189" y="28120"/>
                  <a:pt x="39196" y="28117"/>
                </a:cubicBezTo>
                <a:cubicBezTo>
                  <a:pt x="39197" y="28117"/>
                  <a:pt x="39198" y="28117"/>
                  <a:pt x="39199" y="28117"/>
                </a:cubicBezTo>
                <a:close/>
                <a:moveTo>
                  <a:pt x="38379" y="28157"/>
                </a:moveTo>
                <a:cubicBezTo>
                  <a:pt x="38387" y="28162"/>
                  <a:pt x="38401" y="28164"/>
                  <a:pt x="38404" y="28172"/>
                </a:cubicBezTo>
                <a:cubicBezTo>
                  <a:pt x="38406" y="28177"/>
                  <a:pt x="38399" y="28193"/>
                  <a:pt x="38393" y="28196"/>
                </a:cubicBezTo>
                <a:cubicBezTo>
                  <a:pt x="38392" y="28196"/>
                  <a:pt x="38391" y="28196"/>
                  <a:pt x="38391" y="28196"/>
                </a:cubicBezTo>
                <a:cubicBezTo>
                  <a:pt x="38384" y="28196"/>
                  <a:pt x="38375" y="28188"/>
                  <a:pt x="38366" y="28184"/>
                </a:cubicBezTo>
                <a:lnTo>
                  <a:pt x="38379" y="28157"/>
                </a:lnTo>
                <a:close/>
                <a:moveTo>
                  <a:pt x="34180" y="28790"/>
                </a:moveTo>
                <a:cubicBezTo>
                  <a:pt x="34193" y="28821"/>
                  <a:pt x="34173" y="28830"/>
                  <a:pt x="34152" y="28840"/>
                </a:cubicBezTo>
                <a:lnTo>
                  <a:pt x="34152" y="28840"/>
                </a:lnTo>
                <a:cubicBezTo>
                  <a:pt x="34149" y="28818"/>
                  <a:pt x="34145" y="28795"/>
                  <a:pt x="34180" y="28790"/>
                </a:cubicBezTo>
                <a:close/>
                <a:moveTo>
                  <a:pt x="38109" y="28752"/>
                </a:moveTo>
                <a:cubicBezTo>
                  <a:pt x="38152" y="28777"/>
                  <a:pt x="38154" y="28806"/>
                  <a:pt x="38123" y="28841"/>
                </a:cubicBezTo>
                <a:cubicBezTo>
                  <a:pt x="38086" y="28815"/>
                  <a:pt x="38076" y="28788"/>
                  <a:pt x="38109" y="28752"/>
                </a:cubicBezTo>
                <a:close/>
                <a:moveTo>
                  <a:pt x="34149" y="28845"/>
                </a:moveTo>
                <a:lnTo>
                  <a:pt x="34149" y="28845"/>
                </a:lnTo>
                <a:cubicBezTo>
                  <a:pt x="34155" y="28879"/>
                  <a:pt x="34143" y="28904"/>
                  <a:pt x="34109" y="28916"/>
                </a:cubicBezTo>
                <a:lnTo>
                  <a:pt x="34109" y="28916"/>
                </a:lnTo>
                <a:cubicBezTo>
                  <a:pt x="34103" y="28881"/>
                  <a:pt x="34116" y="28858"/>
                  <a:pt x="34149" y="28845"/>
                </a:cubicBezTo>
                <a:close/>
                <a:moveTo>
                  <a:pt x="33961" y="28888"/>
                </a:moveTo>
                <a:lnTo>
                  <a:pt x="33961" y="28888"/>
                </a:lnTo>
                <a:cubicBezTo>
                  <a:pt x="33986" y="28964"/>
                  <a:pt x="34004" y="29016"/>
                  <a:pt x="33942" y="29016"/>
                </a:cubicBezTo>
                <a:cubicBezTo>
                  <a:pt x="33928" y="29016"/>
                  <a:pt x="33911" y="29014"/>
                  <a:pt x="33889" y="29008"/>
                </a:cubicBezTo>
                <a:cubicBezTo>
                  <a:pt x="33909" y="28975"/>
                  <a:pt x="33929" y="28942"/>
                  <a:pt x="33961" y="28888"/>
                </a:cubicBezTo>
                <a:close/>
                <a:moveTo>
                  <a:pt x="42030" y="29020"/>
                </a:moveTo>
                <a:cubicBezTo>
                  <a:pt x="42033" y="29042"/>
                  <a:pt x="42037" y="29066"/>
                  <a:pt x="42003" y="29069"/>
                </a:cubicBezTo>
                <a:cubicBezTo>
                  <a:pt x="41989" y="29038"/>
                  <a:pt x="42010" y="29030"/>
                  <a:pt x="42030" y="29020"/>
                </a:cubicBezTo>
                <a:close/>
                <a:moveTo>
                  <a:pt x="39051" y="29176"/>
                </a:moveTo>
                <a:cubicBezTo>
                  <a:pt x="39059" y="29179"/>
                  <a:pt x="39076" y="29184"/>
                  <a:pt x="39076" y="29188"/>
                </a:cubicBezTo>
                <a:cubicBezTo>
                  <a:pt x="39076" y="29207"/>
                  <a:pt x="39070" y="29216"/>
                  <a:pt x="39062" y="29216"/>
                </a:cubicBezTo>
                <a:cubicBezTo>
                  <a:pt x="39056" y="29216"/>
                  <a:pt x="39048" y="29211"/>
                  <a:pt x="39039" y="29201"/>
                </a:cubicBezTo>
                <a:cubicBezTo>
                  <a:pt x="39037" y="29198"/>
                  <a:pt x="39047" y="29184"/>
                  <a:pt x="39051" y="29176"/>
                </a:cubicBezTo>
                <a:close/>
                <a:moveTo>
                  <a:pt x="41995" y="29231"/>
                </a:moveTo>
                <a:cubicBezTo>
                  <a:pt x="42027" y="29232"/>
                  <a:pt x="42032" y="29247"/>
                  <a:pt x="42008" y="29268"/>
                </a:cubicBezTo>
                <a:cubicBezTo>
                  <a:pt x="42007" y="29268"/>
                  <a:pt x="42007" y="29268"/>
                  <a:pt x="42007" y="29268"/>
                </a:cubicBezTo>
                <a:cubicBezTo>
                  <a:pt x="42003" y="29268"/>
                  <a:pt x="41990" y="29259"/>
                  <a:pt x="41982" y="29255"/>
                </a:cubicBezTo>
                <a:cubicBezTo>
                  <a:pt x="41986" y="29247"/>
                  <a:pt x="41991" y="29231"/>
                  <a:pt x="41995" y="29231"/>
                </a:cubicBezTo>
                <a:close/>
                <a:moveTo>
                  <a:pt x="40314" y="29256"/>
                </a:moveTo>
                <a:lnTo>
                  <a:pt x="40314" y="29256"/>
                </a:lnTo>
                <a:cubicBezTo>
                  <a:pt x="40320" y="29291"/>
                  <a:pt x="40343" y="29326"/>
                  <a:pt x="40315" y="29366"/>
                </a:cubicBezTo>
                <a:cubicBezTo>
                  <a:pt x="40269" y="29372"/>
                  <a:pt x="40222" y="29415"/>
                  <a:pt x="40173" y="29415"/>
                </a:cubicBezTo>
                <a:cubicBezTo>
                  <a:pt x="40145" y="29415"/>
                  <a:pt x="40117" y="29401"/>
                  <a:pt x="40088" y="29360"/>
                </a:cubicBezTo>
                <a:cubicBezTo>
                  <a:pt x="40141" y="29350"/>
                  <a:pt x="40270" y="29289"/>
                  <a:pt x="40314" y="29256"/>
                </a:cubicBezTo>
                <a:close/>
                <a:moveTo>
                  <a:pt x="39361" y="29404"/>
                </a:moveTo>
                <a:cubicBezTo>
                  <a:pt x="39381" y="29404"/>
                  <a:pt x="39398" y="29414"/>
                  <a:pt x="39412" y="29442"/>
                </a:cubicBezTo>
                <a:lnTo>
                  <a:pt x="39412" y="29442"/>
                </a:lnTo>
                <a:cubicBezTo>
                  <a:pt x="39392" y="29443"/>
                  <a:pt x="39371" y="29456"/>
                  <a:pt x="39349" y="29456"/>
                </a:cubicBezTo>
                <a:cubicBezTo>
                  <a:pt x="39332" y="29456"/>
                  <a:pt x="39314" y="29448"/>
                  <a:pt x="39296" y="29421"/>
                </a:cubicBezTo>
                <a:cubicBezTo>
                  <a:pt x="39321" y="29413"/>
                  <a:pt x="39342" y="29404"/>
                  <a:pt x="39361" y="29404"/>
                </a:cubicBezTo>
                <a:close/>
                <a:moveTo>
                  <a:pt x="41615" y="29410"/>
                </a:moveTo>
                <a:lnTo>
                  <a:pt x="41615" y="29410"/>
                </a:lnTo>
                <a:cubicBezTo>
                  <a:pt x="41629" y="29441"/>
                  <a:pt x="41607" y="29449"/>
                  <a:pt x="41587" y="29459"/>
                </a:cubicBezTo>
                <a:lnTo>
                  <a:pt x="41587" y="29459"/>
                </a:lnTo>
                <a:cubicBezTo>
                  <a:pt x="41585" y="29437"/>
                  <a:pt x="41581" y="29414"/>
                  <a:pt x="41615" y="29410"/>
                </a:cubicBezTo>
                <a:close/>
                <a:moveTo>
                  <a:pt x="39437" y="29444"/>
                </a:moveTo>
                <a:cubicBezTo>
                  <a:pt x="39452" y="29444"/>
                  <a:pt x="39465" y="29449"/>
                  <a:pt x="39468" y="29473"/>
                </a:cubicBezTo>
                <a:cubicBezTo>
                  <a:pt x="39461" y="29477"/>
                  <a:pt x="39455" y="29478"/>
                  <a:pt x="39450" y="29478"/>
                </a:cubicBezTo>
                <a:cubicBezTo>
                  <a:pt x="39433" y="29478"/>
                  <a:pt x="39426" y="29461"/>
                  <a:pt x="39419" y="29446"/>
                </a:cubicBezTo>
                <a:lnTo>
                  <a:pt x="39419" y="29446"/>
                </a:lnTo>
                <a:cubicBezTo>
                  <a:pt x="39425" y="29445"/>
                  <a:pt x="39431" y="29444"/>
                  <a:pt x="39437" y="29444"/>
                </a:cubicBezTo>
                <a:close/>
                <a:moveTo>
                  <a:pt x="40390" y="29823"/>
                </a:moveTo>
                <a:cubicBezTo>
                  <a:pt x="40407" y="29823"/>
                  <a:pt x="40414" y="29839"/>
                  <a:pt x="40421" y="29855"/>
                </a:cubicBezTo>
                <a:lnTo>
                  <a:pt x="40421" y="29855"/>
                </a:lnTo>
                <a:cubicBezTo>
                  <a:pt x="40415" y="29856"/>
                  <a:pt x="40408" y="29856"/>
                  <a:pt x="40402" y="29856"/>
                </a:cubicBezTo>
                <a:cubicBezTo>
                  <a:pt x="40388" y="29856"/>
                  <a:pt x="40375" y="29851"/>
                  <a:pt x="40373" y="29828"/>
                </a:cubicBezTo>
                <a:cubicBezTo>
                  <a:pt x="40380" y="29825"/>
                  <a:pt x="40385" y="29823"/>
                  <a:pt x="40390" y="29823"/>
                </a:cubicBezTo>
                <a:close/>
                <a:moveTo>
                  <a:pt x="36425" y="30242"/>
                </a:moveTo>
                <a:cubicBezTo>
                  <a:pt x="36434" y="30247"/>
                  <a:pt x="36448" y="30249"/>
                  <a:pt x="36451" y="30256"/>
                </a:cubicBezTo>
                <a:cubicBezTo>
                  <a:pt x="36453" y="30262"/>
                  <a:pt x="36445" y="30278"/>
                  <a:pt x="36439" y="30280"/>
                </a:cubicBezTo>
                <a:cubicBezTo>
                  <a:pt x="36438" y="30281"/>
                  <a:pt x="36438" y="30281"/>
                  <a:pt x="36437" y="30281"/>
                </a:cubicBezTo>
                <a:cubicBezTo>
                  <a:pt x="36431" y="30281"/>
                  <a:pt x="36421" y="30273"/>
                  <a:pt x="36413" y="30269"/>
                </a:cubicBezTo>
                <a:cubicBezTo>
                  <a:pt x="36417" y="30260"/>
                  <a:pt x="36421" y="30251"/>
                  <a:pt x="36425" y="30242"/>
                </a:cubicBezTo>
                <a:close/>
                <a:moveTo>
                  <a:pt x="36455" y="30358"/>
                </a:moveTo>
                <a:cubicBezTo>
                  <a:pt x="36468" y="30358"/>
                  <a:pt x="36477" y="30365"/>
                  <a:pt x="36472" y="30390"/>
                </a:cubicBezTo>
                <a:cubicBezTo>
                  <a:pt x="36468" y="30407"/>
                  <a:pt x="36451" y="30417"/>
                  <a:pt x="36431" y="30417"/>
                </a:cubicBezTo>
                <a:cubicBezTo>
                  <a:pt x="36419" y="30417"/>
                  <a:pt x="36406" y="30414"/>
                  <a:pt x="36394" y="30407"/>
                </a:cubicBezTo>
                <a:cubicBezTo>
                  <a:pt x="36402" y="30393"/>
                  <a:pt x="36407" y="30373"/>
                  <a:pt x="36419" y="30368"/>
                </a:cubicBezTo>
                <a:cubicBezTo>
                  <a:pt x="36429" y="30363"/>
                  <a:pt x="36443" y="30358"/>
                  <a:pt x="36455" y="30358"/>
                </a:cubicBezTo>
                <a:close/>
                <a:moveTo>
                  <a:pt x="36967" y="31682"/>
                </a:moveTo>
                <a:cubicBezTo>
                  <a:pt x="36973" y="31682"/>
                  <a:pt x="36986" y="31688"/>
                  <a:pt x="36988" y="31695"/>
                </a:cubicBezTo>
                <a:cubicBezTo>
                  <a:pt x="36991" y="31700"/>
                  <a:pt x="36981" y="31712"/>
                  <a:pt x="36977" y="31720"/>
                </a:cubicBezTo>
                <a:lnTo>
                  <a:pt x="36950" y="31708"/>
                </a:lnTo>
                <a:cubicBezTo>
                  <a:pt x="36954" y="31699"/>
                  <a:pt x="36957" y="31685"/>
                  <a:pt x="36964" y="31682"/>
                </a:cubicBezTo>
                <a:cubicBezTo>
                  <a:pt x="36965" y="31682"/>
                  <a:pt x="36966" y="31682"/>
                  <a:pt x="36967" y="31682"/>
                </a:cubicBezTo>
                <a:close/>
                <a:moveTo>
                  <a:pt x="44879" y="32094"/>
                </a:moveTo>
                <a:cubicBezTo>
                  <a:pt x="44882" y="32116"/>
                  <a:pt x="44886" y="32138"/>
                  <a:pt x="44852" y="32142"/>
                </a:cubicBezTo>
                <a:cubicBezTo>
                  <a:pt x="44838" y="32112"/>
                  <a:pt x="44859" y="32103"/>
                  <a:pt x="44879" y="32094"/>
                </a:cubicBezTo>
                <a:close/>
                <a:moveTo>
                  <a:pt x="42581" y="32182"/>
                </a:moveTo>
                <a:cubicBezTo>
                  <a:pt x="42591" y="32186"/>
                  <a:pt x="42607" y="32191"/>
                  <a:pt x="42607" y="32195"/>
                </a:cubicBezTo>
                <a:cubicBezTo>
                  <a:pt x="42606" y="32213"/>
                  <a:pt x="42601" y="32223"/>
                  <a:pt x="42592" y="32223"/>
                </a:cubicBezTo>
                <a:cubicBezTo>
                  <a:pt x="42586" y="32223"/>
                  <a:pt x="42579" y="32218"/>
                  <a:pt x="42570" y="32208"/>
                </a:cubicBezTo>
                <a:cubicBezTo>
                  <a:pt x="42568" y="32204"/>
                  <a:pt x="42578" y="32191"/>
                  <a:pt x="42581" y="32182"/>
                </a:cubicBezTo>
                <a:close/>
                <a:moveTo>
                  <a:pt x="44559" y="32192"/>
                </a:moveTo>
                <a:cubicBezTo>
                  <a:pt x="44568" y="32196"/>
                  <a:pt x="44583" y="32200"/>
                  <a:pt x="44583" y="32204"/>
                </a:cubicBezTo>
                <a:cubicBezTo>
                  <a:pt x="44583" y="32223"/>
                  <a:pt x="44578" y="32232"/>
                  <a:pt x="44569" y="32232"/>
                </a:cubicBezTo>
                <a:cubicBezTo>
                  <a:pt x="44563" y="32232"/>
                  <a:pt x="44556" y="32227"/>
                  <a:pt x="44548" y="32217"/>
                </a:cubicBezTo>
                <a:cubicBezTo>
                  <a:pt x="44544" y="32215"/>
                  <a:pt x="44555" y="32201"/>
                  <a:pt x="44559" y="32192"/>
                </a:cubicBezTo>
                <a:close/>
                <a:moveTo>
                  <a:pt x="42626" y="32553"/>
                </a:moveTo>
                <a:lnTo>
                  <a:pt x="42626" y="32553"/>
                </a:lnTo>
                <a:cubicBezTo>
                  <a:pt x="42668" y="32576"/>
                  <a:pt x="42675" y="32608"/>
                  <a:pt x="42654" y="32651"/>
                </a:cubicBezTo>
                <a:cubicBezTo>
                  <a:pt x="42614" y="32627"/>
                  <a:pt x="42599" y="32597"/>
                  <a:pt x="42626" y="32553"/>
                </a:cubicBezTo>
                <a:close/>
                <a:moveTo>
                  <a:pt x="43801" y="32664"/>
                </a:moveTo>
                <a:cubicBezTo>
                  <a:pt x="43832" y="32665"/>
                  <a:pt x="43838" y="32680"/>
                  <a:pt x="43813" y="32701"/>
                </a:cubicBezTo>
                <a:cubicBezTo>
                  <a:pt x="43813" y="32701"/>
                  <a:pt x="43813" y="32702"/>
                  <a:pt x="43812" y="32702"/>
                </a:cubicBezTo>
                <a:cubicBezTo>
                  <a:pt x="43809" y="32702"/>
                  <a:pt x="43797" y="32693"/>
                  <a:pt x="43788" y="32690"/>
                </a:cubicBezTo>
                <a:cubicBezTo>
                  <a:pt x="43792" y="32681"/>
                  <a:pt x="43797" y="32664"/>
                  <a:pt x="43801" y="32664"/>
                </a:cubicBezTo>
                <a:close/>
                <a:moveTo>
                  <a:pt x="41973" y="32602"/>
                </a:moveTo>
                <a:lnTo>
                  <a:pt x="41973" y="32602"/>
                </a:lnTo>
                <a:cubicBezTo>
                  <a:pt x="42036" y="32606"/>
                  <a:pt x="42064" y="32629"/>
                  <a:pt x="42011" y="32715"/>
                </a:cubicBezTo>
                <a:cubicBezTo>
                  <a:pt x="41995" y="32668"/>
                  <a:pt x="41984" y="32635"/>
                  <a:pt x="41973" y="32602"/>
                </a:cubicBezTo>
                <a:close/>
                <a:moveTo>
                  <a:pt x="42147" y="32746"/>
                </a:moveTo>
                <a:cubicBezTo>
                  <a:pt x="42160" y="32746"/>
                  <a:pt x="42174" y="32752"/>
                  <a:pt x="42190" y="32769"/>
                </a:cubicBezTo>
                <a:cubicBezTo>
                  <a:pt x="42167" y="32795"/>
                  <a:pt x="42142" y="32808"/>
                  <a:pt x="42114" y="32808"/>
                </a:cubicBezTo>
                <a:cubicBezTo>
                  <a:pt x="42094" y="32808"/>
                  <a:pt x="42073" y="32802"/>
                  <a:pt x="42051" y="32789"/>
                </a:cubicBezTo>
                <a:lnTo>
                  <a:pt x="42051" y="32789"/>
                </a:lnTo>
                <a:cubicBezTo>
                  <a:pt x="42052" y="32789"/>
                  <a:pt x="42054" y="32789"/>
                  <a:pt x="42055" y="32789"/>
                </a:cubicBezTo>
                <a:cubicBezTo>
                  <a:pt x="42087" y="32789"/>
                  <a:pt x="42113" y="32746"/>
                  <a:pt x="42147" y="32746"/>
                </a:cubicBezTo>
                <a:close/>
                <a:moveTo>
                  <a:pt x="41773" y="32922"/>
                </a:moveTo>
                <a:cubicBezTo>
                  <a:pt x="41783" y="32926"/>
                  <a:pt x="41796" y="32929"/>
                  <a:pt x="41799" y="32936"/>
                </a:cubicBezTo>
                <a:cubicBezTo>
                  <a:pt x="41802" y="32942"/>
                  <a:pt x="41793" y="32958"/>
                  <a:pt x="41787" y="32961"/>
                </a:cubicBezTo>
                <a:cubicBezTo>
                  <a:pt x="41786" y="32961"/>
                  <a:pt x="41786" y="32961"/>
                  <a:pt x="41785" y="32961"/>
                </a:cubicBezTo>
                <a:cubicBezTo>
                  <a:pt x="41779" y="32961"/>
                  <a:pt x="41769" y="32953"/>
                  <a:pt x="41762" y="32949"/>
                </a:cubicBezTo>
                <a:cubicBezTo>
                  <a:pt x="41765" y="32940"/>
                  <a:pt x="41769" y="32931"/>
                  <a:pt x="41773" y="32922"/>
                </a:cubicBezTo>
                <a:close/>
                <a:moveTo>
                  <a:pt x="44171" y="33066"/>
                </a:moveTo>
                <a:cubicBezTo>
                  <a:pt x="44179" y="33070"/>
                  <a:pt x="44196" y="33076"/>
                  <a:pt x="44196" y="33079"/>
                </a:cubicBezTo>
                <a:cubicBezTo>
                  <a:pt x="44196" y="33097"/>
                  <a:pt x="44190" y="33107"/>
                  <a:pt x="44182" y="33107"/>
                </a:cubicBezTo>
                <a:cubicBezTo>
                  <a:pt x="44176" y="33107"/>
                  <a:pt x="44168" y="33102"/>
                  <a:pt x="44159" y="33092"/>
                </a:cubicBezTo>
                <a:cubicBezTo>
                  <a:pt x="44157" y="33089"/>
                  <a:pt x="44167" y="33076"/>
                  <a:pt x="44171" y="33066"/>
                </a:cubicBezTo>
                <a:close/>
                <a:moveTo>
                  <a:pt x="43856" y="33212"/>
                </a:moveTo>
                <a:cubicBezTo>
                  <a:pt x="43872" y="33259"/>
                  <a:pt x="43882" y="33291"/>
                  <a:pt x="43893" y="33323"/>
                </a:cubicBezTo>
                <a:lnTo>
                  <a:pt x="43893" y="33323"/>
                </a:lnTo>
                <a:cubicBezTo>
                  <a:pt x="43829" y="33320"/>
                  <a:pt x="43802" y="33297"/>
                  <a:pt x="43856" y="33212"/>
                </a:cubicBezTo>
                <a:close/>
                <a:moveTo>
                  <a:pt x="41697" y="33326"/>
                </a:moveTo>
                <a:cubicBezTo>
                  <a:pt x="41706" y="33330"/>
                  <a:pt x="41723" y="33334"/>
                  <a:pt x="41723" y="33338"/>
                </a:cubicBezTo>
                <a:cubicBezTo>
                  <a:pt x="41722" y="33357"/>
                  <a:pt x="41717" y="33366"/>
                  <a:pt x="41708" y="33366"/>
                </a:cubicBezTo>
                <a:cubicBezTo>
                  <a:pt x="41702" y="33366"/>
                  <a:pt x="41695" y="33361"/>
                  <a:pt x="41686" y="33351"/>
                </a:cubicBezTo>
                <a:cubicBezTo>
                  <a:pt x="41684" y="33348"/>
                  <a:pt x="41693" y="33334"/>
                  <a:pt x="41697" y="33326"/>
                </a:cubicBezTo>
                <a:close/>
                <a:moveTo>
                  <a:pt x="43649" y="34036"/>
                </a:moveTo>
                <a:cubicBezTo>
                  <a:pt x="43652" y="34058"/>
                  <a:pt x="43656" y="34081"/>
                  <a:pt x="43622" y="34085"/>
                </a:cubicBezTo>
                <a:cubicBezTo>
                  <a:pt x="43608" y="34054"/>
                  <a:pt x="43629" y="34045"/>
                  <a:pt x="43649" y="34036"/>
                </a:cubicBezTo>
                <a:close/>
                <a:moveTo>
                  <a:pt x="42454" y="34195"/>
                </a:moveTo>
                <a:cubicBezTo>
                  <a:pt x="42485" y="34196"/>
                  <a:pt x="42491" y="34211"/>
                  <a:pt x="42466" y="34232"/>
                </a:cubicBezTo>
                <a:cubicBezTo>
                  <a:pt x="42466" y="34232"/>
                  <a:pt x="42466" y="34232"/>
                  <a:pt x="42465" y="34232"/>
                </a:cubicBezTo>
                <a:cubicBezTo>
                  <a:pt x="42461" y="34232"/>
                  <a:pt x="42449" y="34223"/>
                  <a:pt x="42441" y="34219"/>
                </a:cubicBezTo>
                <a:cubicBezTo>
                  <a:pt x="42445" y="34211"/>
                  <a:pt x="42449" y="34195"/>
                  <a:pt x="42454" y="34195"/>
                </a:cubicBezTo>
                <a:close/>
                <a:moveTo>
                  <a:pt x="39476" y="34219"/>
                </a:moveTo>
                <a:lnTo>
                  <a:pt x="39476" y="34219"/>
                </a:lnTo>
                <a:cubicBezTo>
                  <a:pt x="39513" y="34244"/>
                  <a:pt x="39523" y="34272"/>
                  <a:pt x="39490" y="34308"/>
                </a:cubicBezTo>
                <a:cubicBezTo>
                  <a:pt x="39447" y="34283"/>
                  <a:pt x="39444" y="34255"/>
                  <a:pt x="39476" y="34219"/>
                </a:cubicBezTo>
                <a:close/>
                <a:moveTo>
                  <a:pt x="43338" y="34387"/>
                </a:moveTo>
                <a:cubicBezTo>
                  <a:pt x="43346" y="34391"/>
                  <a:pt x="43360" y="34394"/>
                  <a:pt x="43363" y="34401"/>
                </a:cubicBezTo>
                <a:cubicBezTo>
                  <a:pt x="43365" y="34407"/>
                  <a:pt x="43358" y="34423"/>
                  <a:pt x="43350" y="34426"/>
                </a:cubicBezTo>
                <a:cubicBezTo>
                  <a:pt x="43350" y="34426"/>
                  <a:pt x="43349" y="34426"/>
                  <a:pt x="43348" y="34426"/>
                </a:cubicBezTo>
                <a:cubicBezTo>
                  <a:pt x="43342" y="34426"/>
                  <a:pt x="43333" y="34418"/>
                  <a:pt x="43325" y="34414"/>
                </a:cubicBezTo>
                <a:lnTo>
                  <a:pt x="43338" y="34387"/>
                </a:lnTo>
                <a:close/>
                <a:moveTo>
                  <a:pt x="38256" y="34435"/>
                </a:moveTo>
                <a:cubicBezTo>
                  <a:pt x="38287" y="34436"/>
                  <a:pt x="38292" y="34451"/>
                  <a:pt x="38268" y="34472"/>
                </a:cubicBezTo>
                <a:cubicBezTo>
                  <a:pt x="38268" y="34472"/>
                  <a:pt x="38268" y="34473"/>
                  <a:pt x="38267" y="34473"/>
                </a:cubicBezTo>
                <a:cubicBezTo>
                  <a:pt x="38263" y="34473"/>
                  <a:pt x="38251" y="34463"/>
                  <a:pt x="38243" y="34460"/>
                </a:cubicBezTo>
                <a:cubicBezTo>
                  <a:pt x="38247" y="34451"/>
                  <a:pt x="38251" y="34435"/>
                  <a:pt x="38256" y="34435"/>
                </a:cubicBezTo>
                <a:close/>
                <a:moveTo>
                  <a:pt x="38138" y="34467"/>
                </a:moveTo>
                <a:cubicBezTo>
                  <a:pt x="38147" y="34471"/>
                  <a:pt x="38161" y="34474"/>
                  <a:pt x="38164" y="34481"/>
                </a:cubicBezTo>
                <a:cubicBezTo>
                  <a:pt x="38166" y="34487"/>
                  <a:pt x="38158" y="34503"/>
                  <a:pt x="38151" y="34505"/>
                </a:cubicBezTo>
                <a:cubicBezTo>
                  <a:pt x="38150" y="34505"/>
                  <a:pt x="38150" y="34505"/>
                  <a:pt x="38149" y="34505"/>
                </a:cubicBezTo>
                <a:cubicBezTo>
                  <a:pt x="38143" y="34505"/>
                  <a:pt x="38133" y="34498"/>
                  <a:pt x="38126" y="34494"/>
                </a:cubicBezTo>
                <a:cubicBezTo>
                  <a:pt x="38130" y="34485"/>
                  <a:pt x="38134" y="34475"/>
                  <a:pt x="38138" y="34467"/>
                </a:cubicBezTo>
                <a:close/>
                <a:moveTo>
                  <a:pt x="43236" y="34480"/>
                </a:moveTo>
                <a:cubicBezTo>
                  <a:pt x="43245" y="34484"/>
                  <a:pt x="43261" y="34488"/>
                  <a:pt x="43261" y="34491"/>
                </a:cubicBezTo>
                <a:cubicBezTo>
                  <a:pt x="43260" y="34510"/>
                  <a:pt x="43255" y="34520"/>
                  <a:pt x="43246" y="34520"/>
                </a:cubicBezTo>
                <a:cubicBezTo>
                  <a:pt x="43241" y="34520"/>
                  <a:pt x="43233" y="34515"/>
                  <a:pt x="43225" y="34505"/>
                </a:cubicBezTo>
                <a:cubicBezTo>
                  <a:pt x="43222" y="34502"/>
                  <a:pt x="43232" y="34488"/>
                  <a:pt x="43236" y="34480"/>
                </a:cubicBezTo>
                <a:close/>
                <a:moveTo>
                  <a:pt x="47469" y="34476"/>
                </a:moveTo>
                <a:lnTo>
                  <a:pt x="47469" y="34476"/>
                </a:lnTo>
                <a:cubicBezTo>
                  <a:pt x="47471" y="34498"/>
                  <a:pt x="47476" y="34521"/>
                  <a:pt x="47441" y="34526"/>
                </a:cubicBezTo>
                <a:cubicBezTo>
                  <a:pt x="47427" y="34494"/>
                  <a:pt x="47449" y="34486"/>
                  <a:pt x="47469" y="34476"/>
                </a:cubicBezTo>
                <a:close/>
                <a:moveTo>
                  <a:pt x="43516" y="34453"/>
                </a:moveTo>
                <a:cubicBezTo>
                  <a:pt x="43588" y="34485"/>
                  <a:pt x="43647" y="34455"/>
                  <a:pt x="43694" y="34517"/>
                </a:cubicBezTo>
                <a:cubicBezTo>
                  <a:pt x="43665" y="34529"/>
                  <a:pt x="43635" y="34549"/>
                  <a:pt x="43606" y="34549"/>
                </a:cubicBezTo>
                <a:cubicBezTo>
                  <a:pt x="43575" y="34549"/>
                  <a:pt x="43544" y="34527"/>
                  <a:pt x="43516" y="34453"/>
                </a:cubicBezTo>
                <a:close/>
                <a:moveTo>
                  <a:pt x="42672" y="34514"/>
                </a:moveTo>
                <a:cubicBezTo>
                  <a:pt x="42704" y="34516"/>
                  <a:pt x="42709" y="34530"/>
                  <a:pt x="42685" y="34551"/>
                </a:cubicBezTo>
                <a:cubicBezTo>
                  <a:pt x="42684" y="34552"/>
                  <a:pt x="42684" y="34552"/>
                  <a:pt x="42684" y="34552"/>
                </a:cubicBezTo>
                <a:cubicBezTo>
                  <a:pt x="42679" y="34552"/>
                  <a:pt x="42667" y="34544"/>
                  <a:pt x="42659" y="34540"/>
                </a:cubicBezTo>
                <a:cubicBezTo>
                  <a:pt x="42664" y="34530"/>
                  <a:pt x="42668" y="34514"/>
                  <a:pt x="42672" y="34514"/>
                </a:cubicBezTo>
                <a:close/>
                <a:moveTo>
                  <a:pt x="47418" y="34625"/>
                </a:moveTo>
                <a:cubicBezTo>
                  <a:pt x="47426" y="34629"/>
                  <a:pt x="47442" y="34635"/>
                  <a:pt x="47442" y="34638"/>
                </a:cubicBezTo>
                <a:cubicBezTo>
                  <a:pt x="47441" y="34657"/>
                  <a:pt x="47436" y="34666"/>
                  <a:pt x="47428" y="34666"/>
                </a:cubicBezTo>
                <a:cubicBezTo>
                  <a:pt x="47422" y="34666"/>
                  <a:pt x="47414" y="34661"/>
                  <a:pt x="47405" y="34652"/>
                </a:cubicBezTo>
                <a:cubicBezTo>
                  <a:pt x="47403" y="34648"/>
                  <a:pt x="47413" y="34635"/>
                  <a:pt x="47418" y="34625"/>
                </a:cubicBezTo>
                <a:close/>
                <a:moveTo>
                  <a:pt x="43300" y="34722"/>
                </a:moveTo>
                <a:cubicBezTo>
                  <a:pt x="43313" y="34731"/>
                  <a:pt x="43333" y="34736"/>
                  <a:pt x="43339" y="34748"/>
                </a:cubicBezTo>
                <a:cubicBezTo>
                  <a:pt x="43348" y="34767"/>
                  <a:pt x="43360" y="34801"/>
                  <a:pt x="43330" y="34801"/>
                </a:cubicBezTo>
                <a:cubicBezTo>
                  <a:pt x="43326" y="34801"/>
                  <a:pt x="43322" y="34800"/>
                  <a:pt x="43317" y="34799"/>
                </a:cubicBezTo>
                <a:cubicBezTo>
                  <a:pt x="43289" y="34794"/>
                  <a:pt x="43282" y="34755"/>
                  <a:pt x="43300" y="34722"/>
                </a:cubicBezTo>
                <a:close/>
                <a:moveTo>
                  <a:pt x="37614" y="34816"/>
                </a:moveTo>
                <a:lnTo>
                  <a:pt x="37614" y="34816"/>
                </a:lnTo>
                <a:cubicBezTo>
                  <a:pt x="37629" y="34847"/>
                  <a:pt x="37607" y="34856"/>
                  <a:pt x="37587" y="34866"/>
                </a:cubicBezTo>
                <a:lnTo>
                  <a:pt x="37587" y="34866"/>
                </a:lnTo>
                <a:cubicBezTo>
                  <a:pt x="37585" y="34843"/>
                  <a:pt x="37581" y="34821"/>
                  <a:pt x="37614" y="34816"/>
                </a:cubicBezTo>
                <a:close/>
                <a:moveTo>
                  <a:pt x="36800" y="34913"/>
                </a:moveTo>
                <a:cubicBezTo>
                  <a:pt x="36832" y="34914"/>
                  <a:pt x="36837" y="34929"/>
                  <a:pt x="36813" y="34950"/>
                </a:cubicBezTo>
                <a:cubicBezTo>
                  <a:pt x="36812" y="34950"/>
                  <a:pt x="36812" y="34950"/>
                  <a:pt x="36811" y="34950"/>
                </a:cubicBezTo>
                <a:cubicBezTo>
                  <a:pt x="36807" y="34950"/>
                  <a:pt x="36795" y="34942"/>
                  <a:pt x="36787" y="34939"/>
                </a:cubicBezTo>
                <a:cubicBezTo>
                  <a:pt x="36791" y="34929"/>
                  <a:pt x="36796" y="34913"/>
                  <a:pt x="36800" y="34913"/>
                </a:cubicBezTo>
                <a:close/>
                <a:moveTo>
                  <a:pt x="40308" y="34931"/>
                </a:moveTo>
                <a:cubicBezTo>
                  <a:pt x="40317" y="34935"/>
                  <a:pt x="40334" y="34940"/>
                  <a:pt x="40332" y="34944"/>
                </a:cubicBezTo>
                <a:cubicBezTo>
                  <a:pt x="40332" y="34962"/>
                  <a:pt x="40327" y="34972"/>
                  <a:pt x="40318" y="34972"/>
                </a:cubicBezTo>
                <a:cubicBezTo>
                  <a:pt x="40313" y="34972"/>
                  <a:pt x="40305" y="34967"/>
                  <a:pt x="40297" y="34956"/>
                </a:cubicBezTo>
                <a:cubicBezTo>
                  <a:pt x="40293" y="34953"/>
                  <a:pt x="40304" y="34940"/>
                  <a:pt x="40308" y="34931"/>
                </a:cubicBezTo>
                <a:close/>
                <a:moveTo>
                  <a:pt x="36042" y="34938"/>
                </a:moveTo>
                <a:cubicBezTo>
                  <a:pt x="36042" y="34938"/>
                  <a:pt x="36042" y="34938"/>
                  <a:pt x="36043" y="34939"/>
                </a:cubicBezTo>
                <a:cubicBezTo>
                  <a:pt x="36074" y="34940"/>
                  <a:pt x="36079" y="34953"/>
                  <a:pt x="36055" y="34974"/>
                </a:cubicBezTo>
                <a:cubicBezTo>
                  <a:pt x="36055" y="34975"/>
                  <a:pt x="36054" y="34975"/>
                  <a:pt x="36053" y="34975"/>
                </a:cubicBezTo>
                <a:cubicBezTo>
                  <a:pt x="36049" y="34975"/>
                  <a:pt x="36037" y="34966"/>
                  <a:pt x="36030" y="34963"/>
                </a:cubicBezTo>
                <a:cubicBezTo>
                  <a:pt x="36034" y="34955"/>
                  <a:pt x="36038" y="34938"/>
                  <a:pt x="36042" y="34938"/>
                </a:cubicBezTo>
                <a:close/>
                <a:moveTo>
                  <a:pt x="36682" y="34945"/>
                </a:moveTo>
                <a:cubicBezTo>
                  <a:pt x="36691" y="34949"/>
                  <a:pt x="36707" y="34953"/>
                  <a:pt x="36707" y="34958"/>
                </a:cubicBezTo>
                <a:cubicBezTo>
                  <a:pt x="36706" y="34976"/>
                  <a:pt x="36701" y="34985"/>
                  <a:pt x="36693" y="34985"/>
                </a:cubicBezTo>
                <a:cubicBezTo>
                  <a:pt x="36687" y="34985"/>
                  <a:pt x="36679" y="34980"/>
                  <a:pt x="36670" y="34970"/>
                </a:cubicBezTo>
                <a:cubicBezTo>
                  <a:pt x="36668" y="34967"/>
                  <a:pt x="36678" y="34953"/>
                  <a:pt x="36682" y="34945"/>
                </a:cubicBezTo>
                <a:close/>
                <a:moveTo>
                  <a:pt x="35894" y="35052"/>
                </a:moveTo>
                <a:cubicBezTo>
                  <a:pt x="35911" y="35052"/>
                  <a:pt x="35917" y="35069"/>
                  <a:pt x="35925" y="35084"/>
                </a:cubicBezTo>
                <a:lnTo>
                  <a:pt x="35925" y="35084"/>
                </a:lnTo>
                <a:cubicBezTo>
                  <a:pt x="35918" y="35085"/>
                  <a:pt x="35911" y="35086"/>
                  <a:pt x="35905" y="35086"/>
                </a:cubicBezTo>
                <a:cubicBezTo>
                  <a:pt x="35890" y="35086"/>
                  <a:pt x="35879" y="35081"/>
                  <a:pt x="35876" y="35058"/>
                </a:cubicBezTo>
                <a:cubicBezTo>
                  <a:pt x="35883" y="35054"/>
                  <a:pt x="35889" y="35052"/>
                  <a:pt x="35894" y="35052"/>
                </a:cubicBezTo>
                <a:close/>
                <a:moveTo>
                  <a:pt x="35950" y="35086"/>
                </a:moveTo>
                <a:cubicBezTo>
                  <a:pt x="35965" y="35086"/>
                  <a:pt x="35977" y="35091"/>
                  <a:pt x="35980" y="35116"/>
                </a:cubicBezTo>
                <a:cubicBezTo>
                  <a:pt x="35973" y="35119"/>
                  <a:pt x="35967" y="35120"/>
                  <a:pt x="35962" y="35120"/>
                </a:cubicBezTo>
                <a:cubicBezTo>
                  <a:pt x="35945" y="35120"/>
                  <a:pt x="35938" y="35104"/>
                  <a:pt x="35930" y="35088"/>
                </a:cubicBezTo>
                <a:lnTo>
                  <a:pt x="35930" y="35088"/>
                </a:lnTo>
                <a:cubicBezTo>
                  <a:pt x="35937" y="35087"/>
                  <a:pt x="35944" y="35086"/>
                  <a:pt x="35950" y="35086"/>
                </a:cubicBezTo>
                <a:close/>
                <a:moveTo>
                  <a:pt x="36133" y="35042"/>
                </a:moveTo>
                <a:cubicBezTo>
                  <a:pt x="36139" y="35042"/>
                  <a:pt x="36145" y="35043"/>
                  <a:pt x="36152" y="35043"/>
                </a:cubicBezTo>
                <a:cubicBezTo>
                  <a:pt x="36149" y="35089"/>
                  <a:pt x="36140" y="35129"/>
                  <a:pt x="36088" y="35143"/>
                </a:cubicBezTo>
                <a:cubicBezTo>
                  <a:pt x="36042" y="35069"/>
                  <a:pt x="36067" y="35042"/>
                  <a:pt x="36133" y="35042"/>
                </a:cubicBezTo>
                <a:close/>
                <a:moveTo>
                  <a:pt x="36286" y="35121"/>
                </a:moveTo>
                <a:cubicBezTo>
                  <a:pt x="36296" y="35125"/>
                  <a:pt x="36311" y="35129"/>
                  <a:pt x="36311" y="35134"/>
                </a:cubicBezTo>
                <a:cubicBezTo>
                  <a:pt x="36311" y="35152"/>
                  <a:pt x="36306" y="35161"/>
                  <a:pt x="36297" y="35161"/>
                </a:cubicBezTo>
                <a:cubicBezTo>
                  <a:pt x="36291" y="35161"/>
                  <a:pt x="36283" y="35157"/>
                  <a:pt x="36275" y="35146"/>
                </a:cubicBezTo>
                <a:cubicBezTo>
                  <a:pt x="36272" y="35144"/>
                  <a:pt x="36282" y="35129"/>
                  <a:pt x="36286" y="35121"/>
                </a:cubicBezTo>
                <a:close/>
                <a:moveTo>
                  <a:pt x="35491" y="35223"/>
                </a:moveTo>
                <a:cubicBezTo>
                  <a:pt x="35498" y="35223"/>
                  <a:pt x="35511" y="35229"/>
                  <a:pt x="35513" y="35235"/>
                </a:cubicBezTo>
                <a:cubicBezTo>
                  <a:pt x="35515" y="35241"/>
                  <a:pt x="35506" y="35252"/>
                  <a:pt x="35501" y="35260"/>
                </a:cubicBezTo>
                <a:lnTo>
                  <a:pt x="35474" y="35249"/>
                </a:lnTo>
                <a:cubicBezTo>
                  <a:pt x="35479" y="35239"/>
                  <a:pt x="35481" y="35226"/>
                  <a:pt x="35489" y="35223"/>
                </a:cubicBezTo>
                <a:cubicBezTo>
                  <a:pt x="35489" y="35223"/>
                  <a:pt x="35490" y="35223"/>
                  <a:pt x="35491" y="35223"/>
                </a:cubicBezTo>
                <a:close/>
                <a:moveTo>
                  <a:pt x="41960" y="33817"/>
                </a:moveTo>
                <a:cubicBezTo>
                  <a:pt x="42002" y="33860"/>
                  <a:pt x="42043" y="33903"/>
                  <a:pt x="42085" y="33944"/>
                </a:cubicBezTo>
                <a:cubicBezTo>
                  <a:pt x="42055" y="33987"/>
                  <a:pt x="41960" y="33997"/>
                  <a:pt x="42014" y="34085"/>
                </a:cubicBezTo>
                <a:cubicBezTo>
                  <a:pt x="42025" y="34093"/>
                  <a:pt x="42034" y="34096"/>
                  <a:pt x="42041" y="34096"/>
                </a:cubicBezTo>
                <a:cubicBezTo>
                  <a:pt x="42068" y="34096"/>
                  <a:pt x="42074" y="34051"/>
                  <a:pt x="42098" y="34043"/>
                </a:cubicBezTo>
                <a:cubicBezTo>
                  <a:pt x="42165" y="34084"/>
                  <a:pt x="42260" y="34050"/>
                  <a:pt x="42333" y="34134"/>
                </a:cubicBezTo>
                <a:cubicBezTo>
                  <a:pt x="42350" y="34178"/>
                  <a:pt x="42375" y="34242"/>
                  <a:pt x="42393" y="34288"/>
                </a:cubicBezTo>
                <a:cubicBezTo>
                  <a:pt x="42410" y="34303"/>
                  <a:pt x="42427" y="34308"/>
                  <a:pt x="42444" y="34308"/>
                </a:cubicBezTo>
                <a:cubicBezTo>
                  <a:pt x="42473" y="34308"/>
                  <a:pt x="42500" y="34294"/>
                  <a:pt x="42525" y="34294"/>
                </a:cubicBezTo>
                <a:cubicBezTo>
                  <a:pt x="42540" y="34294"/>
                  <a:pt x="42554" y="34299"/>
                  <a:pt x="42568" y="34315"/>
                </a:cubicBezTo>
                <a:cubicBezTo>
                  <a:pt x="42489" y="34424"/>
                  <a:pt x="42489" y="34424"/>
                  <a:pt x="42485" y="34597"/>
                </a:cubicBezTo>
                <a:cubicBezTo>
                  <a:pt x="42492" y="34600"/>
                  <a:pt x="42497" y="34601"/>
                  <a:pt x="42502" y="34601"/>
                </a:cubicBezTo>
                <a:cubicBezTo>
                  <a:pt x="42530" y="34601"/>
                  <a:pt x="42537" y="34556"/>
                  <a:pt x="42570" y="34556"/>
                </a:cubicBezTo>
                <a:cubicBezTo>
                  <a:pt x="42574" y="34556"/>
                  <a:pt x="42577" y="34557"/>
                  <a:pt x="42581" y="34558"/>
                </a:cubicBezTo>
                <a:cubicBezTo>
                  <a:pt x="42597" y="34597"/>
                  <a:pt x="42626" y="34638"/>
                  <a:pt x="42609" y="34693"/>
                </a:cubicBezTo>
                <a:cubicBezTo>
                  <a:pt x="42572" y="34687"/>
                  <a:pt x="42535" y="34682"/>
                  <a:pt x="42502" y="34677"/>
                </a:cubicBezTo>
                <a:cubicBezTo>
                  <a:pt x="42365" y="34775"/>
                  <a:pt x="42267" y="34893"/>
                  <a:pt x="42253" y="35018"/>
                </a:cubicBezTo>
                <a:cubicBezTo>
                  <a:pt x="42073" y="35211"/>
                  <a:pt x="41875" y="35301"/>
                  <a:pt x="41651" y="35301"/>
                </a:cubicBezTo>
                <a:cubicBezTo>
                  <a:pt x="41572" y="35301"/>
                  <a:pt x="41489" y="35290"/>
                  <a:pt x="41403" y="35268"/>
                </a:cubicBezTo>
                <a:cubicBezTo>
                  <a:pt x="41321" y="35210"/>
                  <a:pt x="41292" y="35087"/>
                  <a:pt x="41207" y="35007"/>
                </a:cubicBezTo>
                <a:cubicBezTo>
                  <a:pt x="41244" y="34935"/>
                  <a:pt x="41282" y="34865"/>
                  <a:pt x="41319" y="34794"/>
                </a:cubicBezTo>
                <a:cubicBezTo>
                  <a:pt x="41299" y="34779"/>
                  <a:pt x="41282" y="34768"/>
                  <a:pt x="41254" y="34748"/>
                </a:cubicBezTo>
                <a:cubicBezTo>
                  <a:pt x="41339" y="34637"/>
                  <a:pt x="41318" y="34492"/>
                  <a:pt x="41376" y="34362"/>
                </a:cubicBezTo>
                <a:cubicBezTo>
                  <a:pt x="41574" y="34353"/>
                  <a:pt x="41623" y="34230"/>
                  <a:pt x="41577" y="34054"/>
                </a:cubicBezTo>
                <a:cubicBezTo>
                  <a:pt x="41640" y="34052"/>
                  <a:pt x="41663" y="33971"/>
                  <a:pt x="41713" y="33971"/>
                </a:cubicBezTo>
                <a:cubicBezTo>
                  <a:pt x="41727" y="33971"/>
                  <a:pt x="41743" y="33978"/>
                  <a:pt x="41763" y="33993"/>
                </a:cubicBezTo>
                <a:cubicBezTo>
                  <a:pt x="41814" y="33920"/>
                  <a:pt x="41885" y="33868"/>
                  <a:pt x="41960" y="33817"/>
                </a:cubicBezTo>
                <a:close/>
                <a:moveTo>
                  <a:pt x="34823" y="35347"/>
                </a:moveTo>
                <a:cubicBezTo>
                  <a:pt x="34832" y="35351"/>
                  <a:pt x="34847" y="35356"/>
                  <a:pt x="34847" y="35359"/>
                </a:cubicBezTo>
                <a:cubicBezTo>
                  <a:pt x="34847" y="35378"/>
                  <a:pt x="34842" y="35387"/>
                  <a:pt x="34833" y="35387"/>
                </a:cubicBezTo>
                <a:cubicBezTo>
                  <a:pt x="34827" y="35387"/>
                  <a:pt x="34819" y="35382"/>
                  <a:pt x="34810" y="35372"/>
                </a:cubicBezTo>
                <a:cubicBezTo>
                  <a:pt x="34808" y="35370"/>
                  <a:pt x="34818" y="35356"/>
                  <a:pt x="34823" y="35347"/>
                </a:cubicBezTo>
                <a:close/>
                <a:moveTo>
                  <a:pt x="34585" y="35360"/>
                </a:moveTo>
                <a:cubicBezTo>
                  <a:pt x="34599" y="35392"/>
                  <a:pt x="34578" y="35400"/>
                  <a:pt x="34558" y="35410"/>
                </a:cubicBezTo>
                <a:lnTo>
                  <a:pt x="34558" y="35410"/>
                </a:lnTo>
                <a:cubicBezTo>
                  <a:pt x="34555" y="35387"/>
                  <a:pt x="34552" y="35365"/>
                  <a:pt x="34585" y="35360"/>
                </a:cubicBezTo>
                <a:close/>
                <a:moveTo>
                  <a:pt x="33421" y="35557"/>
                </a:moveTo>
                <a:cubicBezTo>
                  <a:pt x="33428" y="35557"/>
                  <a:pt x="33441" y="35564"/>
                  <a:pt x="33443" y="35570"/>
                </a:cubicBezTo>
                <a:cubicBezTo>
                  <a:pt x="33446" y="35576"/>
                  <a:pt x="33436" y="35586"/>
                  <a:pt x="33432" y="35596"/>
                </a:cubicBezTo>
                <a:lnTo>
                  <a:pt x="33404" y="35583"/>
                </a:lnTo>
                <a:cubicBezTo>
                  <a:pt x="33409" y="35575"/>
                  <a:pt x="33412" y="35561"/>
                  <a:pt x="33419" y="35558"/>
                </a:cubicBezTo>
                <a:cubicBezTo>
                  <a:pt x="33420" y="35557"/>
                  <a:pt x="33421" y="35557"/>
                  <a:pt x="33421" y="35557"/>
                </a:cubicBezTo>
                <a:close/>
                <a:moveTo>
                  <a:pt x="38329" y="36260"/>
                </a:moveTo>
                <a:cubicBezTo>
                  <a:pt x="38361" y="36262"/>
                  <a:pt x="38366" y="36276"/>
                  <a:pt x="38342" y="36297"/>
                </a:cubicBezTo>
                <a:cubicBezTo>
                  <a:pt x="38342" y="36298"/>
                  <a:pt x="38341" y="36298"/>
                  <a:pt x="38341" y="36298"/>
                </a:cubicBezTo>
                <a:cubicBezTo>
                  <a:pt x="38336" y="36298"/>
                  <a:pt x="38324" y="36289"/>
                  <a:pt x="38317" y="36286"/>
                </a:cubicBezTo>
                <a:cubicBezTo>
                  <a:pt x="38321" y="36277"/>
                  <a:pt x="38325" y="36260"/>
                  <a:pt x="38329" y="36260"/>
                </a:cubicBezTo>
                <a:close/>
                <a:moveTo>
                  <a:pt x="39322" y="36615"/>
                </a:moveTo>
                <a:cubicBezTo>
                  <a:pt x="39354" y="36616"/>
                  <a:pt x="39359" y="36630"/>
                  <a:pt x="39335" y="36652"/>
                </a:cubicBezTo>
                <a:cubicBezTo>
                  <a:pt x="39334" y="36652"/>
                  <a:pt x="39334" y="36652"/>
                  <a:pt x="39333" y="36652"/>
                </a:cubicBezTo>
                <a:cubicBezTo>
                  <a:pt x="39329" y="36652"/>
                  <a:pt x="39317" y="36644"/>
                  <a:pt x="39309" y="36640"/>
                </a:cubicBezTo>
                <a:cubicBezTo>
                  <a:pt x="39314" y="36632"/>
                  <a:pt x="39318" y="36615"/>
                  <a:pt x="39322" y="36615"/>
                </a:cubicBezTo>
                <a:close/>
                <a:moveTo>
                  <a:pt x="39538" y="36684"/>
                </a:moveTo>
                <a:cubicBezTo>
                  <a:pt x="39544" y="36684"/>
                  <a:pt x="39555" y="36690"/>
                  <a:pt x="39557" y="36695"/>
                </a:cubicBezTo>
                <a:cubicBezTo>
                  <a:pt x="39559" y="36700"/>
                  <a:pt x="39551" y="36710"/>
                  <a:pt x="39547" y="36718"/>
                </a:cubicBezTo>
                <a:cubicBezTo>
                  <a:pt x="39538" y="36714"/>
                  <a:pt x="39530" y="36711"/>
                  <a:pt x="39521" y="36707"/>
                </a:cubicBezTo>
                <a:cubicBezTo>
                  <a:pt x="39526" y="36699"/>
                  <a:pt x="39528" y="36686"/>
                  <a:pt x="39535" y="36684"/>
                </a:cubicBezTo>
                <a:cubicBezTo>
                  <a:pt x="39536" y="36684"/>
                  <a:pt x="39537" y="36684"/>
                  <a:pt x="39538" y="36684"/>
                </a:cubicBezTo>
                <a:close/>
                <a:moveTo>
                  <a:pt x="40033" y="36977"/>
                </a:moveTo>
                <a:cubicBezTo>
                  <a:pt x="40046" y="36977"/>
                  <a:pt x="40062" y="36983"/>
                  <a:pt x="40084" y="36999"/>
                </a:cubicBezTo>
                <a:cubicBezTo>
                  <a:pt x="40064" y="37037"/>
                  <a:pt x="40025" y="37037"/>
                  <a:pt x="39992" y="37046"/>
                </a:cubicBezTo>
                <a:lnTo>
                  <a:pt x="39992" y="37046"/>
                </a:lnTo>
                <a:cubicBezTo>
                  <a:pt x="39997" y="37007"/>
                  <a:pt x="40006" y="36977"/>
                  <a:pt x="40033" y="36977"/>
                </a:cubicBezTo>
                <a:close/>
                <a:moveTo>
                  <a:pt x="39988" y="37053"/>
                </a:moveTo>
                <a:lnTo>
                  <a:pt x="39988" y="37053"/>
                </a:lnTo>
                <a:cubicBezTo>
                  <a:pt x="39997" y="37089"/>
                  <a:pt x="39985" y="37112"/>
                  <a:pt x="39948" y="37123"/>
                </a:cubicBezTo>
                <a:lnTo>
                  <a:pt x="39948" y="37123"/>
                </a:lnTo>
                <a:cubicBezTo>
                  <a:pt x="39944" y="37091"/>
                  <a:pt x="39957" y="37067"/>
                  <a:pt x="39988" y="37053"/>
                </a:cubicBezTo>
                <a:close/>
                <a:moveTo>
                  <a:pt x="31734" y="37692"/>
                </a:moveTo>
                <a:cubicBezTo>
                  <a:pt x="31742" y="37697"/>
                  <a:pt x="31756" y="37699"/>
                  <a:pt x="31758" y="37706"/>
                </a:cubicBezTo>
                <a:cubicBezTo>
                  <a:pt x="31761" y="37712"/>
                  <a:pt x="31753" y="37727"/>
                  <a:pt x="31746" y="37731"/>
                </a:cubicBezTo>
                <a:cubicBezTo>
                  <a:pt x="31746" y="37731"/>
                  <a:pt x="31745" y="37731"/>
                  <a:pt x="31744" y="37731"/>
                </a:cubicBezTo>
                <a:cubicBezTo>
                  <a:pt x="31738" y="37731"/>
                  <a:pt x="31729" y="37723"/>
                  <a:pt x="31721" y="37719"/>
                </a:cubicBezTo>
                <a:cubicBezTo>
                  <a:pt x="31725" y="37711"/>
                  <a:pt x="31729" y="37701"/>
                  <a:pt x="31734" y="37692"/>
                </a:cubicBezTo>
                <a:close/>
                <a:moveTo>
                  <a:pt x="31214" y="37769"/>
                </a:moveTo>
                <a:cubicBezTo>
                  <a:pt x="31218" y="37787"/>
                  <a:pt x="31224" y="37805"/>
                  <a:pt x="31229" y="37823"/>
                </a:cubicBezTo>
                <a:lnTo>
                  <a:pt x="31229" y="37823"/>
                </a:lnTo>
                <a:cubicBezTo>
                  <a:pt x="31213" y="37821"/>
                  <a:pt x="31190" y="37823"/>
                  <a:pt x="31185" y="37815"/>
                </a:cubicBezTo>
                <a:cubicBezTo>
                  <a:pt x="31170" y="37787"/>
                  <a:pt x="31195" y="37779"/>
                  <a:pt x="31214" y="37769"/>
                </a:cubicBezTo>
                <a:close/>
                <a:moveTo>
                  <a:pt x="31263" y="37826"/>
                </a:moveTo>
                <a:cubicBezTo>
                  <a:pt x="31276" y="37826"/>
                  <a:pt x="31285" y="37832"/>
                  <a:pt x="31273" y="37862"/>
                </a:cubicBezTo>
                <a:cubicBezTo>
                  <a:pt x="31260" y="37850"/>
                  <a:pt x="31248" y="37839"/>
                  <a:pt x="31236" y="37828"/>
                </a:cubicBezTo>
                <a:lnTo>
                  <a:pt x="31236" y="37828"/>
                </a:lnTo>
                <a:cubicBezTo>
                  <a:pt x="31237" y="37828"/>
                  <a:pt x="31238" y="37828"/>
                  <a:pt x="31239" y="37828"/>
                </a:cubicBezTo>
                <a:cubicBezTo>
                  <a:pt x="31247" y="37828"/>
                  <a:pt x="31256" y="37826"/>
                  <a:pt x="31263" y="37826"/>
                </a:cubicBezTo>
                <a:close/>
                <a:moveTo>
                  <a:pt x="31500" y="37819"/>
                </a:moveTo>
                <a:cubicBezTo>
                  <a:pt x="31512" y="37819"/>
                  <a:pt x="31526" y="37823"/>
                  <a:pt x="31541" y="37832"/>
                </a:cubicBezTo>
                <a:cubicBezTo>
                  <a:pt x="31526" y="37859"/>
                  <a:pt x="31507" y="37872"/>
                  <a:pt x="31484" y="37872"/>
                </a:cubicBezTo>
                <a:cubicBezTo>
                  <a:pt x="31472" y="37872"/>
                  <a:pt x="31458" y="37868"/>
                  <a:pt x="31442" y="37860"/>
                </a:cubicBezTo>
                <a:cubicBezTo>
                  <a:pt x="31458" y="37835"/>
                  <a:pt x="31476" y="37819"/>
                  <a:pt x="31500" y="37819"/>
                </a:cubicBezTo>
                <a:close/>
                <a:moveTo>
                  <a:pt x="31161" y="37918"/>
                </a:moveTo>
                <a:cubicBezTo>
                  <a:pt x="31169" y="37924"/>
                  <a:pt x="31183" y="37926"/>
                  <a:pt x="31186" y="37933"/>
                </a:cubicBezTo>
                <a:cubicBezTo>
                  <a:pt x="31188" y="37938"/>
                  <a:pt x="31181" y="37954"/>
                  <a:pt x="31175" y="37957"/>
                </a:cubicBezTo>
                <a:cubicBezTo>
                  <a:pt x="31174" y="37958"/>
                  <a:pt x="31173" y="37958"/>
                  <a:pt x="31173" y="37958"/>
                </a:cubicBezTo>
                <a:cubicBezTo>
                  <a:pt x="31166" y="37958"/>
                  <a:pt x="31157" y="37950"/>
                  <a:pt x="31149" y="37946"/>
                </a:cubicBezTo>
                <a:cubicBezTo>
                  <a:pt x="31152" y="37936"/>
                  <a:pt x="31157" y="37928"/>
                  <a:pt x="31161" y="37918"/>
                </a:cubicBezTo>
                <a:close/>
                <a:moveTo>
                  <a:pt x="32128" y="37962"/>
                </a:moveTo>
                <a:cubicBezTo>
                  <a:pt x="32138" y="37966"/>
                  <a:pt x="32150" y="37969"/>
                  <a:pt x="32153" y="37975"/>
                </a:cubicBezTo>
                <a:cubicBezTo>
                  <a:pt x="32157" y="37982"/>
                  <a:pt x="32148" y="37998"/>
                  <a:pt x="32142" y="38000"/>
                </a:cubicBezTo>
                <a:cubicBezTo>
                  <a:pt x="32141" y="38000"/>
                  <a:pt x="32140" y="38000"/>
                  <a:pt x="32139" y="38000"/>
                </a:cubicBezTo>
                <a:cubicBezTo>
                  <a:pt x="32133" y="38000"/>
                  <a:pt x="32124" y="37993"/>
                  <a:pt x="32116" y="37989"/>
                </a:cubicBezTo>
                <a:lnTo>
                  <a:pt x="32128" y="37962"/>
                </a:lnTo>
                <a:close/>
                <a:moveTo>
                  <a:pt x="32784" y="38031"/>
                </a:moveTo>
                <a:cubicBezTo>
                  <a:pt x="32816" y="38032"/>
                  <a:pt x="32821" y="38047"/>
                  <a:pt x="32797" y="38068"/>
                </a:cubicBezTo>
                <a:cubicBezTo>
                  <a:pt x="32797" y="38068"/>
                  <a:pt x="32796" y="38068"/>
                  <a:pt x="32796" y="38068"/>
                </a:cubicBezTo>
                <a:cubicBezTo>
                  <a:pt x="32791" y="38068"/>
                  <a:pt x="32779" y="38060"/>
                  <a:pt x="32772" y="38056"/>
                </a:cubicBezTo>
                <a:cubicBezTo>
                  <a:pt x="32776" y="38047"/>
                  <a:pt x="32780" y="38031"/>
                  <a:pt x="32784" y="38031"/>
                </a:cubicBezTo>
                <a:close/>
                <a:moveTo>
                  <a:pt x="40126" y="38106"/>
                </a:moveTo>
                <a:cubicBezTo>
                  <a:pt x="40135" y="38114"/>
                  <a:pt x="40144" y="38120"/>
                  <a:pt x="40152" y="38127"/>
                </a:cubicBezTo>
                <a:cubicBezTo>
                  <a:pt x="40148" y="38131"/>
                  <a:pt x="40143" y="38136"/>
                  <a:pt x="40137" y="38141"/>
                </a:cubicBezTo>
                <a:cubicBezTo>
                  <a:pt x="40130" y="38137"/>
                  <a:pt x="40122" y="38134"/>
                  <a:pt x="40114" y="38129"/>
                </a:cubicBezTo>
                <a:cubicBezTo>
                  <a:pt x="40118" y="38122"/>
                  <a:pt x="40123" y="38115"/>
                  <a:pt x="40126" y="38106"/>
                </a:cubicBezTo>
                <a:close/>
                <a:moveTo>
                  <a:pt x="39885" y="38105"/>
                </a:moveTo>
                <a:lnTo>
                  <a:pt x="39885" y="38105"/>
                </a:lnTo>
                <a:cubicBezTo>
                  <a:pt x="39936" y="38176"/>
                  <a:pt x="39949" y="38223"/>
                  <a:pt x="39811" y="38225"/>
                </a:cubicBezTo>
                <a:cubicBezTo>
                  <a:pt x="39844" y="38173"/>
                  <a:pt x="39863" y="38141"/>
                  <a:pt x="39885" y="38105"/>
                </a:cubicBezTo>
                <a:close/>
                <a:moveTo>
                  <a:pt x="39736" y="38477"/>
                </a:moveTo>
                <a:cubicBezTo>
                  <a:pt x="39785" y="38503"/>
                  <a:pt x="39772" y="38537"/>
                  <a:pt x="39759" y="38571"/>
                </a:cubicBezTo>
                <a:cubicBezTo>
                  <a:pt x="39721" y="38547"/>
                  <a:pt x="39684" y="38523"/>
                  <a:pt x="39736" y="38477"/>
                </a:cubicBezTo>
                <a:close/>
                <a:moveTo>
                  <a:pt x="3045" y="1"/>
                </a:moveTo>
                <a:cubicBezTo>
                  <a:pt x="2955" y="30"/>
                  <a:pt x="2898" y="130"/>
                  <a:pt x="2795" y="134"/>
                </a:cubicBezTo>
                <a:lnTo>
                  <a:pt x="2795" y="134"/>
                </a:lnTo>
                <a:cubicBezTo>
                  <a:pt x="2777" y="82"/>
                  <a:pt x="2726" y="73"/>
                  <a:pt x="2683" y="49"/>
                </a:cubicBezTo>
                <a:cubicBezTo>
                  <a:pt x="2629" y="99"/>
                  <a:pt x="2574" y="148"/>
                  <a:pt x="2519" y="199"/>
                </a:cubicBezTo>
                <a:cubicBezTo>
                  <a:pt x="2495" y="190"/>
                  <a:pt x="2470" y="174"/>
                  <a:pt x="2442" y="174"/>
                </a:cubicBezTo>
                <a:cubicBezTo>
                  <a:pt x="2432" y="174"/>
                  <a:pt x="2420" y="176"/>
                  <a:pt x="2408" y="182"/>
                </a:cubicBezTo>
                <a:cubicBezTo>
                  <a:pt x="2369" y="221"/>
                  <a:pt x="2331" y="262"/>
                  <a:pt x="2337" y="324"/>
                </a:cubicBezTo>
                <a:lnTo>
                  <a:pt x="2337" y="324"/>
                </a:lnTo>
                <a:cubicBezTo>
                  <a:pt x="2276" y="304"/>
                  <a:pt x="2215" y="283"/>
                  <a:pt x="2154" y="261"/>
                </a:cubicBezTo>
                <a:lnTo>
                  <a:pt x="2154" y="261"/>
                </a:lnTo>
                <a:cubicBezTo>
                  <a:pt x="2099" y="356"/>
                  <a:pt x="2219" y="362"/>
                  <a:pt x="2237" y="421"/>
                </a:cubicBezTo>
                <a:lnTo>
                  <a:pt x="2240" y="422"/>
                </a:lnTo>
                <a:cubicBezTo>
                  <a:pt x="2322" y="514"/>
                  <a:pt x="2445" y="542"/>
                  <a:pt x="2551" y="591"/>
                </a:cubicBezTo>
                <a:cubicBezTo>
                  <a:pt x="2538" y="626"/>
                  <a:pt x="2523" y="636"/>
                  <a:pt x="2509" y="636"/>
                </a:cubicBezTo>
                <a:cubicBezTo>
                  <a:pt x="2492" y="636"/>
                  <a:pt x="2476" y="623"/>
                  <a:pt x="2460" y="623"/>
                </a:cubicBezTo>
                <a:cubicBezTo>
                  <a:pt x="2457" y="623"/>
                  <a:pt x="2453" y="623"/>
                  <a:pt x="2450" y="625"/>
                </a:cubicBezTo>
                <a:cubicBezTo>
                  <a:pt x="2421" y="673"/>
                  <a:pt x="2368" y="717"/>
                  <a:pt x="2415" y="790"/>
                </a:cubicBezTo>
                <a:cubicBezTo>
                  <a:pt x="2432" y="801"/>
                  <a:pt x="2447" y="805"/>
                  <a:pt x="2460" y="805"/>
                </a:cubicBezTo>
                <a:cubicBezTo>
                  <a:pt x="2511" y="805"/>
                  <a:pt x="2530" y="736"/>
                  <a:pt x="2552" y="717"/>
                </a:cubicBezTo>
                <a:cubicBezTo>
                  <a:pt x="2564" y="715"/>
                  <a:pt x="2575" y="714"/>
                  <a:pt x="2585" y="714"/>
                </a:cubicBezTo>
                <a:cubicBezTo>
                  <a:pt x="2645" y="714"/>
                  <a:pt x="2677" y="748"/>
                  <a:pt x="2721" y="773"/>
                </a:cubicBezTo>
                <a:cubicBezTo>
                  <a:pt x="2674" y="899"/>
                  <a:pt x="2778" y="975"/>
                  <a:pt x="2828" y="1071"/>
                </a:cubicBezTo>
                <a:cubicBezTo>
                  <a:pt x="2842" y="1059"/>
                  <a:pt x="2856" y="1046"/>
                  <a:pt x="2869" y="1033"/>
                </a:cubicBezTo>
                <a:cubicBezTo>
                  <a:pt x="2991" y="1090"/>
                  <a:pt x="2991" y="1090"/>
                  <a:pt x="3078" y="1258"/>
                </a:cubicBezTo>
                <a:cubicBezTo>
                  <a:pt x="3092" y="1242"/>
                  <a:pt x="3106" y="1227"/>
                  <a:pt x="3127" y="1204"/>
                </a:cubicBezTo>
                <a:cubicBezTo>
                  <a:pt x="3200" y="1213"/>
                  <a:pt x="3161" y="1307"/>
                  <a:pt x="3212" y="1330"/>
                </a:cubicBezTo>
                <a:cubicBezTo>
                  <a:pt x="3361" y="1371"/>
                  <a:pt x="3521" y="1362"/>
                  <a:pt x="3639" y="1505"/>
                </a:cubicBezTo>
                <a:cubicBezTo>
                  <a:pt x="3692" y="1569"/>
                  <a:pt x="3817" y="1574"/>
                  <a:pt x="3902" y="1604"/>
                </a:cubicBezTo>
                <a:cubicBezTo>
                  <a:pt x="3970" y="1592"/>
                  <a:pt x="4023" y="1571"/>
                  <a:pt x="4044" y="1502"/>
                </a:cubicBezTo>
                <a:cubicBezTo>
                  <a:pt x="4080" y="1541"/>
                  <a:pt x="4107" y="1569"/>
                  <a:pt x="4137" y="1602"/>
                </a:cubicBezTo>
                <a:cubicBezTo>
                  <a:pt x="4187" y="1587"/>
                  <a:pt x="4233" y="1574"/>
                  <a:pt x="4281" y="1561"/>
                </a:cubicBezTo>
                <a:lnTo>
                  <a:pt x="4281" y="1561"/>
                </a:lnTo>
                <a:cubicBezTo>
                  <a:pt x="4289" y="1588"/>
                  <a:pt x="4298" y="1615"/>
                  <a:pt x="4308" y="1645"/>
                </a:cubicBezTo>
                <a:cubicBezTo>
                  <a:pt x="4328" y="1655"/>
                  <a:pt x="4348" y="1658"/>
                  <a:pt x="4367" y="1658"/>
                </a:cubicBezTo>
                <a:cubicBezTo>
                  <a:pt x="4435" y="1658"/>
                  <a:pt x="4503" y="1614"/>
                  <a:pt x="4570" y="1614"/>
                </a:cubicBezTo>
                <a:cubicBezTo>
                  <a:pt x="4596" y="1614"/>
                  <a:pt x="4622" y="1620"/>
                  <a:pt x="4648" y="1638"/>
                </a:cubicBezTo>
                <a:cubicBezTo>
                  <a:pt x="4719" y="1595"/>
                  <a:pt x="4703" y="1510"/>
                  <a:pt x="4733" y="1448"/>
                </a:cubicBezTo>
                <a:cubicBezTo>
                  <a:pt x="4820" y="1507"/>
                  <a:pt x="4750" y="1592"/>
                  <a:pt x="4777" y="1659"/>
                </a:cubicBezTo>
                <a:cubicBezTo>
                  <a:pt x="4788" y="1662"/>
                  <a:pt x="4799" y="1663"/>
                  <a:pt x="4810" y="1663"/>
                </a:cubicBezTo>
                <a:cubicBezTo>
                  <a:pt x="4849" y="1663"/>
                  <a:pt x="4882" y="1646"/>
                  <a:pt x="4912" y="1622"/>
                </a:cubicBezTo>
                <a:cubicBezTo>
                  <a:pt x="4936" y="1584"/>
                  <a:pt x="4917" y="1549"/>
                  <a:pt x="4908" y="1514"/>
                </a:cubicBezTo>
                <a:lnTo>
                  <a:pt x="4908" y="1514"/>
                </a:lnTo>
                <a:cubicBezTo>
                  <a:pt x="4966" y="1553"/>
                  <a:pt x="5022" y="1597"/>
                  <a:pt x="5087" y="1597"/>
                </a:cubicBezTo>
                <a:cubicBezTo>
                  <a:pt x="5112" y="1597"/>
                  <a:pt x="5139" y="1591"/>
                  <a:pt x="5167" y="1574"/>
                </a:cubicBezTo>
                <a:cubicBezTo>
                  <a:pt x="5185" y="1622"/>
                  <a:pt x="5195" y="1649"/>
                  <a:pt x="5206" y="1676"/>
                </a:cubicBezTo>
                <a:lnTo>
                  <a:pt x="5209" y="1678"/>
                </a:lnTo>
                <a:cubicBezTo>
                  <a:pt x="5216" y="1678"/>
                  <a:pt x="5223" y="1677"/>
                  <a:pt x="5230" y="1677"/>
                </a:cubicBezTo>
                <a:cubicBezTo>
                  <a:pt x="5245" y="1677"/>
                  <a:pt x="5259" y="1681"/>
                  <a:pt x="5259" y="1703"/>
                </a:cubicBezTo>
                <a:cubicBezTo>
                  <a:pt x="5259" y="1714"/>
                  <a:pt x="5236" y="1724"/>
                  <a:pt x="5225" y="1734"/>
                </a:cubicBezTo>
                <a:lnTo>
                  <a:pt x="5223" y="1737"/>
                </a:lnTo>
                <a:cubicBezTo>
                  <a:pt x="5242" y="1807"/>
                  <a:pt x="5308" y="1768"/>
                  <a:pt x="5350" y="1792"/>
                </a:cubicBezTo>
                <a:cubicBezTo>
                  <a:pt x="5371" y="1833"/>
                  <a:pt x="5395" y="1875"/>
                  <a:pt x="5423" y="1927"/>
                </a:cubicBezTo>
                <a:cubicBezTo>
                  <a:pt x="5481" y="1911"/>
                  <a:pt x="5538" y="1894"/>
                  <a:pt x="5587" y="1880"/>
                </a:cubicBezTo>
                <a:cubicBezTo>
                  <a:pt x="5712" y="1982"/>
                  <a:pt x="5760" y="2021"/>
                  <a:pt x="5879" y="2021"/>
                </a:cubicBezTo>
                <a:cubicBezTo>
                  <a:pt x="5954" y="2021"/>
                  <a:pt x="6057" y="2005"/>
                  <a:pt x="6225" y="1980"/>
                </a:cubicBezTo>
                <a:cubicBezTo>
                  <a:pt x="6380" y="2031"/>
                  <a:pt x="6404" y="2211"/>
                  <a:pt x="6530" y="2298"/>
                </a:cubicBezTo>
                <a:cubicBezTo>
                  <a:pt x="6593" y="2288"/>
                  <a:pt x="6630" y="2211"/>
                  <a:pt x="6698" y="2211"/>
                </a:cubicBezTo>
                <a:cubicBezTo>
                  <a:pt x="6710" y="2211"/>
                  <a:pt x="6722" y="2213"/>
                  <a:pt x="6735" y="2218"/>
                </a:cubicBezTo>
                <a:cubicBezTo>
                  <a:pt x="6800" y="2257"/>
                  <a:pt x="6773" y="2346"/>
                  <a:pt x="6836" y="2414"/>
                </a:cubicBezTo>
                <a:cubicBezTo>
                  <a:pt x="6941" y="2437"/>
                  <a:pt x="7050" y="2499"/>
                  <a:pt x="7145" y="2594"/>
                </a:cubicBezTo>
                <a:cubicBezTo>
                  <a:pt x="7196" y="2477"/>
                  <a:pt x="7189" y="2365"/>
                  <a:pt x="7183" y="2221"/>
                </a:cubicBezTo>
                <a:lnTo>
                  <a:pt x="7183" y="2221"/>
                </a:lnTo>
                <a:cubicBezTo>
                  <a:pt x="7326" y="2290"/>
                  <a:pt x="7301" y="2398"/>
                  <a:pt x="7342" y="2469"/>
                </a:cubicBezTo>
                <a:lnTo>
                  <a:pt x="7345" y="2470"/>
                </a:lnTo>
                <a:cubicBezTo>
                  <a:pt x="7373" y="2463"/>
                  <a:pt x="7402" y="2454"/>
                  <a:pt x="7421" y="2449"/>
                </a:cubicBezTo>
                <a:cubicBezTo>
                  <a:pt x="7480" y="2387"/>
                  <a:pt x="7406" y="2327"/>
                  <a:pt x="7436" y="2272"/>
                </a:cubicBezTo>
                <a:cubicBezTo>
                  <a:pt x="7440" y="2271"/>
                  <a:pt x="7443" y="2271"/>
                  <a:pt x="7447" y="2271"/>
                </a:cubicBezTo>
                <a:cubicBezTo>
                  <a:pt x="7581" y="2271"/>
                  <a:pt x="7553" y="2438"/>
                  <a:pt x="7650" y="2478"/>
                </a:cubicBezTo>
                <a:cubicBezTo>
                  <a:pt x="7628" y="2542"/>
                  <a:pt x="7541" y="2513"/>
                  <a:pt x="7519" y="2550"/>
                </a:cubicBezTo>
                <a:cubicBezTo>
                  <a:pt x="7501" y="2624"/>
                  <a:pt x="7522" y="2665"/>
                  <a:pt x="7543" y="2700"/>
                </a:cubicBezTo>
                <a:cubicBezTo>
                  <a:pt x="7561" y="2709"/>
                  <a:pt x="7578" y="2713"/>
                  <a:pt x="7595" y="2713"/>
                </a:cubicBezTo>
                <a:cubicBezTo>
                  <a:pt x="7643" y="2713"/>
                  <a:pt x="7687" y="2685"/>
                  <a:pt x="7732" y="2685"/>
                </a:cubicBezTo>
                <a:cubicBezTo>
                  <a:pt x="7748" y="2685"/>
                  <a:pt x="7764" y="2688"/>
                  <a:pt x="7781" y="2698"/>
                </a:cubicBezTo>
                <a:cubicBezTo>
                  <a:pt x="7791" y="2724"/>
                  <a:pt x="7802" y="2753"/>
                  <a:pt x="7812" y="2780"/>
                </a:cubicBezTo>
                <a:lnTo>
                  <a:pt x="7815" y="2782"/>
                </a:lnTo>
                <a:cubicBezTo>
                  <a:pt x="7945" y="2790"/>
                  <a:pt x="7867" y="2947"/>
                  <a:pt x="7960" y="2981"/>
                </a:cubicBezTo>
                <a:cubicBezTo>
                  <a:pt x="7973" y="2985"/>
                  <a:pt x="7986" y="2987"/>
                  <a:pt x="7997" y="2987"/>
                </a:cubicBezTo>
                <a:cubicBezTo>
                  <a:pt x="8078" y="2987"/>
                  <a:pt x="8113" y="2889"/>
                  <a:pt x="8181" y="2874"/>
                </a:cubicBezTo>
                <a:cubicBezTo>
                  <a:pt x="8225" y="2887"/>
                  <a:pt x="8227" y="2918"/>
                  <a:pt x="8233" y="2955"/>
                </a:cubicBezTo>
                <a:cubicBezTo>
                  <a:pt x="8187" y="2983"/>
                  <a:pt x="8137" y="3012"/>
                  <a:pt x="8083" y="3044"/>
                </a:cubicBezTo>
                <a:cubicBezTo>
                  <a:pt x="8108" y="3156"/>
                  <a:pt x="8210" y="3193"/>
                  <a:pt x="8257" y="3264"/>
                </a:cubicBezTo>
                <a:cubicBezTo>
                  <a:pt x="8389" y="3241"/>
                  <a:pt x="8504" y="3221"/>
                  <a:pt x="8598" y="3205"/>
                </a:cubicBezTo>
                <a:cubicBezTo>
                  <a:pt x="8780" y="3267"/>
                  <a:pt x="8736" y="3412"/>
                  <a:pt x="8747" y="3531"/>
                </a:cubicBezTo>
                <a:cubicBezTo>
                  <a:pt x="8777" y="3523"/>
                  <a:pt x="8796" y="3517"/>
                  <a:pt x="8815" y="3512"/>
                </a:cubicBezTo>
                <a:cubicBezTo>
                  <a:pt x="8867" y="3456"/>
                  <a:pt x="8793" y="3396"/>
                  <a:pt x="8823" y="3339"/>
                </a:cubicBezTo>
                <a:cubicBezTo>
                  <a:pt x="8823" y="3339"/>
                  <a:pt x="8824" y="3339"/>
                  <a:pt x="8824" y="3339"/>
                </a:cubicBezTo>
                <a:cubicBezTo>
                  <a:pt x="8994" y="3339"/>
                  <a:pt x="8949" y="3519"/>
                  <a:pt x="9031" y="3598"/>
                </a:cubicBezTo>
                <a:cubicBezTo>
                  <a:pt x="9110" y="3673"/>
                  <a:pt x="9264" y="3669"/>
                  <a:pt x="9260" y="3838"/>
                </a:cubicBezTo>
                <a:cubicBezTo>
                  <a:pt x="9299" y="3801"/>
                  <a:pt x="9319" y="3782"/>
                  <a:pt x="9339" y="3762"/>
                </a:cubicBezTo>
                <a:lnTo>
                  <a:pt x="9339" y="3762"/>
                </a:lnTo>
                <a:cubicBezTo>
                  <a:pt x="9435" y="3813"/>
                  <a:pt x="9316" y="3889"/>
                  <a:pt x="9373" y="3969"/>
                </a:cubicBezTo>
                <a:cubicBezTo>
                  <a:pt x="9432" y="3966"/>
                  <a:pt x="9494" y="3962"/>
                  <a:pt x="9557" y="3962"/>
                </a:cubicBezTo>
                <a:cubicBezTo>
                  <a:pt x="9659" y="3962"/>
                  <a:pt x="9765" y="3973"/>
                  <a:pt x="9866" y="4022"/>
                </a:cubicBezTo>
                <a:cubicBezTo>
                  <a:pt x="9864" y="4051"/>
                  <a:pt x="9818" y="4097"/>
                  <a:pt x="9866" y="4143"/>
                </a:cubicBezTo>
                <a:cubicBezTo>
                  <a:pt x="9871" y="4144"/>
                  <a:pt x="9876" y="4144"/>
                  <a:pt x="9881" y="4144"/>
                </a:cubicBezTo>
                <a:cubicBezTo>
                  <a:pt x="9952" y="4144"/>
                  <a:pt x="9930" y="4035"/>
                  <a:pt x="10001" y="4029"/>
                </a:cubicBezTo>
                <a:lnTo>
                  <a:pt x="10001" y="4029"/>
                </a:lnTo>
                <a:cubicBezTo>
                  <a:pt x="10064" y="4106"/>
                  <a:pt x="9941" y="4205"/>
                  <a:pt x="10041" y="4290"/>
                </a:cubicBezTo>
                <a:cubicBezTo>
                  <a:pt x="10086" y="4265"/>
                  <a:pt x="10137" y="4238"/>
                  <a:pt x="10190" y="4210"/>
                </a:cubicBezTo>
                <a:lnTo>
                  <a:pt x="10190" y="4210"/>
                </a:lnTo>
                <a:cubicBezTo>
                  <a:pt x="10186" y="4236"/>
                  <a:pt x="10181" y="4264"/>
                  <a:pt x="10176" y="4297"/>
                </a:cubicBezTo>
                <a:cubicBezTo>
                  <a:pt x="10317" y="4387"/>
                  <a:pt x="10472" y="4454"/>
                  <a:pt x="10651" y="4454"/>
                </a:cubicBezTo>
                <a:cubicBezTo>
                  <a:pt x="10655" y="4454"/>
                  <a:pt x="10659" y="4454"/>
                  <a:pt x="10663" y="4454"/>
                </a:cubicBezTo>
                <a:cubicBezTo>
                  <a:pt x="10682" y="4434"/>
                  <a:pt x="10703" y="4412"/>
                  <a:pt x="10723" y="4389"/>
                </a:cubicBezTo>
                <a:cubicBezTo>
                  <a:pt x="10770" y="4426"/>
                  <a:pt x="10806" y="4484"/>
                  <a:pt x="10861" y="4484"/>
                </a:cubicBezTo>
                <a:cubicBezTo>
                  <a:pt x="10872" y="4484"/>
                  <a:pt x="10883" y="4482"/>
                  <a:pt x="10894" y="4477"/>
                </a:cubicBezTo>
                <a:lnTo>
                  <a:pt x="10894" y="4477"/>
                </a:lnTo>
                <a:cubicBezTo>
                  <a:pt x="10929" y="4541"/>
                  <a:pt x="10896" y="4575"/>
                  <a:pt x="10890" y="4616"/>
                </a:cubicBezTo>
                <a:cubicBezTo>
                  <a:pt x="10953" y="4617"/>
                  <a:pt x="11014" y="4653"/>
                  <a:pt x="11077" y="4653"/>
                </a:cubicBezTo>
                <a:cubicBezTo>
                  <a:pt x="11099" y="4653"/>
                  <a:pt x="11120" y="4649"/>
                  <a:pt x="11142" y="4639"/>
                </a:cubicBezTo>
                <a:lnTo>
                  <a:pt x="11142" y="4639"/>
                </a:lnTo>
                <a:cubicBezTo>
                  <a:pt x="11159" y="4758"/>
                  <a:pt x="11264" y="4816"/>
                  <a:pt x="11344" y="4816"/>
                </a:cubicBezTo>
                <a:cubicBezTo>
                  <a:pt x="11348" y="4816"/>
                  <a:pt x="11351" y="4816"/>
                  <a:pt x="11354" y="4816"/>
                </a:cubicBezTo>
                <a:cubicBezTo>
                  <a:pt x="11368" y="4815"/>
                  <a:pt x="11382" y="4814"/>
                  <a:pt x="11395" y="4814"/>
                </a:cubicBezTo>
                <a:cubicBezTo>
                  <a:pt x="11688" y="4814"/>
                  <a:pt x="11862" y="5052"/>
                  <a:pt x="12098" y="5161"/>
                </a:cubicBezTo>
                <a:cubicBezTo>
                  <a:pt x="12166" y="5193"/>
                  <a:pt x="12186" y="5312"/>
                  <a:pt x="12246" y="5373"/>
                </a:cubicBezTo>
                <a:cubicBezTo>
                  <a:pt x="12344" y="5475"/>
                  <a:pt x="12420" y="5617"/>
                  <a:pt x="12585" y="5629"/>
                </a:cubicBezTo>
                <a:cubicBezTo>
                  <a:pt x="12721" y="5641"/>
                  <a:pt x="12743" y="5816"/>
                  <a:pt x="12884" y="5817"/>
                </a:cubicBezTo>
                <a:cubicBezTo>
                  <a:pt x="12841" y="5880"/>
                  <a:pt x="12842" y="5921"/>
                  <a:pt x="12907" y="5946"/>
                </a:cubicBezTo>
                <a:cubicBezTo>
                  <a:pt x="12887" y="5991"/>
                  <a:pt x="12877" y="6042"/>
                  <a:pt x="12826" y="6066"/>
                </a:cubicBezTo>
                <a:lnTo>
                  <a:pt x="12825" y="6068"/>
                </a:lnTo>
                <a:cubicBezTo>
                  <a:pt x="12843" y="6090"/>
                  <a:pt x="12861" y="6112"/>
                  <a:pt x="12890" y="6147"/>
                </a:cubicBezTo>
                <a:cubicBezTo>
                  <a:pt x="12858" y="6187"/>
                  <a:pt x="12817" y="6238"/>
                  <a:pt x="12767" y="6301"/>
                </a:cubicBezTo>
                <a:cubicBezTo>
                  <a:pt x="12770" y="6302"/>
                  <a:pt x="12772" y="6303"/>
                  <a:pt x="12771" y="6303"/>
                </a:cubicBezTo>
                <a:cubicBezTo>
                  <a:pt x="12770" y="6303"/>
                  <a:pt x="12750" y="6297"/>
                  <a:pt x="12729" y="6291"/>
                </a:cubicBezTo>
                <a:cubicBezTo>
                  <a:pt x="12714" y="6313"/>
                  <a:pt x="12697" y="6337"/>
                  <a:pt x="12672" y="6376"/>
                </a:cubicBezTo>
                <a:cubicBezTo>
                  <a:pt x="12714" y="6438"/>
                  <a:pt x="12772" y="6502"/>
                  <a:pt x="12782" y="6588"/>
                </a:cubicBezTo>
                <a:lnTo>
                  <a:pt x="12785" y="6589"/>
                </a:lnTo>
                <a:cubicBezTo>
                  <a:pt x="12804" y="6584"/>
                  <a:pt x="12822" y="6579"/>
                  <a:pt x="12840" y="6574"/>
                </a:cubicBezTo>
                <a:lnTo>
                  <a:pt x="12840" y="6574"/>
                </a:lnTo>
                <a:cubicBezTo>
                  <a:pt x="12846" y="6608"/>
                  <a:pt x="12834" y="6633"/>
                  <a:pt x="12801" y="6646"/>
                </a:cubicBezTo>
                <a:lnTo>
                  <a:pt x="12798" y="6648"/>
                </a:lnTo>
                <a:cubicBezTo>
                  <a:pt x="12829" y="6743"/>
                  <a:pt x="12835" y="6846"/>
                  <a:pt x="12913" y="6929"/>
                </a:cubicBezTo>
                <a:cubicBezTo>
                  <a:pt x="12878" y="6769"/>
                  <a:pt x="12928" y="6627"/>
                  <a:pt x="12978" y="6490"/>
                </a:cubicBezTo>
                <a:cubicBezTo>
                  <a:pt x="13025" y="6497"/>
                  <a:pt x="13075" y="6505"/>
                  <a:pt x="13124" y="6513"/>
                </a:cubicBezTo>
                <a:cubicBezTo>
                  <a:pt x="13137" y="6559"/>
                  <a:pt x="13073" y="6604"/>
                  <a:pt x="13152" y="6664"/>
                </a:cubicBezTo>
                <a:cubicBezTo>
                  <a:pt x="13273" y="6584"/>
                  <a:pt x="13424" y="6519"/>
                  <a:pt x="13553" y="6499"/>
                </a:cubicBezTo>
                <a:cubicBezTo>
                  <a:pt x="13565" y="6497"/>
                  <a:pt x="13576" y="6496"/>
                  <a:pt x="13585" y="6496"/>
                </a:cubicBezTo>
                <a:cubicBezTo>
                  <a:pt x="13643" y="6496"/>
                  <a:pt x="13651" y="6536"/>
                  <a:pt x="13673" y="6560"/>
                </a:cubicBezTo>
                <a:cubicBezTo>
                  <a:pt x="13693" y="6581"/>
                  <a:pt x="13724" y="6593"/>
                  <a:pt x="13750" y="6609"/>
                </a:cubicBezTo>
                <a:cubicBezTo>
                  <a:pt x="13759" y="6615"/>
                  <a:pt x="13766" y="6617"/>
                  <a:pt x="13772" y="6617"/>
                </a:cubicBezTo>
                <a:cubicBezTo>
                  <a:pt x="13795" y="6617"/>
                  <a:pt x="13798" y="6581"/>
                  <a:pt x="13817" y="6570"/>
                </a:cubicBezTo>
                <a:cubicBezTo>
                  <a:pt x="13822" y="6570"/>
                  <a:pt x="13827" y="6569"/>
                  <a:pt x="13832" y="6569"/>
                </a:cubicBezTo>
                <a:cubicBezTo>
                  <a:pt x="13901" y="6569"/>
                  <a:pt x="13933" y="6627"/>
                  <a:pt x="13971" y="6676"/>
                </a:cubicBezTo>
                <a:cubicBezTo>
                  <a:pt x="13976" y="6676"/>
                  <a:pt x="13980" y="6676"/>
                  <a:pt x="13984" y="6676"/>
                </a:cubicBezTo>
                <a:cubicBezTo>
                  <a:pt x="14412" y="6676"/>
                  <a:pt x="14751" y="6889"/>
                  <a:pt x="15080" y="7129"/>
                </a:cubicBezTo>
                <a:cubicBezTo>
                  <a:pt x="15093" y="7113"/>
                  <a:pt x="15105" y="7098"/>
                  <a:pt x="15123" y="7075"/>
                </a:cubicBezTo>
                <a:cubicBezTo>
                  <a:pt x="15291" y="7196"/>
                  <a:pt x="15488" y="7265"/>
                  <a:pt x="15665" y="7381"/>
                </a:cubicBezTo>
                <a:cubicBezTo>
                  <a:pt x="15660" y="7415"/>
                  <a:pt x="15655" y="7451"/>
                  <a:pt x="15650" y="7487"/>
                </a:cubicBezTo>
                <a:cubicBezTo>
                  <a:pt x="15685" y="7595"/>
                  <a:pt x="15803" y="7557"/>
                  <a:pt x="15870" y="7608"/>
                </a:cubicBezTo>
                <a:cubicBezTo>
                  <a:pt x="15879" y="7639"/>
                  <a:pt x="15887" y="7668"/>
                  <a:pt x="15898" y="7702"/>
                </a:cubicBezTo>
                <a:cubicBezTo>
                  <a:pt x="15870" y="7728"/>
                  <a:pt x="15843" y="7756"/>
                  <a:pt x="15794" y="7803"/>
                </a:cubicBezTo>
                <a:cubicBezTo>
                  <a:pt x="15906" y="7808"/>
                  <a:pt x="15989" y="7848"/>
                  <a:pt x="16077" y="7912"/>
                </a:cubicBezTo>
                <a:cubicBezTo>
                  <a:pt x="16091" y="7958"/>
                  <a:pt x="16106" y="8015"/>
                  <a:pt x="16126" y="8086"/>
                </a:cubicBezTo>
                <a:cubicBezTo>
                  <a:pt x="16108" y="8127"/>
                  <a:pt x="16083" y="8182"/>
                  <a:pt x="16057" y="8240"/>
                </a:cubicBezTo>
                <a:cubicBezTo>
                  <a:pt x="16094" y="8259"/>
                  <a:pt x="16130" y="8278"/>
                  <a:pt x="16166" y="8297"/>
                </a:cubicBezTo>
                <a:cubicBezTo>
                  <a:pt x="16191" y="8229"/>
                  <a:pt x="16178" y="8152"/>
                  <a:pt x="16241" y="8101"/>
                </a:cubicBezTo>
                <a:cubicBezTo>
                  <a:pt x="16286" y="8149"/>
                  <a:pt x="16330" y="8199"/>
                  <a:pt x="16371" y="8244"/>
                </a:cubicBezTo>
                <a:cubicBezTo>
                  <a:pt x="16363" y="8338"/>
                  <a:pt x="16306" y="8393"/>
                  <a:pt x="16246" y="8420"/>
                </a:cubicBezTo>
                <a:cubicBezTo>
                  <a:pt x="16235" y="8516"/>
                  <a:pt x="16336" y="8518"/>
                  <a:pt x="16337" y="8593"/>
                </a:cubicBezTo>
                <a:cubicBezTo>
                  <a:pt x="16310" y="8625"/>
                  <a:pt x="16279" y="8661"/>
                  <a:pt x="16251" y="8693"/>
                </a:cubicBezTo>
                <a:cubicBezTo>
                  <a:pt x="16259" y="8791"/>
                  <a:pt x="16361" y="8781"/>
                  <a:pt x="16400" y="8842"/>
                </a:cubicBezTo>
                <a:cubicBezTo>
                  <a:pt x="16386" y="8870"/>
                  <a:pt x="16369" y="8879"/>
                  <a:pt x="16350" y="8879"/>
                </a:cubicBezTo>
                <a:cubicBezTo>
                  <a:pt x="16327" y="8879"/>
                  <a:pt x="16301" y="8866"/>
                  <a:pt x="16276" y="8857"/>
                </a:cubicBezTo>
                <a:cubicBezTo>
                  <a:pt x="16211" y="8865"/>
                  <a:pt x="16257" y="8919"/>
                  <a:pt x="16227" y="8971"/>
                </a:cubicBezTo>
                <a:cubicBezTo>
                  <a:pt x="16107" y="8974"/>
                  <a:pt x="16031" y="9123"/>
                  <a:pt x="15873" y="9138"/>
                </a:cubicBezTo>
                <a:cubicBezTo>
                  <a:pt x="15952" y="9000"/>
                  <a:pt x="16103" y="8950"/>
                  <a:pt x="16156" y="8814"/>
                </a:cubicBezTo>
                <a:lnTo>
                  <a:pt x="16153" y="8812"/>
                </a:lnTo>
                <a:cubicBezTo>
                  <a:pt x="16111" y="8819"/>
                  <a:pt x="16070" y="8839"/>
                  <a:pt x="16023" y="8839"/>
                </a:cubicBezTo>
                <a:cubicBezTo>
                  <a:pt x="15994" y="8839"/>
                  <a:pt x="15964" y="8831"/>
                  <a:pt x="15930" y="8808"/>
                </a:cubicBezTo>
                <a:cubicBezTo>
                  <a:pt x="15883" y="8986"/>
                  <a:pt x="15661" y="9026"/>
                  <a:pt x="15623" y="9200"/>
                </a:cubicBezTo>
                <a:cubicBezTo>
                  <a:pt x="15675" y="9295"/>
                  <a:pt x="15765" y="9246"/>
                  <a:pt x="15818" y="9296"/>
                </a:cubicBezTo>
                <a:cubicBezTo>
                  <a:pt x="15847" y="9322"/>
                  <a:pt x="15867" y="9388"/>
                  <a:pt x="15912" y="9388"/>
                </a:cubicBezTo>
                <a:cubicBezTo>
                  <a:pt x="15930" y="9388"/>
                  <a:pt x="15952" y="9378"/>
                  <a:pt x="15980" y="9351"/>
                </a:cubicBezTo>
                <a:cubicBezTo>
                  <a:pt x="15962" y="9332"/>
                  <a:pt x="15944" y="9312"/>
                  <a:pt x="15910" y="9275"/>
                </a:cubicBezTo>
                <a:cubicBezTo>
                  <a:pt x="16084" y="9257"/>
                  <a:pt x="16132" y="9057"/>
                  <a:pt x="16298" y="9032"/>
                </a:cubicBezTo>
                <a:cubicBezTo>
                  <a:pt x="16379" y="9044"/>
                  <a:pt x="16343" y="9142"/>
                  <a:pt x="16413" y="9174"/>
                </a:cubicBezTo>
                <a:cubicBezTo>
                  <a:pt x="16466" y="9101"/>
                  <a:pt x="16384" y="9032"/>
                  <a:pt x="16420" y="8920"/>
                </a:cubicBezTo>
                <a:cubicBezTo>
                  <a:pt x="16444" y="8851"/>
                  <a:pt x="16579" y="8893"/>
                  <a:pt x="16649" y="8812"/>
                </a:cubicBezTo>
                <a:cubicBezTo>
                  <a:pt x="16709" y="8865"/>
                  <a:pt x="16767" y="8918"/>
                  <a:pt x="16824" y="8970"/>
                </a:cubicBezTo>
                <a:cubicBezTo>
                  <a:pt x="16816" y="8997"/>
                  <a:pt x="16810" y="9024"/>
                  <a:pt x="16801" y="9058"/>
                </a:cubicBezTo>
                <a:cubicBezTo>
                  <a:pt x="17064" y="9099"/>
                  <a:pt x="17345" y="9016"/>
                  <a:pt x="17593" y="9203"/>
                </a:cubicBezTo>
                <a:cubicBezTo>
                  <a:pt x="17604" y="9246"/>
                  <a:pt x="17621" y="9303"/>
                  <a:pt x="17631" y="9338"/>
                </a:cubicBezTo>
                <a:cubicBezTo>
                  <a:pt x="17999" y="9568"/>
                  <a:pt x="18260" y="9857"/>
                  <a:pt x="18415" y="10240"/>
                </a:cubicBezTo>
                <a:cubicBezTo>
                  <a:pt x="18643" y="10313"/>
                  <a:pt x="18838" y="10454"/>
                  <a:pt x="19041" y="10584"/>
                </a:cubicBezTo>
                <a:cubicBezTo>
                  <a:pt x="18993" y="10698"/>
                  <a:pt x="19016" y="10837"/>
                  <a:pt x="19061" y="10977"/>
                </a:cubicBezTo>
                <a:lnTo>
                  <a:pt x="19061" y="10977"/>
                </a:lnTo>
                <a:cubicBezTo>
                  <a:pt x="18961" y="11041"/>
                  <a:pt x="19095" y="11176"/>
                  <a:pt x="18973" y="11240"/>
                </a:cubicBezTo>
                <a:cubicBezTo>
                  <a:pt x="18952" y="11240"/>
                  <a:pt x="18926" y="11219"/>
                  <a:pt x="18896" y="11219"/>
                </a:cubicBezTo>
                <a:cubicBezTo>
                  <a:pt x="18878" y="11219"/>
                  <a:pt x="18859" y="11226"/>
                  <a:pt x="18837" y="11248"/>
                </a:cubicBezTo>
                <a:cubicBezTo>
                  <a:pt x="18801" y="11294"/>
                  <a:pt x="18907" y="11279"/>
                  <a:pt x="18851" y="11367"/>
                </a:cubicBezTo>
                <a:cubicBezTo>
                  <a:pt x="18843" y="11378"/>
                  <a:pt x="18835" y="11382"/>
                  <a:pt x="18829" y="11382"/>
                </a:cubicBezTo>
                <a:cubicBezTo>
                  <a:pt x="18793" y="11382"/>
                  <a:pt x="18774" y="11263"/>
                  <a:pt x="18727" y="11263"/>
                </a:cubicBezTo>
                <a:cubicBezTo>
                  <a:pt x="18720" y="11263"/>
                  <a:pt x="18713" y="11265"/>
                  <a:pt x="18705" y="11270"/>
                </a:cubicBezTo>
                <a:cubicBezTo>
                  <a:pt x="18622" y="11314"/>
                  <a:pt x="18678" y="11410"/>
                  <a:pt x="18601" y="11469"/>
                </a:cubicBezTo>
                <a:cubicBezTo>
                  <a:pt x="18596" y="11470"/>
                  <a:pt x="18590" y="11470"/>
                  <a:pt x="18585" y="11470"/>
                </a:cubicBezTo>
                <a:cubicBezTo>
                  <a:pt x="18556" y="11470"/>
                  <a:pt x="18521" y="11458"/>
                  <a:pt x="18487" y="11458"/>
                </a:cubicBezTo>
                <a:cubicBezTo>
                  <a:pt x="18458" y="11458"/>
                  <a:pt x="18430" y="11466"/>
                  <a:pt x="18405" y="11494"/>
                </a:cubicBezTo>
                <a:cubicBezTo>
                  <a:pt x="18359" y="11545"/>
                  <a:pt x="18308" y="11590"/>
                  <a:pt x="18259" y="11637"/>
                </a:cubicBezTo>
                <a:cubicBezTo>
                  <a:pt x="18130" y="11557"/>
                  <a:pt x="17963" y="11567"/>
                  <a:pt x="17830" y="11437"/>
                </a:cubicBezTo>
                <a:cubicBezTo>
                  <a:pt x="17798" y="11584"/>
                  <a:pt x="17671" y="11613"/>
                  <a:pt x="17578" y="11697"/>
                </a:cubicBezTo>
                <a:cubicBezTo>
                  <a:pt x="17575" y="11697"/>
                  <a:pt x="17572" y="11697"/>
                  <a:pt x="17570" y="11697"/>
                </a:cubicBezTo>
                <a:cubicBezTo>
                  <a:pt x="17502" y="11697"/>
                  <a:pt x="17429" y="11655"/>
                  <a:pt x="17356" y="11655"/>
                </a:cubicBezTo>
                <a:cubicBezTo>
                  <a:pt x="17324" y="11655"/>
                  <a:pt x="17293" y="11663"/>
                  <a:pt x="17261" y="11686"/>
                </a:cubicBezTo>
                <a:cubicBezTo>
                  <a:pt x="17194" y="11794"/>
                  <a:pt x="17342" y="11795"/>
                  <a:pt x="17334" y="11867"/>
                </a:cubicBezTo>
                <a:cubicBezTo>
                  <a:pt x="17320" y="11928"/>
                  <a:pt x="17281" y="11936"/>
                  <a:pt x="17236" y="11936"/>
                </a:cubicBezTo>
                <a:cubicBezTo>
                  <a:pt x="17220" y="11936"/>
                  <a:pt x="17203" y="11935"/>
                  <a:pt x="17187" y="11935"/>
                </a:cubicBezTo>
                <a:cubicBezTo>
                  <a:pt x="17192" y="11908"/>
                  <a:pt x="17198" y="11880"/>
                  <a:pt x="17203" y="11853"/>
                </a:cubicBezTo>
                <a:cubicBezTo>
                  <a:pt x="17142" y="11820"/>
                  <a:pt x="17067" y="11857"/>
                  <a:pt x="17031" y="11812"/>
                </a:cubicBezTo>
                <a:cubicBezTo>
                  <a:pt x="16951" y="11836"/>
                  <a:pt x="16967" y="11881"/>
                  <a:pt x="16967" y="11919"/>
                </a:cubicBezTo>
                <a:cubicBezTo>
                  <a:pt x="16966" y="11939"/>
                  <a:pt x="16962" y="11946"/>
                  <a:pt x="16952" y="11946"/>
                </a:cubicBezTo>
                <a:cubicBezTo>
                  <a:pt x="16946" y="11946"/>
                  <a:pt x="16938" y="11943"/>
                  <a:pt x="16927" y="11940"/>
                </a:cubicBezTo>
                <a:cubicBezTo>
                  <a:pt x="16745" y="11883"/>
                  <a:pt x="16607" y="11754"/>
                  <a:pt x="16452" y="11651"/>
                </a:cubicBezTo>
                <a:cubicBezTo>
                  <a:pt x="16375" y="11601"/>
                  <a:pt x="16287" y="11566"/>
                  <a:pt x="16256" y="11465"/>
                </a:cubicBezTo>
                <a:cubicBezTo>
                  <a:pt x="16237" y="11481"/>
                  <a:pt x="16223" y="11494"/>
                  <a:pt x="16196" y="11518"/>
                </a:cubicBezTo>
                <a:cubicBezTo>
                  <a:pt x="16144" y="11516"/>
                  <a:pt x="16121" y="11447"/>
                  <a:pt x="16050" y="11435"/>
                </a:cubicBezTo>
                <a:cubicBezTo>
                  <a:pt x="15913" y="11414"/>
                  <a:pt x="15802" y="11314"/>
                  <a:pt x="15704" y="11207"/>
                </a:cubicBezTo>
                <a:cubicBezTo>
                  <a:pt x="15580" y="11067"/>
                  <a:pt x="15439" y="10939"/>
                  <a:pt x="15329" y="10788"/>
                </a:cubicBezTo>
                <a:cubicBezTo>
                  <a:pt x="15283" y="10724"/>
                  <a:pt x="15226" y="10743"/>
                  <a:pt x="15165" y="10703"/>
                </a:cubicBezTo>
                <a:cubicBezTo>
                  <a:pt x="15150" y="10648"/>
                  <a:pt x="15131" y="10580"/>
                  <a:pt x="15112" y="10512"/>
                </a:cubicBezTo>
                <a:lnTo>
                  <a:pt x="15109" y="10510"/>
                </a:lnTo>
                <a:cubicBezTo>
                  <a:pt x="15102" y="10510"/>
                  <a:pt x="15094" y="10511"/>
                  <a:pt x="15087" y="10511"/>
                </a:cubicBezTo>
                <a:cubicBezTo>
                  <a:pt x="15072" y="10511"/>
                  <a:pt x="15059" y="10507"/>
                  <a:pt x="15058" y="10485"/>
                </a:cubicBezTo>
                <a:cubicBezTo>
                  <a:pt x="15058" y="10475"/>
                  <a:pt x="15080" y="10465"/>
                  <a:pt x="15092" y="10454"/>
                </a:cubicBezTo>
                <a:lnTo>
                  <a:pt x="15094" y="10451"/>
                </a:lnTo>
                <a:cubicBezTo>
                  <a:pt x="15088" y="10421"/>
                  <a:pt x="15083" y="10392"/>
                  <a:pt x="15077" y="10363"/>
                </a:cubicBezTo>
                <a:cubicBezTo>
                  <a:pt x="15151" y="10284"/>
                  <a:pt x="15238" y="10225"/>
                  <a:pt x="15325" y="10177"/>
                </a:cubicBezTo>
                <a:cubicBezTo>
                  <a:pt x="15323" y="10109"/>
                  <a:pt x="15296" y="10088"/>
                  <a:pt x="15257" y="10088"/>
                </a:cubicBezTo>
                <a:cubicBezTo>
                  <a:pt x="15235" y="10088"/>
                  <a:pt x="15211" y="10094"/>
                  <a:pt x="15184" y="10103"/>
                </a:cubicBezTo>
                <a:cubicBezTo>
                  <a:pt x="15201" y="10055"/>
                  <a:pt x="15211" y="10030"/>
                  <a:pt x="15227" y="9986"/>
                </a:cubicBezTo>
                <a:cubicBezTo>
                  <a:pt x="15260" y="9991"/>
                  <a:pt x="15294" y="9995"/>
                  <a:pt x="15329" y="9995"/>
                </a:cubicBezTo>
                <a:cubicBezTo>
                  <a:pt x="15384" y="9995"/>
                  <a:pt x="15440" y="9985"/>
                  <a:pt x="15491" y="9952"/>
                </a:cubicBezTo>
                <a:cubicBezTo>
                  <a:pt x="15564" y="9876"/>
                  <a:pt x="15551" y="9774"/>
                  <a:pt x="15573" y="9682"/>
                </a:cubicBezTo>
                <a:lnTo>
                  <a:pt x="15573" y="9682"/>
                </a:lnTo>
                <a:cubicBezTo>
                  <a:pt x="15610" y="9688"/>
                  <a:pt x="15647" y="9696"/>
                  <a:pt x="15694" y="9704"/>
                </a:cubicBezTo>
                <a:cubicBezTo>
                  <a:pt x="15698" y="9533"/>
                  <a:pt x="15590" y="9470"/>
                  <a:pt x="15454" y="9420"/>
                </a:cubicBezTo>
                <a:cubicBezTo>
                  <a:pt x="15459" y="9404"/>
                  <a:pt x="15465" y="9377"/>
                  <a:pt x="15471" y="9350"/>
                </a:cubicBezTo>
                <a:cubicBezTo>
                  <a:pt x="15454" y="9347"/>
                  <a:pt x="15437" y="9340"/>
                  <a:pt x="15423" y="9340"/>
                </a:cubicBezTo>
                <a:cubicBezTo>
                  <a:pt x="15420" y="9340"/>
                  <a:pt x="15416" y="9340"/>
                  <a:pt x="15413" y="9341"/>
                </a:cubicBezTo>
                <a:cubicBezTo>
                  <a:pt x="15330" y="9373"/>
                  <a:pt x="15253" y="9402"/>
                  <a:pt x="15190" y="9478"/>
                </a:cubicBezTo>
                <a:cubicBezTo>
                  <a:pt x="15139" y="9537"/>
                  <a:pt x="15033" y="9545"/>
                  <a:pt x="14973" y="9599"/>
                </a:cubicBezTo>
                <a:cubicBezTo>
                  <a:pt x="14907" y="9660"/>
                  <a:pt x="14871" y="9751"/>
                  <a:pt x="14811" y="9821"/>
                </a:cubicBezTo>
                <a:cubicBezTo>
                  <a:pt x="14801" y="9833"/>
                  <a:pt x="14787" y="9839"/>
                  <a:pt x="14773" y="9839"/>
                </a:cubicBezTo>
                <a:cubicBezTo>
                  <a:pt x="14752" y="9839"/>
                  <a:pt x="14729" y="9825"/>
                  <a:pt x="14716" y="9797"/>
                </a:cubicBezTo>
                <a:lnTo>
                  <a:pt x="14713" y="9795"/>
                </a:lnTo>
                <a:cubicBezTo>
                  <a:pt x="14607" y="9823"/>
                  <a:pt x="14496" y="9837"/>
                  <a:pt x="14438" y="9950"/>
                </a:cubicBezTo>
                <a:cubicBezTo>
                  <a:pt x="14368" y="9917"/>
                  <a:pt x="14313" y="9892"/>
                  <a:pt x="14259" y="9866"/>
                </a:cubicBezTo>
                <a:cubicBezTo>
                  <a:pt x="14247" y="9882"/>
                  <a:pt x="14235" y="9898"/>
                  <a:pt x="14210" y="9930"/>
                </a:cubicBezTo>
                <a:cubicBezTo>
                  <a:pt x="14091" y="9869"/>
                  <a:pt x="14105" y="9717"/>
                  <a:pt x="14021" y="9638"/>
                </a:cubicBezTo>
                <a:cubicBezTo>
                  <a:pt x="13786" y="9606"/>
                  <a:pt x="13724" y="9382"/>
                  <a:pt x="13567" y="9242"/>
                </a:cubicBezTo>
                <a:cubicBezTo>
                  <a:pt x="13563" y="9242"/>
                  <a:pt x="13559" y="9242"/>
                  <a:pt x="13555" y="9242"/>
                </a:cubicBezTo>
                <a:cubicBezTo>
                  <a:pt x="13516" y="9242"/>
                  <a:pt x="13472" y="9253"/>
                  <a:pt x="13426" y="9253"/>
                </a:cubicBezTo>
                <a:cubicBezTo>
                  <a:pt x="13390" y="9253"/>
                  <a:pt x="13353" y="9246"/>
                  <a:pt x="13316" y="9222"/>
                </a:cubicBezTo>
                <a:cubicBezTo>
                  <a:pt x="13268" y="9132"/>
                  <a:pt x="13211" y="9038"/>
                  <a:pt x="13096" y="9038"/>
                </a:cubicBezTo>
                <a:cubicBezTo>
                  <a:pt x="13087" y="9038"/>
                  <a:pt x="13077" y="9038"/>
                  <a:pt x="13067" y="9039"/>
                </a:cubicBezTo>
                <a:cubicBezTo>
                  <a:pt x="12916" y="8940"/>
                  <a:pt x="12874" y="8720"/>
                  <a:pt x="12655" y="8711"/>
                </a:cubicBezTo>
                <a:cubicBezTo>
                  <a:pt x="12606" y="8646"/>
                  <a:pt x="12563" y="8567"/>
                  <a:pt x="12500" y="8509"/>
                </a:cubicBezTo>
                <a:cubicBezTo>
                  <a:pt x="12440" y="8453"/>
                  <a:pt x="12408" y="8383"/>
                  <a:pt x="12368" y="8319"/>
                </a:cubicBezTo>
                <a:cubicBezTo>
                  <a:pt x="12328" y="8311"/>
                  <a:pt x="12291" y="8302"/>
                  <a:pt x="12252" y="8294"/>
                </a:cubicBezTo>
                <a:cubicBezTo>
                  <a:pt x="12239" y="8187"/>
                  <a:pt x="12307" y="8124"/>
                  <a:pt x="12354" y="8054"/>
                </a:cubicBezTo>
                <a:cubicBezTo>
                  <a:pt x="12364" y="8052"/>
                  <a:pt x="12374" y="8050"/>
                  <a:pt x="12384" y="8050"/>
                </a:cubicBezTo>
                <a:cubicBezTo>
                  <a:pt x="12426" y="8050"/>
                  <a:pt x="12466" y="8072"/>
                  <a:pt x="12507" y="8072"/>
                </a:cubicBezTo>
                <a:cubicBezTo>
                  <a:pt x="12525" y="8072"/>
                  <a:pt x="12544" y="8067"/>
                  <a:pt x="12562" y="8054"/>
                </a:cubicBezTo>
                <a:lnTo>
                  <a:pt x="12563" y="8051"/>
                </a:lnTo>
                <a:cubicBezTo>
                  <a:pt x="12610" y="7932"/>
                  <a:pt x="12598" y="7797"/>
                  <a:pt x="12517" y="7720"/>
                </a:cubicBezTo>
                <a:cubicBezTo>
                  <a:pt x="12442" y="7649"/>
                  <a:pt x="12545" y="7549"/>
                  <a:pt x="12436" y="7500"/>
                </a:cubicBezTo>
                <a:cubicBezTo>
                  <a:pt x="12360" y="7466"/>
                  <a:pt x="12382" y="7357"/>
                  <a:pt x="12346" y="7287"/>
                </a:cubicBezTo>
                <a:lnTo>
                  <a:pt x="12343" y="7286"/>
                </a:lnTo>
                <a:cubicBezTo>
                  <a:pt x="12340" y="7287"/>
                  <a:pt x="12337" y="7287"/>
                  <a:pt x="12334" y="7287"/>
                </a:cubicBezTo>
                <a:cubicBezTo>
                  <a:pt x="12252" y="7287"/>
                  <a:pt x="12278" y="7200"/>
                  <a:pt x="12232" y="7159"/>
                </a:cubicBezTo>
                <a:cubicBezTo>
                  <a:pt x="12180" y="7131"/>
                  <a:pt x="12128" y="7120"/>
                  <a:pt x="12077" y="7120"/>
                </a:cubicBezTo>
                <a:cubicBezTo>
                  <a:pt x="11917" y="7120"/>
                  <a:pt x="11759" y="7223"/>
                  <a:pt x="11590" y="7223"/>
                </a:cubicBezTo>
                <a:cubicBezTo>
                  <a:pt x="11554" y="7223"/>
                  <a:pt x="11517" y="7219"/>
                  <a:pt x="11480" y="7207"/>
                </a:cubicBezTo>
                <a:cubicBezTo>
                  <a:pt x="11407" y="7381"/>
                  <a:pt x="11177" y="7419"/>
                  <a:pt x="11142" y="7625"/>
                </a:cubicBezTo>
                <a:cubicBezTo>
                  <a:pt x="11109" y="7610"/>
                  <a:pt x="11090" y="7603"/>
                  <a:pt x="11071" y="7595"/>
                </a:cubicBezTo>
                <a:cubicBezTo>
                  <a:pt x="11044" y="7620"/>
                  <a:pt x="11017" y="7645"/>
                  <a:pt x="10989" y="7670"/>
                </a:cubicBezTo>
                <a:lnTo>
                  <a:pt x="10989" y="7670"/>
                </a:lnTo>
                <a:cubicBezTo>
                  <a:pt x="10940" y="7605"/>
                  <a:pt x="10746" y="7472"/>
                  <a:pt x="10659" y="7444"/>
                </a:cubicBezTo>
                <a:cubicBezTo>
                  <a:pt x="10483" y="7386"/>
                  <a:pt x="10307" y="7325"/>
                  <a:pt x="10121" y="7263"/>
                </a:cubicBezTo>
                <a:cubicBezTo>
                  <a:pt x="10098" y="7202"/>
                  <a:pt x="10075" y="7138"/>
                  <a:pt x="10046" y="7062"/>
                </a:cubicBezTo>
                <a:cubicBezTo>
                  <a:pt x="9801" y="7017"/>
                  <a:pt x="9584" y="6861"/>
                  <a:pt x="9313" y="6849"/>
                </a:cubicBezTo>
                <a:cubicBezTo>
                  <a:pt x="9293" y="6710"/>
                  <a:pt x="9129" y="6726"/>
                  <a:pt x="9076" y="6633"/>
                </a:cubicBezTo>
                <a:cubicBezTo>
                  <a:pt x="9005" y="6637"/>
                  <a:pt x="8991" y="6680"/>
                  <a:pt x="8963" y="6707"/>
                </a:cubicBezTo>
                <a:cubicBezTo>
                  <a:pt x="8907" y="6686"/>
                  <a:pt x="8923" y="6624"/>
                  <a:pt x="8886" y="6575"/>
                </a:cubicBezTo>
                <a:cubicBezTo>
                  <a:pt x="8866" y="6579"/>
                  <a:pt x="8845" y="6580"/>
                  <a:pt x="8825" y="6580"/>
                </a:cubicBezTo>
                <a:cubicBezTo>
                  <a:pt x="8707" y="6580"/>
                  <a:pt x="8596" y="6529"/>
                  <a:pt x="8485" y="6476"/>
                </a:cubicBezTo>
                <a:lnTo>
                  <a:pt x="8482" y="6475"/>
                </a:lnTo>
                <a:cubicBezTo>
                  <a:pt x="8475" y="6476"/>
                  <a:pt x="8468" y="6476"/>
                  <a:pt x="8461" y="6476"/>
                </a:cubicBezTo>
                <a:cubicBezTo>
                  <a:pt x="8446" y="6476"/>
                  <a:pt x="8433" y="6472"/>
                  <a:pt x="8433" y="6450"/>
                </a:cubicBezTo>
                <a:cubicBezTo>
                  <a:pt x="8433" y="6439"/>
                  <a:pt x="8455" y="6429"/>
                  <a:pt x="8466" y="6418"/>
                </a:cubicBezTo>
                <a:lnTo>
                  <a:pt x="8468" y="6415"/>
                </a:lnTo>
                <a:cubicBezTo>
                  <a:pt x="8458" y="6373"/>
                  <a:pt x="8414" y="6343"/>
                  <a:pt x="8388" y="6343"/>
                </a:cubicBezTo>
                <a:cubicBezTo>
                  <a:pt x="8385" y="6343"/>
                  <a:pt x="8382" y="6344"/>
                  <a:pt x="8380" y="6344"/>
                </a:cubicBezTo>
                <a:cubicBezTo>
                  <a:pt x="8363" y="6350"/>
                  <a:pt x="8347" y="6352"/>
                  <a:pt x="8331" y="6352"/>
                </a:cubicBezTo>
                <a:cubicBezTo>
                  <a:pt x="8255" y="6352"/>
                  <a:pt x="8183" y="6303"/>
                  <a:pt x="8112" y="6303"/>
                </a:cubicBezTo>
                <a:cubicBezTo>
                  <a:pt x="8093" y="6303"/>
                  <a:pt x="8073" y="6306"/>
                  <a:pt x="8054" y="6316"/>
                </a:cubicBezTo>
                <a:cubicBezTo>
                  <a:pt x="8040" y="6322"/>
                  <a:pt x="8028" y="6325"/>
                  <a:pt x="8016" y="6325"/>
                </a:cubicBezTo>
                <a:cubicBezTo>
                  <a:pt x="7971" y="6325"/>
                  <a:pt x="7938" y="6285"/>
                  <a:pt x="7897" y="6285"/>
                </a:cubicBezTo>
                <a:cubicBezTo>
                  <a:pt x="7890" y="6285"/>
                  <a:pt x="7882" y="6286"/>
                  <a:pt x="7875" y="6288"/>
                </a:cubicBezTo>
                <a:cubicBezTo>
                  <a:pt x="7918" y="6266"/>
                  <a:pt x="7961" y="6243"/>
                  <a:pt x="8034" y="6205"/>
                </a:cubicBezTo>
                <a:cubicBezTo>
                  <a:pt x="7913" y="6153"/>
                  <a:pt x="7869" y="6035"/>
                  <a:pt x="7748" y="5994"/>
                </a:cubicBezTo>
                <a:cubicBezTo>
                  <a:pt x="7731" y="6011"/>
                  <a:pt x="7711" y="6030"/>
                  <a:pt x="7691" y="6050"/>
                </a:cubicBezTo>
                <a:cubicBezTo>
                  <a:pt x="7638" y="6028"/>
                  <a:pt x="7653" y="5965"/>
                  <a:pt x="7620" y="5925"/>
                </a:cubicBezTo>
                <a:cubicBezTo>
                  <a:pt x="7399" y="5906"/>
                  <a:pt x="7237" y="5705"/>
                  <a:pt x="7006" y="5705"/>
                </a:cubicBezTo>
                <a:cubicBezTo>
                  <a:pt x="6996" y="5705"/>
                  <a:pt x="6986" y="5705"/>
                  <a:pt x="6976" y="5706"/>
                </a:cubicBezTo>
                <a:cubicBezTo>
                  <a:pt x="6800" y="5546"/>
                  <a:pt x="6524" y="5544"/>
                  <a:pt x="6401" y="5330"/>
                </a:cubicBezTo>
                <a:cubicBezTo>
                  <a:pt x="6272" y="5312"/>
                  <a:pt x="6158" y="5266"/>
                  <a:pt x="6035" y="5266"/>
                </a:cubicBezTo>
                <a:cubicBezTo>
                  <a:pt x="6003" y="5266"/>
                  <a:pt x="5970" y="5269"/>
                  <a:pt x="5936" y="5277"/>
                </a:cubicBezTo>
                <a:cubicBezTo>
                  <a:pt x="5893" y="5194"/>
                  <a:pt x="5847" y="5078"/>
                  <a:pt x="5743" y="5076"/>
                </a:cubicBezTo>
                <a:cubicBezTo>
                  <a:pt x="5579" y="5075"/>
                  <a:pt x="5460" y="4971"/>
                  <a:pt x="5322" y="4920"/>
                </a:cubicBezTo>
                <a:cubicBezTo>
                  <a:pt x="5171" y="4866"/>
                  <a:pt x="5022" y="4813"/>
                  <a:pt x="4866" y="4787"/>
                </a:cubicBezTo>
                <a:cubicBezTo>
                  <a:pt x="4786" y="4774"/>
                  <a:pt x="4718" y="4692"/>
                  <a:pt x="4636" y="4692"/>
                </a:cubicBezTo>
                <a:cubicBezTo>
                  <a:pt x="4609" y="4692"/>
                  <a:pt x="4579" y="4701"/>
                  <a:pt x="4547" y="4726"/>
                </a:cubicBezTo>
                <a:cubicBezTo>
                  <a:pt x="4456" y="4678"/>
                  <a:pt x="4349" y="4657"/>
                  <a:pt x="4263" y="4610"/>
                </a:cubicBezTo>
                <a:cubicBezTo>
                  <a:pt x="4129" y="4540"/>
                  <a:pt x="3998" y="4522"/>
                  <a:pt x="3854" y="4509"/>
                </a:cubicBezTo>
                <a:cubicBezTo>
                  <a:pt x="3850" y="4509"/>
                  <a:pt x="3847" y="4508"/>
                  <a:pt x="3844" y="4508"/>
                </a:cubicBezTo>
                <a:cubicBezTo>
                  <a:pt x="3780" y="4508"/>
                  <a:pt x="3787" y="4576"/>
                  <a:pt x="3742" y="4578"/>
                </a:cubicBezTo>
                <a:lnTo>
                  <a:pt x="3740" y="4581"/>
                </a:lnTo>
                <a:cubicBezTo>
                  <a:pt x="3745" y="4599"/>
                  <a:pt x="3750" y="4618"/>
                  <a:pt x="3755" y="4637"/>
                </a:cubicBezTo>
                <a:lnTo>
                  <a:pt x="3755" y="4637"/>
                </a:lnTo>
                <a:cubicBezTo>
                  <a:pt x="3709" y="4650"/>
                  <a:pt x="3663" y="4663"/>
                  <a:pt x="3624" y="4675"/>
                </a:cubicBezTo>
                <a:cubicBezTo>
                  <a:pt x="3547" y="4641"/>
                  <a:pt x="3563" y="4594"/>
                  <a:pt x="3596" y="4527"/>
                </a:cubicBezTo>
                <a:cubicBezTo>
                  <a:pt x="3540" y="4474"/>
                  <a:pt x="3440" y="4457"/>
                  <a:pt x="3400" y="4336"/>
                </a:cubicBezTo>
                <a:cubicBezTo>
                  <a:pt x="3296" y="4503"/>
                  <a:pt x="3085" y="4451"/>
                  <a:pt x="2984" y="4602"/>
                </a:cubicBezTo>
                <a:lnTo>
                  <a:pt x="2983" y="4605"/>
                </a:lnTo>
                <a:cubicBezTo>
                  <a:pt x="2975" y="4649"/>
                  <a:pt x="2965" y="4694"/>
                  <a:pt x="2957" y="4738"/>
                </a:cubicBezTo>
                <a:lnTo>
                  <a:pt x="2960" y="4739"/>
                </a:lnTo>
                <a:cubicBezTo>
                  <a:pt x="2981" y="4734"/>
                  <a:pt x="3001" y="4731"/>
                  <a:pt x="3021" y="4731"/>
                </a:cubicBezTo>
                <a:cubicBezTo>
                  <a:pt x="3156" y="4731"/>
                  <a:pt x="3256" y="4841"/>
                  <a:pt x="3378" y="4871"/>
                </a:cubicBezTo>
                <a:cubicBezTo>
                  <a:pt x="3462" y="4856"/>
                  <a:pt x="3382" y="4725"/>
                  <a:pt x="3493" y="4725"/>
                </a:cubicBezTo>
                <a:cubicBezTo>
                  <a:pt x="3497" y="4725"/>
                  <a:pt x="3501" y="4725"/>
                  <a:pt x="3505" y="4725"/>
                </a:cubicBezTo>
                <a:cubicBezTo>
                  <a:pt x="3527" y="4779"/>
                  <a:pt x="3469" y="4850"/>
                  <a:pt x="3534" y="4928"/>
                </a:cubicBezTo>
                <a:cubicBezTo>
                  <a:pt x="3772" y="4958"/>
                  <a:pt x="4020" y="5048"/>
                  <a:pt x="4272" y="5132"/>
                </a:cubicBezTo>
                <a:cubicBezTo>
                  <a:pt x="4338" y="5113"/>
                  <a:pt x="4405" y="5094"/>
                  <a:pt x="4480" y="5073"/>
                </a:cubicBezTo>
                <a:cubicBezTo>
                  <a:pt x="4505" y="5100"/>
                  <a:pt x="4531" y="5127"/>
                  <a:pt x="4557" y="5156"/>
                </a:cubicBezTo>
                <a:cubicBezTo>
                  <a:pt x="4600" y="5123"/>
                  <a:pt x="4650" y="5122"/>
                  <a:pt x="4700" y="5122"/>
                </a:cubicBezTo>
                <a:cubicBezTo>
                  <a:pt x="4703" y="5122"/>
                  <a:pt x="4707" y="5122"/>
                  <a:pt x="4710" y="5122"/>
                </a:cubicBezTo>
                <a:cubicBezTo>
                  <a:pt x="4755" y="5122"/>
                  <a:pt x="4800" y="5121"/>
                  <a:pt x="4840" y="5097"/>
                </a:cubicBezTo>
                <a:lnTo>
                  <a:pt x="4840" y="5097"/>
                </a:lnTo>
                <a:cubicBezTo>
                  <a:pt x="4854" y="5228"/>
                  <a:pt x="5009" y="5187"/>
                  <a:pt x="5058" y="5275"/>
                </a:cubicBezTo>
                <a:cubicBezTo>
                  <a:pt x="5074" y="5258"/>
                  <a:pt x="5088" y="5242"/>
                  <a:pt x="5101" y="5226"/>
                </a:cubicBezTo>
                <a:cubicBezTo>
                  <a:pt x="5163" y="5243"/>
                  <a:pt x="5139" y="5311"/>
                  <a:pt x="5189" y="5354"/>
                </a:cubicBezTo>
                <a:cubicBezTo>
                  <a:pt x="5207" y="5358"/>
                  <a:pt x="5245" y="5366"/>
                  <a:pt x="5283" y="5373"/>
                </a:cubicBezTo>
                <a:cubicBezTo>
                  <a:pt x="5297" y="5434"/>
                  <a:pt x="5170" y="5428"/>
                  <a:pt x="5226" y="5518"/>
                </a:cubicBezTo>
                <a:cubicBezTo>
                  <a:pt x="5247" y="5550"/>
                  <a:pt x="5280" y="5553"/>
                  <a:pt x="5316" y="5553"/>
                </a:cubicBezTo>
                <a:cubicBezTo>
                  <a:pt x="5325" y="5553"/>
                  <a:pt x="5333" y="5552"/>
                  <a:pt x="5342" y="5552"/>
                </a:cubicBezTo>
                <a:cubicBezTo>
                  <a:pt x="5362" y="5552"/>
                  <a:pt x="5383" y="5553"/>
                  <a:pt x="5403" y="5560"/>
                </a:cubicBezTo>
                <a:cubicBezTo>
                  <a:pt x="5405" y="5529"/>
                  <a:pt x="5407" y="5499"/>
                  <a:pt x="5410" y="5468"/>
                </a:cubicBezTo>
                <a:cubicBezTo>
                  <a:pt x="5421" y="5460"/>
                  <a:pt x="5430" y="5457"/>
                  <a:pt x="5438" y="5457"/>
                </a:cubicBezTo>
                <a:cubicBezTo>
                  <a:pt x="5464" y="5457"/>
                  <a:pt x="5483" y="5488"/>
                  <a:pt x="5508" y="5493"/>
                </a:cubicBezTo>
                <a:cubicBezTo>
                  <a:pt x="5537" y="5539"/>
                  <a:pt x="5455" y="5584"/>
                  <a:pt x="5514" y="5629"/>
                </a:cubicBezTo>
                <a:cubicBezTo>
                  <a:pt x="5614" y="5694"/>
                  <a:pt x="5737" y="5653"/>
                  <a:pt x="5849" y="5679"/>
                </a:cubicBezTo>
                <a:cubicBezTo>
                  <a:pt x="5936" y="5703"/>
                  <a:pt x="5908" y="5807"/>
                  <a:pt x="5995" y="5862"/>
                </a:cubicBezTo>
                <a:cubicBezTo>
                  <a:pt x="6059" y="5896"/>
                  <a:pt x="6158" y="5902"/>
                  <a:pt x="6221" y="5913"/>
                </a:cubicBezTo>
                <a:cubicBezTo>
                  <a:pt x="6456" y="6118"/>
                  <a:pt x="6644" y="6334"/>
                  <a:pt x="6904" y="6468"/>
                </a:cubicBezTo>
                <a:cubicBezTo>
                  <a:pt x="6933" y="6461"/>
                  <a:pt x="6961" y="6459"/>
                  <a:pt x="6989" y="6459"/>
                </a:cubicBezTo>
                <a:cubicBezTo>
                  <a:pt x="7059" y="6459"/>
                  <a:pt x="7127" y="6474"/>
                  <a:pt x="7196" y="6485"/>
                </a:cubicBezTo>
                <a:cubicBezTo>
                  <a:pt x="7189" y="6521"/>
                  <a:pt x="7182" y="6557"/>
                  <a:pt x="7173" y="6605"/>
                </a:cubicBezTo>
                <a:cubicBezTo>
                  <a:pt x="7345" y="6645"/>
                  <a:pt x="7390" y="6860"/>
                  <a:pt x="7564" y="6881"/>
                </a:cubicBezTo>
                <a:cubicBezTo>
                  <a:pt x="7737" y="6902"/>
                  <a:pt x="7845" y="7016"/>
                  <a:pt x="7973" y="7109"/>
                </a:cubicBezTo>
                <a:cubicBezTo>
                  <a:pt x="8111" y="7209"/>
                  <a:pt x="8281" y="7240"/>
                  <a:pt x="8444" y="7283"/>
                </a:cubicBezTo>
                <a:cubicBezTo>
                  <a:pt x="8493" y="7336"/>
                  <a:pt x="8468" y="7423"/>
                  <a:pt x="8533" y="7470"/>
                </a:cubicBezTo>
                <a:cubicBezTo>
                  <a:pt x="8573" y="7456"/>
                  <a:pt x="8585" y="7396"/>
                  <a:pt x="8638" y="7396"/>
                </a:cubicBezTo>
                <a:cubicBezTo>
                  <a:pt x="8643" y="7396"/>
                  <a:pt x="8649" y="7397"/>
                  <a:pt x="8655" y="7398"/>
                </a:cubicBezTo>
                <a:cubicBezTo>
                  <a:pt x="8716" y="7419"/>
                  <a:pt x="8681" y="7514"/>
                  <a:pt x="8749" y="7536"/>
                </a:cubicBezTo>
                <a:cubicBezTo>
                  <a:pt x="8792" y="7511"/>
                  <a:pt x="8758" y="7465"/>
                  <a:pt x="8784" y="7420"/>
                </a:cubicBezTo>
                <a:lnTo>
                  <a:pt x="8784" y="7420"/>
                </a:lnTo>
                <a:cubicBezTo>
                  <a:pt x="8903" y="7479"/>
                  <a:pt x="9021" y="7556"/>
                  <a:pt x="9166" y="7556"/>
                </a:cubicBezTo>
                <a:cubicBezTo>
                  <a:pt x="9178" y="7556"/>
                  <a:pt x="9190" y="7555"/>
                  <a:pt x="9202" y="7554"/>
                </a:cubicBezTo>
                <a:cubicBezTo>
                  <a:pt x="9245" y="7599"/>
                  <a:pt x="9292" y="7647"/>
                  <a:pt x="9340" y="7696"/>
                </a:cubicBezTo>
                <a:lnTo>
                  <a:pt x="9343" y="7698"/>
                </a:lnTo>
                <a:cubicBezTo>
                  <a:pt x="9348" y="7697"/>
                  <a:pt x="9353" y="7697"/>
                  <a:pt x="9359" y="7697"/>
                </a:cubicBezTo>
                <a:cubicBezTo>
                  <a:pt x="9478" y="7697"/>
                  <a:pt x="9483" y="7826"/>
                  <a:pt x="9547" y="7884"/>
                </a:cubicBezTo>
                <a:cubicBezTo>
                  <a:pt x="9570" y="7881"/>
                  <a:pt x="9599" y="7885"/>
                  <a:pt x="9608" y="7874"/>
                </a:cubicBezTo>
                <a:cubicBezTo>
                  <a:pt x="9636" y="7835"/>
                  <a:pt x="9658" y="7791"/>
                  <a:pt x="9665" y="7780"/>
                </a:cubicBezTo>
                <a:cubicBezTo>
                  <a:pt x="9683" y="7688"/>
                  <a:pt x="9590" y="7689"/>
                  <a:pt x="9615" y="7614"/>
                </a:cubicBezTo>
                <a:lnTo>
                  <a:pt x="9615" y="7614"/>
                </a:lnTo>
                <a:cubicBezTo>
                  <a:pt x="9795" y="7634"/>
                  <a:pt x="9878" y="7818"/>
                  <a:pt x="10038" y="7869"/>
                </a:cubicBezTo>
                <a:cubicBezTo>
                  <a:pt x="10194" y="7918"/>
                  <a:pt x="10291" y="8057"/>
                  <a:pt x="10427" y="8147"/>
                </a:cubicBezTo>
                <a:cubicBezTo>
                  <a:pt x="10428" y="8273"/>
                  <a:pt x="10230" y="8199"/>
                  <a:pt x="10259" y="8313"/>
                </a:cubicBezTo>
                <a:cubicBezTo>
                  <a:pt x="10205" y="8411"/>
                  <a:pt x="10295" y="8484"/>
                  <a:pt x="10265" y="8565"/>
                </a:cubicBezTo>
                <a:cubicBezTo>
                  <a:pt x="10237" y="8565"/>
                  <a:pt x="10209" y="8547"/>
                  <a:pt x="10178" y="8547"/>
                </a:cubicBezTo>
                <a:cubicBezTo>
                  <a:pt x="10157" y="8547"/>
                  <a:pt x="10135" y="8555"/>
                  <a:pt x="10110" y="8581"/>
                </a:cubicBezTo>
                <a:cubicBezTo>
                  <a:pt x="10198" y="8645"/>
                  <a:pt x="10213" y="8750"/>
                  <a:pt x="10238" y="8856"/>
                </a:cubicBezTo>
                <a:cubicBezTo>
                  <a:pt x="10180" y="8931"/>
                  <a:pt x="10122" y="9009"/>
                  <a:pt x="10003" y="9036"/>
                </a:cubicBezTo>
                <a:cubicBezTo>
                  <a:pt x="10018" y="9244"/>
                  <a:pt x="9844" y="9325"/>
                  <a:pt x="9711" y="9437"/>
                </a:cubicBezTo>
                <a:lnTo>
                  <a:pt x="9709" y="9440"/>
                </a:lnTo>
                <a:cubicBezTo>
                  <a:pt x="9640" y="9522"/>
                  <a:pt x="9585" y="9649"/>
                  <a:pt x="9501" y="9673"/>
                </a:cubicBezTo>
                <a:cubicBezTo>
                  <a:pt x="9372" y="9709"/>
                  <a:pt x="9347" y="9826"/>
                  <a:pt x="9257" y="9882"/>
                </a:cubicBezTo>
                <a:cubicBezTo>
                  <a:pt x="9174" y="9933"/>
                  <a:pt x="9188" y="10019"/>
                  <a:pt x="9155" y="10108"/>
                </a:cubicBezTo>
                <a:cubicBezTo>
                  <a:pt x="8968" y="10113"/>
                  <a:pt x="8775" y="10119"/>
                  <a:pt x="8582" y="10123"/>
                </a:cubicBezTo>
                <a:cubicBezTo>
                  <a:pt x="8493" y="10065"/>
                  <a:pt x="8415" y="10004"/>
                  <a:pt x="8417" y="9885"/>
                </a:cubicBezTo>
                <a:cubicBezTo>
                  <a:pt x="8406" y="9882"/>
                  <a:pt x="8396" y="9880"/>
                  <a:pt x="8388" y="9880"/>
                </a:cubicBezTo>
                <a:cubicBezTo>
                  <a:pt x="8344" y="9880"/>
                  <a:pt x="8326" y="9923"/>
                  <a:pt x="8298" y="9952"/>
                </a:cubicBezTo>
                <a:cubicBezTo>
                  <a:pt x="8183" y="9865"/>
                  <a:pt x="8094" y="9744"/>
                  <a:pt x="7966" y="9682"/>
                </a:cubicBezTo>
                <a:cubicBezTo>
                  <a:pt x="7914" y="9688"/>
                  <a:pt x="7887" y="9717"/>
                  <a:pt x="7858" y="9776"/>
                </a:cubicBezTo>
                <a:cubicBezTo>
                  <a:pt x="7776" y="9599"/>
                  <a:pt x="7612" y="9639"/>
                  <a:pt x="7478" y="9603"/>
                </a:cubicBezTo>
                <a:cubicBezTo>
                  <a:pt x="7482" y="9584"/>
                  <a:pt x="7487" y="9565"/>
                  <a:pt x="7497" y="9529"/>
                </a:cubicBezTo>
                <a:cubicBezTo>
                  <a:pt x="7397" y="9478"/>
                  <a:pt x="7248" y="9522"/>
                  <a:pt x="7179" y="9399"/>
                </a:cubicBezTo>
                <a:cubicBezTo>
                  <a:pt x="7179" y="9399"/>
                  <a:pt x="7178" y="9399"/>
                  <a:pt x="7178" y="9399"/>
                </a:cubicBezTo>
                <a:cubicBezTo>
                  <a:pt x="7106" y="9399"/>
                  <a:pt x="7032" y="9448"/>
                  <a:pt x="6961" y="9448"/>
                </a:cubicBezTo>
                <a:cubicBezTo>
                  <a:pt x="6921" y="9448"/>
                  <a:pt x="6882" y="9433"/>
                  <a:pt x="6844" y="9388"/>
                </a:cubicBezTo>
                <a:cubicBezTo>
                  <a:pt x="6874" y="9362"/>
                  <a:pt x="6902" y="9337"/>
                  <a:pt x="6939" y="9304"/>
                </a:cubicBezTo>
                <a:cubicBezTo>
                  <a:pt x="6865" y="9291"/>
                  <a:pt x="6800" y="9278"/>
                  <a:pt x="6734" y="9267"/>
                </a:cubicBezTo>
                <a:lnTo>
                  <a:pt x="6734" y="9267"/>
                </a:lnTo>
                <a:cubicBezTo>
                  <a:pt x="6724" y="9239"/>
                  <a:pt x="6714" y="9211"/>
                  <a:pt x="6702" y="9171"/>
                </a:cubicBezTo>
                <a:cubicBezTo>
                  <a:pt x="6689" y="9175"/>
                  <a:pt x="6677" y="9176"/>
                  <a:pt x="6665" y="9176"/>
                </a:cubicBezTo>
                <a:cubicBezTo>
                  <a:pt x="6576" y="9176"/>
                  <a:pt x="6509" y="9091"/>
                  <a:pt x="6414" y="9091"/>
                </a:cubicBezTo>
                <a:cubicBezTo>
                  <a:pt x="6406" y="9091"/>
                  <a:pt x="6398" y="9092"/>
                  <a:pt x="6389" y="9093"/>
                </a:cubicBezTo>
                <a:cubicBezTo>
                  <a:pt x="6332" y="9044"/>
                  <a:pt x="6344" y="8932"/>
                  <a:pt x="6250" y="8922"/>
                </a:cubicBezTo>
                <a:cubicBezTo>
                  <a:pt x="6233" y="8915"/>
                  <a:pt x="6216" y="8912"/>
                  <a:pt x="6200" y="8912"/>
                </a:cubicBezTo>
                <a:cubicBezTo>
                  <a:pt x="6147" y="8912"/>
                  <a:pt x="6100" y="8942"/>
                  <a:pt x="6045" y="8942"/>
                </a:cubicBezTo>
                <a:cubicBezTo>
                  <a:pt x="6038" y="8942"/>
                  <a:pt x="6031" y="8941"/>
                  <a:pt x="6023" y="8940"/>
                </a:cubicBezTo>
                <a:cubicBezTo>
                  <a:pt x="5978" y="8806"/>
                  <a:pt x="5832" y="8834"/>
                  <a:pt x="5730" y="8782"/>
                </a:cubicBezTo>
                <a:cubicBezTo>
                  <a:pt x="5683" y="8757"/>
                  <a:pt x="5733" y="8730"/>
                  <a:pt x="5722" y="8683"/>
                </a:cubicBezTo>
                <a:lnTo>
                  <a:pt x="5722" y="8683"/>
                </a:lnTo>
                <a:cubicBezTo>
                  <a:pt x="5692" y="8691"/>
                  <a:pt x="5665" y="8694"/>
                  <a:pt x="5639" y="8694"/>
                </a:cubicBezTo>
                <a:cubicBezTo>
                  <a:pt x="5422" y="8694"/>
                  <a:pt x="5307" y="8445"/>
                  <a:pt x="5093" y="8414"/>
                </a:cubicBezTo>
                <a:cubicBezTo>
                  <a:pt x="5082" y="8382"/>
                  <a:pt x="5072" y="8354"/>
                  <a:pt x="5062" y="8324"/>
                </a:cubicBezTo>
                <a:cubicBezTo>
                  <a:pt x="4910" y="8276"/>
                  <a:pt x="4762" y="8222"/>
                  <a:pt x="4649" y="8089"/>
                </a:cubicBezTo>
                <a:cubicBezTo>
                  <a:pt x="4540" y="8070"/>
                  <a:pt x="4424" y="8050"/>
                  <a:pt x="4317" y="8031"/>
                </a:cubicBezTo>
                <a:cubicBezTo>
                  <a:pt x="4131" y="7857"/>
                  <a:pt x="3898" y="7775"/>
                  <a:pt x="3692" y="7647"/>
                </a:cubicBezTo>
                <a:cubicBezTo>
                  <a:pt x="3640" y="7663"/>
                  <a:pt x="3593" y="7676"/>
                  <a:pt x="3545" y="7690"/>
                </a:cubicBezTo>
                <a:lnTo>
                  <a:pt x="3545" y="7690"/>
                </a:lnTo>
                <a:cubicBezTo>
                  <a:pt x="3521" y="7653"/>
                  <a:pt x="3501" y="7640"/>
                  <a:pt x="3483" y="7640"/>
                </a:cubicBezTo>
                <a:cubicBezTo>
                  <a:pt x="3449" y="7640"/>
                  <a:pt x="3423" y="7689"/>
                  <a:pt x="3394" y="7719"/>
                </a:cubicBezTo>
                <a:cubicBezTo>
                  <a:pt x="3336" y="7700"/>
                  <a:pt x="3351" y="7639"/>
                  <a:pt x="3318" y="7588"/>
                </a:cubicBezTo>
                <a:cubicBezTo>
                  <a:pt x="3304" y="7588"/>
                  <a:pt x="3291" y="7588"/>
                  <a:pt x="3277" y="7588"/>
                </a:cubicBezTo>
                <a:cubicBezTo>
                  <a:pt x="3266" y="7588"/>
                  <a:pt x="3255" y="7588"/>
                  <a:pt x="3244" y="7588"/>
                </a:cubicBezTo>
                <a:cubicBezTo>
                  <a:pt x="3139" y="7588"/>
                  <a:pt x="3028" y="7583"/>
                  <a:pt x="2939" y="7492"/>
                </a:cubicBezTo>
                <a:cubicBezTo>
                  <a:pt x="2911" y="7537"/>
                  <a:pt x="2884" y="7580"/>
                  <a:pt x="2857" y="7623"/>
                </a:cubicBezTo>
                <a:cubicBezTo>
                  <a:pt x="2813" y="7600"/>
                  <a:pt x="2762" y="7591"/>
                  <a:pt x="2739" y="7541"/>
                </a:cubicBezTo>
                <a:lnTo>
                  <a:pt x="2735" y="7538"/>
                </a:lnTo>
                <a:cubicBezTo>
                  <a:pt x="2729" y="7540"/>
                  <a:pt x="2724" y="7540"/>
                  <a:pt x="2719" y="7540"/>
                </a:cubicBezTo>
                <a:cubicBezTo>
                  <a:pt x="2665" y="7540"/>
                  <a:pt x="2667" y="7470"/>
                  <a:pt x="2625" y="7452"/>
                </a:cubicBezTo>
                <a:cubicBezTo>
                  <a:pt x="2606" y="7472"/>
                  <a:pt x="2586" y="7491"/>
                  <a:pt x="2562" y="7515"/>
                </a:cubicBezTo>
                <a:cubicBezTo>
                  <a:pt x="2441" y="7430"/>
                  <a:pt x="2285" y="7395"/>
                  <a:pt x="2185" y="7257"/>
                </a:cubicBezTo>
                <a:cubicBezTo>
                  <a:pt x="2163" y="7268"/>
                  <a:pt x="2140" y="7272"/>
                  <a:pt x="2116" y="7272"/>
                </a:cubicBezTo>
                <a:cubicBezTo>
                  <a:pt x="2067" y="7272"/>
                  <a:pt x="2013" y="7257"/>
                  <a:pt x="1963" y="7257"/>
                </a:cubicBezTo>
                <a:cubicBezTo>
                  <a:pt x="1906" y="7257"/>
                  <a:pt x="1852" y="7277"/>
                  <a:pt x="1812" y="7361"/>
                </a:cubicBezTo>
                <a:cubicBezTo>
                  <a:pt x="1718" y="7343"/>
                  <a:pt x="1622" y="7326"/>
                  <a:pt x="1534" y="7311"/>
                </a:cubicBezTo>
                <a:cubicBezTo>
                  <a:pt x="1470" y="7317"/>
                  <a:pt x="1474" y="7400"/>
                  <a:pt x="1413" y="7400"/>
                </a:cubicBezTo>
                <a:cubicBezTo>
                  <a:pt x="1412" y="7400"/>
                  <a:pt x="1412" y="7400"/>
                  <a:pt x="1412" y="7400"/>
                </a:cubicBezTo>
                <a:cubicBezTo>
                  <a:pt x="1411" y="7400"/>
                  <a:pt x="1410" y="7400"/>
                  <a:pt x="1409" y="7400"/>
                </a:cubicBezTo>
                <a:cubicBezTo>
                  <a:pt x="1333" y="7400"/>
                  <a:pt x="1346" y="7277"/>
                  <a:pt x="1268" y="7277"/>
                </a:cubicBezTo>
                <a:cubicBezTo>
                  <a:pt x="1262" y="7277"/>
                  <a:pt x="1255" y="7277"/>
                  <a:pt x="1248" y="7279"/>
                </a:cubicBezTo>
                <a:cubicBezTo>
                  <a:pt x="1221" y="7295"/>
                  <a:pt x="1192" y="7310"/>
                  <a:pt x="1161" y="7327"/>
                </a:cubicBezTo>
                <a:cubicBezTo>
                  <a:pt x="1134" y="7262"/>
                  <a:pt x="1110" y="7198"/>
                  <a:pt x="1086" y="7138"/>
                </a:cubicBezTo>
                <a:cubicBezTo>
                  <a:pt x="1064" y="7138"/>
                  <a:pt x="1042" y="7136"/>
                  <a:pt x="1022" y="7136"/>
                </a:cubicBezTo>
                <a:cubicBezTo>
                  <a:pt x="968" y="7136"/>
                  <a:pt x="926" y="7147"/>
                  <a:pt x="926" y="7227"/>
                </a:cubicBezTo>
                <a:lnTo>
                  <a:pt x="926" y="7227"/>
                </a:lnTo>
                <a:cubicBezTo>
                  <a:pt x="900" y="7251"/>
                  <a:pt x="873" y="7275"/>
                  <a:pt x="838" y="7307"/>
                </a:cubicBezTo>
                <a:cubicBezTo>
                  <a:pt x="823" y="7272"/>
                  <a:pt x="809" y="7237"/>
                  <a:pt x="796" y="7202"/>
                </a:cubicBezTo>
                <a:lnTo>
                  <a:pt x="792" y="7201"/>
                </a:lnTo>
                <a:cubicBezTo>
                  <a:pt x="748" y="7239"/>
                  <a:pt x="704" y="7277"/>
                  <a:pt x="638" y="7333"/>
                </a:cubicBezTo>
                <a:cubicBezTo>
                  <a:pt x="769" y="7390"/>
                  <a:pt x="819" y="7552"/>
                  <a:pt x="966" y="7552"/>
                </a:cubicBezTo>
                <a:cubicBezTo>
                  <a:pt x="979" y="7552"/>
                  <a:pt x="992" y="7551"/>
                  <a:pt x="1007" y="7548"/>
                </a:cubicBezTo>
                <a:lnTo>
                  <a:pt x="1007" y="7548"/>
                </a:lnTo>
                <a:cubicBezTo>
                  <a:pt x="1039" y="7605"/>
                  <a:pt x="1013" y="7641"/>
                  <a:pt x="999" y="7702"/>
                </a:cubicBezTo>
                <a:cubicBezTo>
                  <a:pt x="1030" y="7692"/>
                  <a:pt x="1060" y="7688"/>
                  <a:pt x="1087" y="7688"/>
                </a:cubicBezTo>
                <a:cubicBezTo>
                  <a:pt x="1233" y="7688"/>
                  <a:pt x="1343" y="7804"/>
                  <a:pt x="1481" y="7832"/>
                </a:cubicBezTo>
                <a:lnTo>
                  <a:pt x="1484" y="7834"/>
                </a:lnTo>
                <a:cubicBezTo>
                  <a:pt x="1569" y="7888"/>
                  <a:pt x="1662" y="7926"/>
                  <a:pt x="1740" y="7995"/>
                </a:cubicBezTo>
                <a:cubicBezTo>
                  <a:pt x="1789" y="8040"/>
                  <a:pt x="1848" y="8089"/>
                  <a:pt x="1922" y="8089"/>
                </a:cubicBezTo>
                <a:cubicBezTo>
                  <a:pt x="1942" y="8089"/>
                  <a:pt x="1963" y="8086"/>
                  <a:pt x="1985" y="8077"/>
                </a:cubicBezTo>
                <a:cubicBezTo>
                  <a:pt x="1992" y="8075"/>
                  <a:pt x="2000" y="8074"/>
                  <a:pt x="2008" y="8074"/>
                </a:cubicBezTo>
                <a:cubicBezTo>
                  <a:pt x="2030" y="8074"/>
                  <a:pt x="2054" y="8081"/>
                  <a:pt x="2071" y="8091"/>
                </a:cubicBezTo>
                <a:cubicBezTo>
                  <a:pt x="2310" y="8247"/>
                  <a:pt x="2604" y="8224"/>
                  <a:pt x="2860" y="8327"/>
                </a:cubicBezTo>
                <a:cubicBezTo>
                  <a:pt x="2894" y="8281"/>
                  <a:pt x="2926" y="8236"/>
                  <a:pt x="2959" y="8189"/>
                </a:cubicBezTo>
                <a:cubicBezTo>
                  <a:pt x="3023" y="8238"/>
                  <a:pt x="2977" y="8285"/>
                  <a:pt x="2974" y="8325"/>
                </a:cubicBezTo>
                <a:cubicBezTo>
                  <a:pt x="3470" y="8479"/>
                  <a:pt x="3961" y="8640"/>
                  <a:pt x="4406" y="8974"/>
                </a:cubicBezTo>
                <a:cubicBezTo>
                  <a:pt x="4408" y="8974"/>
                  <a:pt x="4410" y="8975"/>
                  <a:pt x="4413" y="8975"/>
                </a:cubicBezTo>
                <a:cubicBezTo>
                  <a:pt x="4436" y="8975"/>
                  <a:pt x="4473" y="8957"/>
                  <a:pt x="4509" y="8957"/>
                </a:cubicBezTo>
                <a:cubicBezTo>
                  <a:pt x="4533" y="8957"/>
                  <a:pt x="4556" y="8965"/>
                  <a:pt x="4576" y="8990"/>
                </a:cubicBezTo>
                <a:cubicBezTo>
                  <a:pt x="4724" y="9177"/>
                  <a:pt x="4972" y="9197"/>
                  <a:pt x="5145" y="9346"/>
                </a:cubicBezTo>
                <a:cubicBezTo>
                  <a:pt x="5275" y="9459"/>
                  <a:pt x="5427" y="9561"/>
                  <a:pt x="5611" y="9594"/>
                </a:cubicBezTo>
                <a:cubicBezTo>
                  <a:pt x="5599" y="9640"/>
                  <a:pt x="5592" y="9665"/>
                  <a:pt x="5585" y="9690"/>
                </a:cubicBezTo>
                <a:cubicBezTo>
                  <a:pt x="5619" y="9734"/>
                  <a:pt x="5661" y="9744"/>
                  <a:pt x="5705" y="9744"/>
                </a:cubicBezTo>
                <a:cubicBezTo>
                  <a:pt x="5742" y="9744"/>
                  <a:pt x="5782" y="9737"/>
                  <a:pt x="5820" y="9737"/>
                </a:cubicBezTo>
                <a:cubicBezTo>
                  <a:pt x="5826" y="9737"/>
                  <a:pt x="5832" y="9737"/>
                  <a:pt x="5838" y="9738"/>
                </a:cubicBezTo>
                <a:cubicBezTo>
                  <a:pt x="5829" y="9760"/>
                  <a:pt x="5823" y="9780"/>
                  <a:pt x="5814" y="9802"/>
                </a:cubicBezTo>
                <a:cubicBezTo>
                  <a:pt x="5826" y="9860"/>
                  <a:pt x="5883" y="9853"/>
                  <a:pt x="5918" y="9878"/>
                </a:cubicBezTo>
                <a:cubicBezTo>
                  <a:pt x="5935" y="9856"/>
                  <a:pt x="5947" y="9840"/>
                  <a:pt x="5967" y="9815"/>
                </a:cubicBezTo>
                <a:cubicBezTo>
                  <a:pt x="6029" y="9872"/>
                  <a:pt x="6025" y="9990"/>
                  <a:pt x="6141" y="9998"/>
                </a:cubicBezTo>
                <a:cubicBezTo>
                  <a:pt x="6156" y="9984"/>
                  <a:pt x="6174" y="9963"/>
                  <a:pt x="6197" y="9938"/>
                </a:cubicBezTo>
                <a:cubicBezTo>
                  <a:pt x="6352" y="10052"/>
                  <a:pt x="6538" y="10112"/>
                  <a:pt x="6672" y="10285"/>
                </a:cubicBezTo>
                <a:cubicBezTo>
                  <a:pt x="6780" y="10423"/>
                  <a:pt x="6982" y="10485"/>
                  <a:pt x="7187" y="10485"/>
                </a:cubicBezTo>
                <a:cubicBezTo>
                  <a:pt x="7189" y="10485"/>
                  <a:pt x="7190" y="10485"/>
                  <a:pt x="7192" y="10485"/>
                </a:cubicBezTo>
                <a:cubicBezTo>
                  <a:pt x="7194" y="10485"/>
                  <a:pt x="7195" y="10485"/>
                  <a:pt x="7197" y="10485"/>
                </a:cubicBezTo>
                <a:cubicBezTo>
                  <a:pt x="7313" y="10485"/>
                  <a:pt x="7443" y="10520"/>
                  <a:pt x="7525" y="10628"/>
                </a:cubicBezTo>
                <a:cubicBezTo>
                  <a:pt x="7555" y="10597"/>
                  <a:pt x="7582" y="10570"/>
                  <a:pt x="7603" y="10550"/>
                </a:cubicBezTo>
                <a:cubicBezTo>
                  <a:pt x="7731" y="10552"/>
                  <a:pt x="7755" y="10648"/>
                  <a:pt x="7794" y="10722"/>
                </a:cubicBezTo>
                <a:cubicBezTo>
                  <a:pt x="7811" y="10731"/>
                  <a:pt x="7827" y="10734"/>
                  <a:pt x="7843" y="10734"/>
                </a:cubicBezTo>
                <a:cubicBezTo>
                  <a:pt x="7888" y="10734"/>
                  <a:pt x="7932" y="10706"/>
                  <a:pt x="7985" y="10706"/>
                </a:cubicBezTo>
                <a:cubicBezTo>
                  <a:pt x="7997" y="10706"/>
                  <a:pt x="8010" y="10708"/>
                  <a:pt x="8023" y="10711"/>
                </a:cubicBezTo>
                <a:cubicBezTo>
                  <a:pt x="8050" y="10803"/>
                  <a:pt x="8079" y="10908"/>
                  <a:pt x="8108" y="11008"/>
                </a:cubicBezTo>
                <a:cubicBezTo>
                  <a:pt x="8165" y="11017"/>
                  <a:pt x="8203" y="11024"/>
                  <a:pt x="8242" y="11031"/>
                </a:cubicBezTo>
                <a:cubicBezTo>
                  <a:pt x="8205" y="11103"/>
                  <a:pt x="8200" y="11166"/>
                  <a:pt x="8284" y="11204"/>
                </a:cubicBezTo>
                <a:cubicBezTo>
                  <a:pt x="8296" y="11344"/>
                  <a:pt x="8160" y="11457"/>
                  <a:pt x="8216" y="11598"/>
                </a:cubicBezTo>
                <a:cubicBezTo>
                  <a:pt x="8117" y="11787"/>
                  <a:pt x="7885" y="11857"/>
                  <a:pt x="7822" y="12070"/>
                </a:cubicBezTo>
                <a:cubicBezTo>
                  <a:pt x="7702" y="12035"/>
                  <a:pt x="7665" y="11916"/>
                  <a:pt x="7559" y="11843"/>
                </a:cubicBezTo>
                <a:cubicBezTo>
                  <a:pt x="7552" y="11840"/>
                  <a:pt x="7544" y="11839"/>
                  <a:pt x="7536" y="11839"/>
                </a:cubicBezTo>
                <a:cubicBezTo>
                  <a:pt x="7496" y="11839"/>
                  <a:pt x="7451" y="11867"/>
                  <a:pt x="7402" y="11873"/>
                </a:cubicBezTo>
                <a:cubicBezTo>
                  <a:pt x="7267" y="11768"/>
                  <a:pt x="7267" y="11768"/>
                  <a:pt x="7051" y="11725"/>
                </a:cubicBezTo>
                <a:lnTo>
                  <a:pt x="7048" y="11724"/>
                </a:lnTo>
                <a:cubicBezTo>
                  <a:pt x="6897" y="11701"/>
                  <a:pt x="6797" y="11584"/>
                  <a:pt x="6679" y="11507"/>
                </a:cubicBezTo>
                <a:cubicBezTo>
                  <a:pt x="6609" y="11460"/>
                  <a:pt x="6547" y="11421"/>
                  <a:pt x="6466" y="11421"/>
                </a:cubicBezTo>
                <a:cubicBezTo>
                  <a:pt x="6327" y="11420"/>
                  <a:pt x="6199" y="11369"/>
                  <a:pt x="6059" y="11338"/>
                </a:cubicBezTo>
                <a:cubicBezTo>
                  <a:pt x="6036" y="11279"/>
                  <a:pt x="6011" y="11216"/>
                  <a:pt x="5987" y="11158"/>
                </a:cubicBezTo>
                <a:cubicBezTo>
                  <a:pt x="5971" y="11154"/>
                  <a:pt x="5957" y="11152"/>
                  <a:pt x="5944" y="11152"/>
                </a:cubicBezTo>
                <a:cubicBezTo>
                  <a:pt x="5902" y="11152"/>
                  <a:pt x="5883" y="11174"/>
                  <a:pt x="5887" y="11224"/>
                </a:cubicBezTo>
                <a:lnTo>
                  <a:pt x="5887" y="11224"/>
                </a:lnTo>
                <a:cubicBezTo>
                  <a:pt x="5790" y="11196"/>
                  <a:pt x="5740" y="11123"/>
                  <a:pt x="5710" y="11034"/>
                </a:cubicBezTo>
                <a:cubicBezTo>
                  <a:pt x="5698" y="10997"/>
                  <a:pt x="5677" y="10980"/>
                  <a:pt x="5645" y="10980"/>
                </a:cubicBezTo>
                <a:cubicBezTo>
                  <a:pt x="5640" y="10980"/>
                  <a:pt x="5635" y="10980"/>
                  <a:pt x="5629" y="10981"/>
                </a:cubicBezTo>
                <a:lnTo>
                  <a:pt x="5629" y="10981"/>
                </a:lnTo>
                <a:cubicBezTo>
                  <a:pt x="5600" y="10921"/>
                  <a:pt x="5544" y="10900"/>
                  <a:pt x="5485" y="10895"/>
                </a:cubicBezTo>
                <a:cubicBezTo>
                  <a:pt x="5365" y="10886"/>
                  <a:pt x="5287" y="10813"/>
                  <a:pt x="5214" y="10731"/>
                </a:cubicBezTo>
                <a:lnTo>
                  <a:pt x="5214" y="10731"/>
                </a:lnTo>
                <a:cubicBezTo>
                  <a:pt x="5152" y="10754"/>
                  <a:pt x="5226" y="10858"/>
                  <a:pt x="5106" y="10864"/>
                </a:cubicBezTo>
                <a:cubicBezTo>
                  <a:pt x="5099" y="10801"/>
                  <a:pt x="5132" y="10724"/>
                  <a:pt x="5086" y="10659"/>
                </a:cubicBezTo>
                <a:cubicBezTo>
                  <a:pt x="5005" y="10641"/>
                  <a:pt x="4920" y="10623"/>
                  <a:pt x="4830" y="10604"/>
                </a:cubicBezTo>
                <a:cubicBezTo>
                  <a:pt x="4816" y="10568"/>
                  <a:pt x="4801" y="10532"/>
                  <a:pt x="4784" y="10491"/>
                </a:cubicBezTo>
                <a:cubicBezTo>
                  <a:pt x="4616" y="10452"/>
                  <a:pt x="4428" y="10447"/>
                  <a:pt x="4311" y="10274"/>
                </a:cubicBezTo>
                <a:cubicBezTo>
                  <a:pt x="4235" y="10296"/>
                  <a:pt x="4158" y="10318"/>
                  <a:pt x="4080" y="10340"/>
                </a:cubicBezTo>
                <a:cubicBezTo>
                  <a:pt x="4050" y="10306"/>
                  <a:pt x="4023" y="10278"/>
                  <a:pt x="3995" y="10246"/>
                </a:cubicBezTo>
                <a:cubicBezTo>
                  <a:pt x="3974" y="10266"/>
                  <a:pt x="3954" y="10286"/>
                  <a:pt x="3934" y="10306"/>
                </a:cubicBezTo>
                <a:cubicBezTo>
                  <a:pt x="3829" y="10220"/>
                  <a:pt x="3966" y="10203"/>
                  <a:pt x="3986" y="10132"/>
                </a:cubicBezTo>
                <a:lnTo>
                  <a:pt x="3986" y="10132"/>
                </a:lnTo>
                <a:cubicBezTo>
                  <a:pt x="3972" y="10136"/>
                  <a:pt x="3959" y="10138"/>
                  <a:pt x="3945" y="10138"/>
                </a:cubicBezTo>
                <a:cubicBezTo>
                  <a:pt x="3861" y="10138"/>
                  <a:pt x="3800" y="10063"/>
                  <a:pt x="3714" y="10063"/>
                </a:cubicBezTo>
                <a:cubicBezTo>
                  <a:pt x="3713" y="10063"/>
                  <a:pt x="3713" y="10063"/>
                  <a:pt x="3712" y="10063"/>
                </a:cubicBezTo>
                <a:lnTo>
                  <a:pt x="3712" y="10063"/>
                </a:lnTo>
                <a:cubicBezTo>
                  <a:pt x="3700" y="10026"/>
                  <a:pt x="3701" y="9983"/>
                  <a:pt x="3657" y="9960"/>
                </a:cubicBezTo>
                <a:cubicBezTo>
                  <a:pt x="3637" y="9980"/>
                  <a:pt x="3617" y="10000"/>
                  <a:pt x="3596" y="10020"/>
                </a:cubicBezTo>
                <a:cubicBezTo>
                  <a:pt x="3520" y="9866"/>
                  <a:pt x="3406" y="9762"/>
                  <a:pt x="3231" y="9762"/>
                </a:cubicBezTo>
                <a:cubicBezTo>
                  <a:pt x="3221" y="9762"/>
                  <a:pt x="3211" y="9762"/>
                  <a:pt x="3201" y="9763"/>
                </a:cubicBezTo>
                <a:cubicBezTo>
                  <a:pt x="3194" y="9763"/>
                  <a:pt x="3188" y="9764"/>
                  <a:pt x="3182" y="9764"/>
                </a:cubicBezTo>
                <a:cubicBezTo>
                  <a:pt x="3096" y="9764"/>
                  <a:pt x="3046" y="9722"/>
                  <a:pt x="3014" y="9645"/>
                </a:cubicBezTo>
                <a:cubicBezTo>
                  <a:pt x="2944" y="9662"/>
                  <a:pt x="2910" y="9736"/>
                  <a:pt x="2821" y="9736"/>
                </a:cubicBezTo>
                <a:cubicBezTo>
                  <a:pt x="2819" y="9736"/>
                  <a:pt x="2816" y="9736"/>
                  <a:pt x="2813" y="9736"/>
                </a:cubicBezTo>
                <a:cubicBezTo>
                  <a:pt x="2712" y="9587"/>
                  <a:pt x="2475" y="9622"/>
                  <a:pt x="2370" y="9443"/>
                </a:cubicBezTo>
                <a:cubicBezTo>
                  <a:pt x="2339" y="9471"/>
                  <a:pt x="2308" y="9479"/>
                  <a:pt x="2276" y="9479"/>
                </a:cubicBezTo>
                <a:cubicBezTo>
                  <a:pt x="2240" y="9479"/>
                  <a:pt x="2203" y="9469"/>
                  <a:pt x="2168" y="9469"/>
                </a:cubicBezTo>
                <a:cubicBezTo>
                  <a:pt x="2163" y="9469"/>
                  <a:pt x="2159" y="9470"/>
                  <a:pt x="2154" y="9470"/>
                </a:cubicBezTo>
                <a:cubicBezTo>
                  <a:pt x="2154" y="9427"/>
                  <a:pt x="2187" y="9401"/>
                  <a:pt x="2147" y="9368"/>
                </a:cubicBezTo>
                <a:cubicBezTo>
                  <a:pt x="2056" y="9394"/>
                  <a:pt x="1960" y="9421"/>
                  <a:pt x="1870" y="9447"/>
                </a:cubicBezTo>
                <a:cubicBezTo>
                  <a:pt x="1780" y="9375"/>
                  <a:pt x="1708" y="9293"/>
                  <a:pt x="1590" y="9268"/>
                </a:cubicBezTo>
                <a:lnTo>
                  <a:pt x="1590" y="9268"/>
                </a:lnTo>
                <a:cubicBezTo>
                  <a:pt x="1595" y="9331"/>
                  <a:pt x="1599" y="9379"/>
                  <a:pt x="1604" y="9437"/>
                </a:cubicBezTo>
                <a:cubicBezTo>
                  <a:pt x="1547" y="9429"/>
                  <a:pt x="1494" y="9420"/>
                  <a:pt x="1432" y="9411"/>
                </a:cubicBezTo>
                <a:cubicBezTo>
                  <a:pt x="1461" y="9382"/>
                  <a:pt x="1487" y="9357"/>
                  <a:pt x="1520" y="9324"/>
                </a:cubicBezTo>
                <a:cubicBezTo>
                  <a:pt x="1442" y="9311"/>
                  <a:pt x="1383" y="9273"/>
                  <a:pt x="1333" y="9214"/>
                </a:cubicBezTo>
                <a:cubicBezTo>
                  <a:pt x="1325" y="9255"/>
                  <a:pt x="1317" y="9293"/>
                  <a:pt x="1309" y="9332"/>
                </a:cubicBezTo>
                <a:cubicBezTo>
                  <a:pt x="1244" y="9257"/>
                  <a:pt x="1170" y="9233"/>
                  <a:pt x="1092" y="9233"/>
                </a:cubicBezTo>
                <a:cubicBezTo>
                  <a:pt x="1032" y="9233"/>
                  <a:pt x="971" y="9247"/>
                  <a:pt x="910" y="9262"/>
                </a:cubicBezTo>
                <a:cubicBezTo>
                  <a:pt x="821" y="9196"/>
                  <a:pt x="769" y="9100"/>
                  <a:pt x="712" y="9007"/>
                </a:cubicBezTo>
                <a:cubicBezTo>
                  <a:pt x="674" y="9017"/>
                  <a:pt x="645" y="9026"/>
                  <a:pt x="616" y="9034"/>
                </a:cubicBezTo>
                <a:lnTo>
                  <a:pt x="614" y="9037"/>
                </a:lnTo>
                <a:cubicBezTo>
                  <a:pt x="648" y="9104"/>
                  <a:pt x="746" y="9135"/>
                  <a:pt x="714" y="9251"/>
                </a:cubicBezTo>
                <a:cubicBezTo>
                  <a:pt x="636" y="9214"/>
                  <a:pt x="561" y="9177"/>
                  <a:pt x="465" y="9130"/>
                </a:cubicBezTo>
                <a:cubicBezTo>
                  <a:pt x="375" y="9331"/>
                  <a:pt x="137" y="9208"/>
                  <a:pt x="1" y="9337"/>
                </a:cubicBezTo>
                <a:lnTo>
                  <a:pt x="0" y="9340"/>
                </a:lnTo>
                <a:cubicBezTo>
                  <a:pt x="11" y="9378"/>
                  <a:pt x="21" y="9417"/>
                  <a:pt x="33" y="9455"/>
                </a:cubicBezTo>
                <a:lnTo>
                  <a:pt x="36" y="9457"/>
                </a:lnTo>
                <a:cubicBezTo>
                  <a:pt x="66" y="9451"/>
                  <a:pt x="94" y="9445"/>
                  <a:pt x="136" y="9437"/>
                </a:cubicBezTo>
                <a:lnTo>
                  <a:pt x="136" y="9437"/>
                </a:lnTo>
                <a:cubicBezTo>
                  <a:pt x="136" y="9508"/>
                  <a:pt x="93" y="9594"/>
                  <a:pt x="203" y="9631"/>
                </a:cubicBezTo>
                <a:cubicBezTo>
                  <a:pt x="172" y="9658"/>
                  <a:pt x="147" y="9681"/>
                  <a:pt x="110" y="9712"/>
                </a:cubicBezTo>
                <a:cubicBezTo>
                  <a:pt x="332" y="9881"/>
                  <a:pt x="614" y="9936"/>
                  <a:pt x="827" y="10111"/>
                </a:cubicBezTo>
                <a:cubicBezTo>
                  <a:pt x="890" y="10034"/>
                  <a:pt x="953" y="10006"/>
                  <a:pt x="1017" y="10006"/>
                </a:cubicBezTo>
                <a:cubicBezTo>
                  <a:pt x="1111" y="10006"/>
                  <a:pt x="1206" y="10066"/>
                  <a:pt x="1302" y="10112"/>
                </a:cubicBezTo>
                <a:lnTo>
                  <a:pt x="1302" y="10112"/>
                </a:lnTo>
                <a:cubicBezTo>
                  <a:pt x="1313" y="10151"/>
                  <a:pt x="1329" y="10189"/>
                  <a:pt x="1331" y="10229"/>
                </a:cubicBezTo>
                <a:cubicBezTo>
                  <a:pt x="1335" y="10266"/>
                  <a:pt x="1322" y="10304"/>
                  <a:pt x="1316" y="10342"/>
                </a:cubicBezTo>
                <a:cubicBezTo>
                  <a:pt x="1455" y="10392"/>
                  <a:pt x="1617" y="10321"/>
                  <a:pt x="1738" y="10434"/>
                </a:cubicBezTo>
                <a:cubicBezTo>
                  <a:pt x="1772" y="10403"/>
                  <a:pt x="1781" y="10356"/>
                  <a:pt x="1827" y="10354"/>
                </a:cubicBezTo>
                <a:cubicBezTo>
                  <a:pt x="1831" y="10353"/>
                  <a:pt x="1834" y="10353"/>
                  <a:pt x="1837" y="10353"/>
                </a:cubicBezTo>
                <a:cubicBezTo>
                  <a:pt x="1895" y="10353"/>
                  <a:pt x="1891" y="10433"/>
                  <a:pt x="1956" y="10439"/>
                </a:cubicBezTo>
                <a:cubicBezTo>
                  <a:pt x="1990" y="10429"/>
                  <a:pt x="2036" y="10416"/>
                  <a:pt x="2083" y="10403"/>
                </a:cubicBezTo>
                <a:lnTo>
                  <a:pt x="2083" y="10403"/>
                </a:lnTo>
                <a:cubicBezTo>
                  <a:pt x="2077" y="10438"/>
                  <a:pt x="2070" y="10474"/>
                  <a:pt x="2064" y="10509"/>
                </a:cubicBezTo>
                <a:cubicBezTo>
                  <a:pt x="2087" y="10534"/>
                  <a:pt x="2110" y="10543"/>
                  <a:pt x="2133" y="10543"/>
                </a:cubicBezTo>
                <a:cubicBezTo>
                  <a:pt x="2163" y="10543"/>
                  <a:pt x="2194" y="10528"/>
                  <a:pt x="2230" y="10515"/>
                </a:cubicBezTo>
                <a:cubicBezTo>
                  <a:pt x="2233" y="10514"/>
                  <a:pt x="2237" y="10514"/>
                  <a:pt x="2240" y="10514"/>
                </a:cubicBezTo>
                <a:cubicBezTo>
                  <a:pt x="2276" y="10514"/>
                  <a:pt x="2321" y="10571"/>
                  <a:pt x="2370" y="10571"/>
                </a:cubicBezTo>
                <a:cubicBezTo>
                  <a:pt x="2377" y="10571"/>
                  <a:pt x="2385" y="10570"/>
                  <a:pt x="2393" y="10567"/>
                </a:cubicBezTo>
                <a:cubicBezTo>
                  <a:pt x="2411" y="10559"/>
                  <a:pt x="2427" y="10556"/>
                  <a:pt x="2441" y="10556"/>
                </a:cubicBezTo>
                <a:cubicBezTo>
                  <a:pt x="2496" y="10556"/>
                  <a:pt x="2525" y="10606"/>
                  <a:pt x="2562" y="10641"/>
                </a:cubicBezTo>
                <a:lnTo>
                  <a:pt x="2623" y="10581"/>
                </a:lnTo>
                <a:cubicBezTo>
                  <a:pt x="2642" y="10605"/>
                  <a:pt x="2659" y="10628"/>
                  <a:pt x="2677" y="10652"/>
                </a:cubicBezTo>
                <a:cubicBezTo>
                  <a:pt x="2686" y="10657"/>
                  <a:pt x="2693" y="10659"/>
                  <a:pt x="2698" y="10659"/>
                </a:cubicBezTo>
                <a:cubicBezTo>
                  <a:pt x="2721" y="10659"/>
                  <a:pt x="2725" y="10626"/>
                  <a:pt x="2748" y="10612"/>
                </a:cubicBezTo>
                <a:cubicBezTo>
                  <a:pt x="2815" y="10614"/>
                  <a:pt x="2862" y="10668"/>
                  <a:pt x="2922" y="10698"/>
                </a:cubicBezTo>
                <a:cubicBezTo>
                  <a:pt x="2914" y="10735"/>
                  <a:pt x="2905" y="10771"/>
                  <a:pt x="2896" y="10809"/>
                </a:cubicBezTo>
                <a:cubicBezTo>
                  <a:pt x="2999" y="10892"/>
                  <a:pt x="3162" y="10824"/>
                  <a:pt x="3228" y="10961"/>
                </a:cubicBezTo>
                <a:cubicBezTo>
                  <a:pt x="3243" y="10944"/>
                  <a:pt x="3257" y="10930"/>
                  <a:pt x="3278" y="10905"/>
                </a:cubicBezTo>
                <a:cubicBezTo>
                  <a:pt x="3359" y="10940"/>
                  <a:pt x="3319" y="11046"/>
                  <a:pt x="3382" y="11091"/>
                </a:cubicBezTo>
                <a:cubicBezTo>
                  <a:pt x="3529" y="11094"/>
                  <a:pt x="3670" y="11093"/>
                  <a:pt x="3742" y="11275"/>
                </a:cubicBezTo>
                <a:cubicBezTo>
                  <a:pt x="3778" y="11364"/>
                  <a:pt x="3904" y="11385"/>
                  <a:pt x="3995" y="11439"/>
                </a:cubicBezTo>
                <a:cubicBezTo>
                  <a:pt x="4023" y="11431"/>
                  <a:pt x="4051" y="11428"/>
                  <a:pt x="4079" y="11428"/>
                </a:cubicBezTo>
                <a:cubicBezTo>
                  <a:pt x="4174" y="11428"/>
                  <a:pt x="4267" y="11466"/>
                  <a:pt x="4364" y="11472"/>
                </a:cubicBezTo>
                <a:lnTo>
                  <a:pt x="4364" y="11472"/>
                </a:lnTo>
                <a:cubicBezTo>
                  <a:pt x="4394" y="11544"/>
                  <a:pt x="4485" y="11541"/>
                  <a:pt x="4523" y="11600"/>
                </a:cubicBezTo>
                <a:cubicBezTo>
                  <a:pt x="4544" y="11631"/>
                  <a:pt x="4552" y="11672"/>
                  <a:pt x="4560" y="11694"/>
                </a:cubicBezTo>
                <a:cubicBezTo>
                  <a:pt x="4580" y="11710"/>
                  <a:pt x="4599" y="11715"/>
                  <a:pt x="4616" y="11715"/>
                </a:cubicBezTo>
                <a:cubicBezTo>
                  <a:pt x="4645" y="11715"/>
                  <a:pt x="4672" y="11702"/>
                  <a:pt x="4700" y="11702"/>
                </a:cubicBezTo>
                <a:cubicBezTo>
                  <a:pt x="4709" y="11702"/>
                  <a:pt x="4718" y="11703"/>
                  <a:pt x="4728" y="11707"/>
                </a:cubicBezTo>
                <a:cubicBezTo>
                  <a:pt x="4808" y="11820"/>
                  <a:pt x="4950" y="11894"/>
                  <a:pt x="4979" y="12054"/>
                </a:cubicBezTo>
                <a:cubicBezTo>
                  <a:pt x="5068" y="12004"/>
                  <a:pt x="5064" y="11932"/>
                  <a:pt x="5076" y="11844"/>
                </a:cubicBezTo>
                <a:cubicBezTo>
                  <a:pt x="5150" y="11918"/>
                  <a:pt x="5139" y="12012"/>
                  <a:pt x="5178" y="12086"/>
                </a:cubicBezTo>
                <a:cubicBezTo>
                  <a:pt x="5270" y="12087"/>
                  <a:pt x="5329" y="12197"/>
                  <a:pt x="5423" y="12197"/>
                </a:cubicBezTo>
                <a:cubicBezTo>
                  <a:pt x="5444" y="12197"/>
                  <a:pt x="5466" y="12192"/>
                  <a:pt x="5491" y="12180"/>
                </a:cubicBezTo>
                <a:cubicBezTo>
                  <a:pt x="5557" y="12250"/>
                  <a:pt x="5625" y="12322"/>
                  <a:pt x="5685" y="12387"/>
                </a:cubicBezTo>
                <a:cubicBezTo>
                  <a:pt x="5947" y="12396"/>
                  <a:pt x="6164" y="12512"/>
                  <a:pt x="6378" y="12613"/>
                </a:cubicBezTo>
                <a:cubicBezTo>
                  <a:pt x="6401" y="12583"/>
                  <a:pt x="6414" y="12567"/>
                  <a:pt x="6428" y="12547"/>
                </a:cubicBezTo>
                <a:cubicBezTo>
                  <a:pt x="6627" y="12639"/>
                  <a:pt x="6724" y="12889"/>
                  <a:pt x="6943" y="12889"/>
                </a:cubicBezTo>
                <a:cubicBezTo>
                  <a:pt x="6951" y="12889"/>
                  <a:pt x="6959" y="12889"/>
                  <a:pt x="6967" y="12889"/>
                </a:cubicBezTo>
                <a:cubicBezTo>
                  <a:pt x="7045" y="12980"/>
                  <a:pt x="7025" y="13048"/>
                  <a:pt x="7001" y="13139"/>
                </a:cubicBezTo>
                <a:cubicBezTo>
                  <a:pt x="7041" y="13122"/>
                  <a:pt x="7079" y="13115"/>
                  <a:pt x="7115" y="13115"/>
                </a:cubicBezTo>
                <a:cubicBezTo>
                  <a:pt x="7184" y="13115"/>
                  <a:pt x="7246" y="13141"/>
                  <a:pt x="7302" y="13179"/>
                </a:cubicBezTo>
                <a:cubicBezTo>
                  <a:pt x="7328" y="13146"/>
                  <a:pt x="7341" y="13130"/>
                  <a:pt x="7353" y="13114"/>
                </a:cubicBezTo>
                <a:cubicBezTo>
                  <a:pt x="7410" y="13193"/>
                  <a:pt x="7507" y="13242"/>
                  <a:pt x="7509" y="13333"/>
                </a:cubicBezTo>
                <a:cubicBezTo>
                  <a:pt x="7532" y="13353"/>
                  <a:pt x="7552" y="13358"/>
                  <a:pt x="7573" y="13358"/>
                </a:cubicBezTo>
                <a:cubicBezTo>
                  <a:pt x="7592" y="13358"/>
                  <a:pt x="7612" y="13353"/>
                  <a:pt x="7634" y="13353"/>
                </a:cubicBezTo>
                <a:cubicBezTo>
                  <a:pt x="7647" y="13353"/>
                  <a:pt x="7660" y="13355"/>
                  <a:pt x="7675" y="13359"/>
                </a:cubicBezTo>
                <a:cubicBezTo>
                  <a:pt x="7779" y="13503"/>
                  <a:pt x="7983" y="13533"/>
                  <a:pt x="8149" y="13606"/>
                </a:cubicBezTo>
                <a:cubicBezTo>
                  <a:pt x="8177" y="13664"/>
                  <a:pt x="8150" y="13699"/>
                  <a:pt x="8136" y="13741"/>
                </a:cubicBezTo>
                <a:cubicBezTo>
                  <a:pt x="8169" y="13761"/>
                  <a:pt x="8203" y="13781"/>
                  <a:pt x="8235" y="13801"/>
                </a:cubicBezTo>
                <a:cubicBezTo>
                  <a:pt x="8257" y="13779"/>
                  <a:pt x="8277" y="13759"/>
                  <a:pt x="8302" y="13734"/>
                </a:cubicBezTo>
                <a:cubicBezTo>
                  <a:pt x="8395" y="13819"/>
                  <a:pt x="8562" y="13815"/>
                  <a:pt x="8580" y="13992"/>
                </a:cubicBezTo>
                <a:cubicBezTo>
                  <a:pt x="8873" y="14014"/>
                  <a:pt x="9034" y="14329"/>
                  <a:pt x="9332" y="14329"/>
                </a:cubicBezTo>
                <a:cubicBezTo>
                  <a:pt x="9343" y="14329"/>
                  <a:pt x="9354" y="14328"/>
                  <a:pt x="9365" y="14327"/>
                </a:cubicBezTo>
                <a:cubicBezTo>
                  <a:pt x="9410" y="14476"/>
                  <a:pt x="9543" y="14546"/>
                  <a:pt x="9622" y="14675"/>
                </a:cubicBezTo>
                <a:cubicBezTo>
                  <a:pt x="9655" y="14665"/>
                  <a:pt x="9687" y="14659"/>
                  <a:pt x="9717" y="14659"/>
                </a:cubicBezTo>
                <a:cubicBezTo>
                  <a:pt x="9800" y="14659"/>
                  <a:pt x="9871" y="14700"/>
                  <a:pt x="9924" y="14784"/>
                </a:cubicBezTo>
                <a:cubicBezTo>
                  <a:pt x="9937" y="14781"/>
                  <a:pt x="9949" y="14780"/>
                  <a:pt x="9961" y="14780"/>
                </a:cubicBezTo>
                <a:cubicBezTo>
                  <a:pt x="10073" y="14780"/>
                  <a:pt x="10110" y="14898"/>
                  <a:pt x="10190" y="14949"/>
                </a:cubicBezTo>
                <a:cubicBezTo>
                  <a:pt x="10214" y="14994"/>
                  <a:pt x="10178" y="15039"/>
                  <a:pt x="10174" y="15077"/>
                </a:cubicBezTo>
                <a:cubicBezTo>
                  <a:pt x="10190" y="15083"/>
                  <a:pt x="10204" y="15085"/>
                  <a:pt x="10216" y="15085"/>
                </a:cubicBezTo>
                <a:cubicBezTo>
                  <a:pt x="10267" y="15085"/>
                  <a:pt x="10284" y="15041"/>
                  <a:pt x="10312" y="15012"/>
                </a:cubicBezTo>
                <a:cubicBezTo>
                  <a:pt x="10370" y="15104"/>
                  <a:pt x="10451" y="15185"/>
                  <a:pt x="10427" y="15317"/>
                </a:cubicBezTo>
                <a:cubicBezTo>
                  <a:pt x="10430" y="15317"/>
                  <a:pt x="10432" y="15317"/>
                  <a:pt x="10435" y="15317"/>
                </a:cubicBezTo>
                <a:cubicBezTo>
                  <a:pt x="10634" y="15317"/>
                  <a:pt x="10709" y="15528"/>
                  <a:pt x="10879" y="15568"/>
                </a:cubicBezTo>
                <a:cubicBezTo>
                  <a:pt x="10896" y="15628"/>
                  <a:pt x="10909" y="15677"/>
                  <a:pt x="10925" y="15731"/>
                </a:cubicBezTo>
                <a:cubicBezTo>
                  <a:pt x="11064" y="15867"/>
                  <a:pt x="11294" y="15839"/>
                  <a:pt x="11427" y="15982"/>
                </a:cubicBezTo>
                <a:cubicBezTo>
                  <a:pt x="11558" y="16124"/>
                  <a:pt x="11727" y="16196"/>
                  <a:pt x="11889" y="16283"/>
                </a:cubicBezTo>
                <a:cubicBezTo>
                  <a:pt x="11908" y="16353"/>
                  <a:pt x="11846" y="16437"/>
                  <a:pt x="11929" y="16494"/>
                </a:cubicBezTo>
                <a:cubicBezTo>
                  <a:pt x="11942" y="16499"/>
                  <a:pt x="11953" y="16502"/>
                  <a:pt x="11962" y="16502"/>
                </a:cubicBezTo>
                <a:cubicBezTo>
                  <a:pt x="12003" y="16502"/>
                  <a:pt x="12022" y="16460"/>
                  <a:pt x="12048" y="16431"/>
                </a:cubicBezTo>
                <a:cubicBezTo>
                  <a:pt x="12142" y="16466"/>
                  <a:pt x="12060" y="16527"/>
                  <a:pt x="12069" y="16575"/>
                </a:cubicBezTo>
                <a:cubicBezTo>
                  <a:pt x="12106" y="16596"/>
                  <a:pt x="12136" y="16630"/>
                  <a:pt x="12181" y="16630"/>
                </a:cubicBezTo>
                <a:cubicBezTo>
                  <a:pt x="12188" y="16630"/>
                  <a:pt x="12195" y="16629"/>
                  <a:pt x="12202" y="16627"/>
                </a:cubicBezTo>
                <a:lnTo>
                  <a:pt x="12202" y="16627"/>
                </a:lnTo>
                <a:cubicBezTo>
                  <a:pt x="12221" y="16663"/>
                  <a:pt x="12239" y="16676"/>
                  <a:pt x="12256" y="16676"/>
                </a:cubicBezTo>
                <a:cubicBezTo>
                  <a:pt x="12294" y="16676"/>
                  <a:pt x="12328" y="16607"/>
                  <a:pt x="12367" y="16607"/>
                </a:cubicBezTo>
                <a:cubicBezTo>
                  <a:pt x="12371" y="16607"/>
                  <a:pt x="12375" y="16607"/>
                  <a:pt x="12379" y="16609"/>
                </a:cubicBezTo>
                <a:cubicBezTo>
                  <a:pt x="12436" y="16707"/>
                  <a:pt x="12292" y="16767"/>
                  <a:pt x="12330" y="16861"/>
                </a:cubicBezTo>
                <a:cubicBezTo>
                  <a:pt x="12417" y="16963"/>
                  <a:pt x="12433" y="16981"/>
                  <a:pt x="12566" y="16981"/>
                </a:cubicBezTo>
                <a:cubicBezTo>
                  <a:pt x="12596" y="16981"/>
                  <a:pt x="12632" y="16980"/>
                  <a:pt x="12676" y="16979"/>
                </a:cubicBezTo>
                <a:lnTo>
                  <a:pt x="12676" y="16979"/>
                </a:lnTo>
                <a:cubicBezTo>
                  <a:pt x="12688" y="17009"/>
                  <a:pt x="12690" y="17037"/>
                  <a:pt x="12664" y="17060"/>
                </a:cubicBezTo>
                <a:cubicBezTo>
                  <a:pt x="12643" y="17078"/>
                  <a:pt x="12621" y="17095"/>
                  <a:pt x="12599" y="17113"/>
                </a:cubicBezTo>
                <a:cubicBezTo>
                  <a:pt x="12618" y="17128"/>
                  <a:pt x="12635" y="17133"/>
                  <a:pt x="12653" y="17133"/>
                </a:cubicBezTo>
                <a:cubicBezTo>
                  <a:pt x="12685" y="17133"/>
                  <a:pt x="12718" y="17116"/>
                  <a:pt x="12754" y="17116"/>
                </a:cubicBezTo>
                <a:cubicBezTo>
                  <a:pt x="12756" y="17116"/>
                  <a:pt x="12758" y="17116"/>
                  <a:pt x="12760" y="17116"/>
                </a:cubicBezTo>
                <a:cubicBezTo>
                  <a:pt x="12768" y="17211"/>
                  <a:pt x="12725" y="17336"/>
                  <a:pt x="12852" y="17363"/>
                </a:cubicBezTo>
                <a:cubicBezTo>
                  <a:pt x="12872" y="17372"/>
                  <a:pt x="12891" y="17375"/>
                  <a:pt x="12909" y="17375"/>
                </a:cubicBezTo>
                <a:cubicBezTo>
                  <a:pt x="12960" y="17375"/>
                  <a:pt x="13006" y="17350"/>
                  <a:pt x="13058" y="17350"/>
                </a:cubicBezTo>
                <a:cubicBezTo>
                  <a:pt x="13080" y="17350"/>
                  <a:pt x="13103" y="17355"/>
                  <a:pt x="13129" y="17367"/>
                </a:cubicBezTo>
                <a:cubicBezTo>
                  <a:pt x="13267" y="17499"/>
                  <a:pt x="13378" y="17664"/>
                  <a:pt x="13311" y="17890"/>
                </a:cubicBezTo>
                <a:cubicBezTo>
                  <a:pt x="13425" y="17976"/>
                  <a:pt x="13518" y="18074"/>
                  <a:pt x="13631" y="18123"/>
                </a:cubicBezTo>
                <a:cubicBezTo>
                  <a:pt x="13732" y="18166"/>
                  <a:pt x="13796" y="18222"/>
                  <a:pt x="13826" y="18319"/>
                </a:cubicBezTo>
                <a:cubicBezTo>
                  <a:pt x="13845" y="18380"/>
                  <a:pt x="13871" y="18424"/>
                  <a:pt x="13928" y="18460"/>
                </a:cubicBezTo>
                <a:cubicBezTo>
                  <a:pt x="13939" y="18467"/>
                  <a:pt x="13948" y="18470"/>
                  <a:pt x="13955" y="18470"/>
                </a:cubicBezTo>
                <a:cubicBezTo>
                  <a:pt x="13988" y="18470"/>
                  <a:pt x="13997" y="18417"/>
                  <a:pt x="14029" y="18417"/>
                </a:cubicBezTo>
                <a:cubicBezTo>
                  <a:pt x="14034" y="18417"/>
                  <a:pt x="14039" y="18418"/>
                  <a:pt x="14045" y="18421"/>
                </a:cubicBezTo>
                <a:cubicBezTo>
                  <a:pt x="14087" y="18442"/>
                  <a:pt x="14138" y="18446"/>
                  <a:pt x="14181" y="18457"/>
                </a:cubicBezTo>
                <a:cubicBezTo>
                  <a:pt x="14210" y="18520"/>
                  <a:pt x="14219" y="18578"/>
                  <a:pt x="14183" y="18636"/>
                </a:cubicBezTo>
                <a:cubicBezTo>
                  <a:pt x="14217" y="18673"/>
                  <a:pt x="14258" y="18698"/>
                  <a:pt x="14307" y="18701"/>
                </a:cubicBezTo>
                <a:cubicBezTo>
                  <a:pt x="14357" y="18695"/>
                  <a:pt x="14370" y="18650"/>
                  <a:pt x="14413" y="18610"/>
                </a:cubicBezTo>
                <a:cubicBezTo>
                  <a:pt x="14450" y="18845"/>
                  <a:pt x="14711" y="18649"/>
                  <a:pt x="14766" y="18818"/>
                </a:cubicBezTo>
                <a:cubicBezTo>
                  <a:pt x="14768" y="18818"/>
                  <a:pt x="14770" y="18818"/>
                  <a:pt x="14773" y="18818"/>
                </a:cubicBezTo>
                <a:cubicBezTo>
                  <a:pt x="14879" y="18818"/>
                  <a:pt x="14914" y="18725"/>
                  <a:pt x="14988" y="18701"/>
                </a:cubicBezTo>
                <a:cubicBezTo>
                  <a:pt x="15019" y="18734"/>
                  <a:pt x="15045" y="18764"/>
                  <a:pt x="15072" y="18792"/>
                </a:cubicBezTo>
                <a:cubicBezTo>
                  <a:pt x="15085" y="18780"/>
                  <a:pt x="15099" y="18766"/>
                  <a:pt x="15117" y="18749"/>
                </a:cubicBezTo>
                <a:cubicBezTo>
                  <a:pt x="15126" y="18745"/>
                  <a:pt x="15135" y="18743"/>
                  <a:pt x="15143" y="18743"/>
                </a:cubicBezTo>
                <a:cubicBezTo>
                  <a:pt x="15183" y="18743"/>
                  <a:pt x="15211" y="18788"/>
                  <a:pt x="15261" y="18788"/>
                </a:cubicBezTo>
                <a:cubicBezTo>
                  <a:pt x="15269" y="18788"/>
                  <a:pt x="15278" y="18787"/>
                  <a:pt x="15288" y="18784"/>
                </a:cubicBezTo>
                <a:cubicBezTo>
                  <a:pt x="15377" y="18741"/>
                  <a:pt x="15509" y="18773"/>
                  <a:pt x="15612" y="18710"/>
                </a:cubicBezTo>
                <a:cubicBezTo>
                  <a:pt x="15674" y="18738"/>
                  <a:pt x="15729" y="18762"/>
                  <a:pt x="15787" y="18788"/>
                </a:cubicBezTo>
                <a:cubicBezTo>
                  <a:pt x="15786" y="18676"/>
                  <a:pt x="15839" y="18592"/>
                  <a:pt x="15903" y="18502"/>
                </a:cubicBezTo>
                <a:cubicBezTo>
                  <a:pt x="15945" y="18512"/>
                  <a:pt x="15985" y="18517"/>
                  <a:pt x="16023" y="18517"/>
                </a:cubicBezTo>
                <a:cubicBezTo>
                  <a:pt x="16179" y="18517"/>
                  <a:pt x="16302" y="18437"/>
                  <a:pt x="16411" y="18296"/>
                </a:cubicBezTo>
                <a:cubicBezTo>
                  <a:pt x="16612" y="18035"/>
                  <a:pt x="16833" y="17791"/>
                  <a:pt x="17046" y="17540"/>
                </a:cubicBezTo>
                <a:lnTo>
                  <a:pt x="17046" y="17540"/>
                </a:lnTo>
                <a:cubicBezTo>
                  <a:pt x="17046" y="17541"/>
                  <a:pt x="17046" y="17541"/>
                  <a:pt x="17046" y="17541"/>
                </a:cubicBezTo>
                <a:cubicBezTo>
                  <a:pt x="17157" y="17475"/>
                  <a:pt x="17047" y="17398"/>
                  <a:pt x="17061" y="17304"/>
                </a:cubicBezTo>
                <a:cubicBezTo>
                  <a:pt x="17211" y="17304"/>
                  <a:pt x="17199" y="17125"/>
                  <a:pt x="17326" y="17052"/>
                </a:cubicBezTo>
                <a:cubicBezTo>
                  <a:pt x="17432" y="16991"/>
                  <a:pt x="17505" y="16824"/>
                  <a:pt x="17536" y="16691"/>
                </a:cubicBezTo>
                <a:cubicBezTo>
                  <a:pt x="17561" y="16580"/>
                  <a:pt x="17627" y="16498"/>
                  <a:pt x="17691" y="16453"/>
                </a:cubicBezTo>
                <a:cubicBezTo>
                  <a:pt x="17849" y="16338"/>
                  <a:pt x="17924" y="16184"/>
                  <a:pt x="17978" y="16011"/>
                </a:cubicBezTo>
                <a:cubicBezTo>
                  <a:pt x="18002" y="15931"/>
                  <a:pt x="18073" y="15914"/>
                  <a:pt x="18135" y="15886"/>
                </a:cubicBezTo>
                <a:cubicBezTo>
                  <a:pt x="18183" y="15830"/>
                  <a:pt x="18118" y="15769"/>
                  <a:pt x="18139" y="15712"/>
                </a:cubicBezTo>
                <a:cubicBezTo>
                  <a:pt x="18207" y="15610"/>
                  <a:pt x="18317" y="15540"/>
                  <a:pt x="18353" y="15421"/>
                </a:cubicBezTo>
                <a:cubicBezTo>
                  <a:pt x="18393" y="15285"/>
                  <a:pt x="18527" y="15235"/>
                  <a:pt x="18603" y="15137"/>
                </a:cubicBezTo>
                <a:cubicBezTo>
                  <a:pt x="18666" y="15057"/>
                  <a:pt x="18652" y="14913"/>
                  <a:pt x="18827" y="14913"/>
                </a:cubicBezTo>
                <a:cubicBezTo>
                  <a:pt x="18828" y="14913"/>
                  <a:pt x="18830" y="14913"/>
                  <a:pt x="18831" y="14913"/>
                </a:cubicBezTo>
                <a:cubicBezTo>
                  <a:pt x="18807" y="14813"/>
                  <a:pt x="18919" y="14739"/>
                  <a:pt x="18903" y="14615"/>
                </a:cubicBezTo>
                <a:cubicBezTo>
                  <a:pt x="19056" y="14563"/>
                  <a:pt x="19114" y="14395"/>
                  <a:pt x="19248" y="14306"/>
                </a:cubicBezTo>
                <a:cubicBezTo>
                  <a:pt x="19291" y="14308"/>
                  <a:pt x="19336" y="14327"/>
                  <a:pt x="19381" y="14327"/>
                </a:cubicBezTo>
                <a:cubicBezTo>
                  <a:pt x="19412" y="14327"/>
                  <a:pt x="19442" y="14318"/>
                  <a:pt x="19471" y="14289"/>
                </a:cubicBezTo>
                <a:cubicBezTo>
                  <a:pt x="19480" y="14252"/>
                  <a:pt x="19489" y="14215"/>
                  <a:pt x="19499" y="14179"/>
                </a:cubicBezTo>
                <a:cubicBezTo>
                  <a:pt x="19512" y="14166"/>
                  <a:pt x="19525" y="14161"/>
                  <a:pt x="19538" y="14161"/>
                </a:cubicBezTo>
                <a:cubicBezTo>
                  <a:pt x="19566" y="14161"/>
                  <a:pt x="19594" y="14181"/>
                  <a:pt x="19621" y="14181"/>
                </a:cubicBezTo>
                <a:cubicBezTo>
                  <a:pt x="19626" y="14181"/>
                  <a:pt x="19630" y="14181"/>
                  <a:pt x="19635" y="14180"/>
                </a:cubicBezTo>
                <a:cubicBezTo>
                  <a:pt x="19698" y="14125"/>
                  <a:pt x="19661" y="14069"/>
                  <a:pt x="19634" y="14000"/>
                </a:cubicBezTo>
                <a:cubicBezTo>
                  <a:pt x="19644" y="13999"/>
                  <a:pt x="19655" y="13999"/>
                  <a:pt x="19666" y="13999"/>
                </a:cubicBezTo>
                <a:cubicBezTo>
                  <a:pt x="19703" y="13999"/>
                  <a:pt x="19742" y="14004"/>
                  <a:pt x="19782" y="14004"/>
                </a:cubicBezTo>
                <a:cubicBezTo>
                  <a:pt x="19847" y="14004"/>
                  <a:pt x="19917" y="13989"/>
                  <a:pt x="19993" y="13911"/>
                </a:cubicBezTo>
                <a:cubicBezTo>
                  <a:pt x="19993" y="13911"/>
                  <a:pt x="19993" y="13911"/>
                  <a:pt x="19993" y="13911"/>
                </a:cubicBezTo>
                <a:cubicBezTo>
                  <a:pt x="19991" y="13911"/>
                  <a:pt x="19984" y="13911"/>
                  <a:pt x="19976" y="13911"/>
                </a:cubicBezTo>
                <a:cubicBezTo>
                  <a:pt x="19948" y="13911"/>
                  <a:pt x="19901" y="13905"/>
                  <a:pt x="19932" y="13857"/>
                </a:cubicBezTo>
                <a:lnTo>
                  <a:pt x="19932" y="13857"/>
                </a:lnTo>
                <a:cubicBezTo>
                  <a:pt x="19978" y="13857"/>
                  <a:pt x="20036" y="13872"/>
                  <a:pt x="20093" y="13872"/>
                </a:cubicBezTo>
                <a:cubicBezTo>
                  <a:pt x="20137" y="13872"/>
                  <a:pt x="20181" y="13864"/>
                  <a:pt x="20220" y="13834"/>
                </a:cubicBezTo>
                <a:cubicBezTo>
                  <a:pt x="20310" y="13763"/>
                  <a:pt x="20416" y="13785"/>
                  <a:pt x="20511" y="13753"/>
                </a:cubicBezTo>
                <a:cubicBezTo>
                  <a:pt x="20529" y="13748"/>
                  <a:pt x="20549" y="13746"/>
                  <a:pt x="20568" y="13746"/>
                </a:cubicBezTo>
                <a:cubicBezTo>
                  <a:pt x="20587" y="13746"/>
                  <a:pt x="20606" y="13748"/>
                  <a:pt x="20625" y="13748"/>
                </a:cubicBezTo>
                <a:cubicBezTo>
                  <a:pt x="20669" y="13748"/>
                  <a:pt x="20712" y="13740"/>
                  <a:pt x="20743" y="13690"/>
                </a:cubicBezTo>
                <a:cubicBezTo>
                  <a:pt x="20772" y="13710"/>
                  <a:pt x="20797" y="13718"/>
                  <a:pt x="20820" y="13718"/>
                </a:cubicBezTo>
                <a:cubicBezTo>
                  <a:pt x="20880" y="13718"/>
                  <a:pt x="20923" y="13662"/>
                  <a:pt x="20972" y="13623"/>
                </a:cubicBezTo>
                <a:cubicBezTo>
                  <a:pt x="20989" y="13610"/>
                  <a:pt x="21005" y="13605"/>
                  <a:pt x="21021" y="13605"/>
                </a:cubicBezTo>
                <a:cubicBezTo>
                  <a:pt x="21061" y="13605"/>
                  <a:pt x="21101" y="13633"/>
                  <a:pt x="21142" y="13633"/>
                </a:cubicBezTo>
                <a:cubicBezTo>
                  <a:pt x="21153" y="13633"/>
                  <a:pt x="21164" y="13630"/>
                  <a:pt x="21176" y="13625"/>
                </a:cubicBezTo>
                <a:cubicBezTo>
                  <a:pt x="21195" y="13602"/>
                  <a:pt x="21214" y="13578"/>
                  <a:pt x="21233" y="13556"/>
                </a:cubicBezTo>
                <a:cubicBezTo>
                  <a:pt x="21310" y="13592"/>
                  <a:pt x="21391" y="13600"/>
                  <a:pt x="21479" y="13600"/>
                </a:cubicBezTo>
                <a:cubicBezTo>
                  <a:pt x="21485" y="13600"/>
                  <a:pt x="21491" y="13600"/>
                  <a:pt x="21498" y="13599"/>
                </a:cubicBezTo>
                <a:cubicBezTo>
                  <a:pt x="21505" y="13558"/>
                  <a:pt x="21511" y="13519"/>
                  <a:pt x="21520" y="13474"/>
                </a:cubicBezTo>
                <a:cubicBezTo>
                  <a:pt x="21575" y="13498"/>
                  <a:pt x="21627" y="13521"/>
                  <a:pt x="21680" y="13545"/>
                </a:cubicBezTo>
                <a:cubicBezTo>
                  <a:pt x="21751" y="13543"/>
                  <a:pt x="21759" y="13455"/>
                  <a:pt x="21846" y="13434"/>
                </a:cubicBezTo>
                <a:cubicBezTo>
                  <a:pt x="21883" y="13445"/>
                  <a:pt x="21922" y="13450"/>
                  <a:pt x="21962" y="13450"/>
                </a:cubicBezTo>
                <a:cubicBezTo>
                  <a:pt x="22039" y="13450"/>
                  <a:pt x="22119" y="13431"/>
                  <a:pt x="22194" y="13400"/>
                </a:cubicBezTo>
                <a:cubicBezTo>
                  <a:pt x="22251" y="13428"/>
                  <a:pt x="22296" y="13450"/>
                  <a:pt x="22342" y="13472"/>
                </a:cubicBezTo>
                <a:cubicBezTo>
                  <a:pt x="22397" y="13405"/>
                  <a:pt x="22452" y="13384"/>
                  <a:pt x="22507" y="13384"/>
                </a:cubicBezTo>
                <a:cubicBezTo>
                  <a:pt x="22597" y="13384"/>
                  <a:pt x="22687" y="13438"/>
                  <a:pt x="22777" y="13441"/>
                </a:cubicBezTo>
                <a:cubicBezTo>
                  <a:pt x="22983" y="13435"/>
                  <a:pt x="23189" y="13414"/>
                  <a:pt x="23396" y="13414"/>
                </a:cubicBezTo>
                <a:cubicBezTo>
                  <a:pt x="23482" y="13414"/>
                  <a:pt x="23568" y="13417"/>
                  <a:pt x="23655" y="13428"/>
                </a:cubicBezTo>
                <a:cubicBezTo>
                  <a:pt x="23701" y="13411"/>
                  <a:pt x="23707" y="13340"/>
                  <a:pt x="23776" y="13340"/>
                </a:cubicBezTo>
                <a:cubicBezTo>
                  <a:pt x="23777" y="13340"/>
                  <a:pt x="23778" y="13340"/>
                  <a:pt x="23779" y="13340"/>
                </a:cubicBezTo>
                <a:cubicBezTo>
                  <a:pt x="23800" y="13362"/>
                  <a:pt x="23827" y="13390"/>
                  <a:pt x="23854" y="13417"/>
                </a:cubicBezTo>
                <a:cubicBezTo>
                  <a:pt x="23982" y="13386"/>
                  <a:pt x="23983" y="13387"/>
                  <a:pt x="24054" y="13320"/>
                </a:cubicBezTo>
                <a:cubicBezTo>
                  <a:pt x="24062" y="13319"/>
                  <a:pt x="24069" y="13319"/>
                  <a:pt x="24077" y="13319"/>
                </a:cubicBezTo>
                <a:cubicBezTo>
                  <a:pt x="24254" y="13319"/>
                  <a:pt x="24392" y="13458"/>
                  <a:pt x="24583" y="13466"/>
                </a:cubicBezTo>
                <a:cubicBezTo>
                  <a:pt x="24597" y="13453"/>
                  <a:pt x="24623" y="13429"/>
                  <a:pt x="24650" y="13404"/>
                </a:cubicBezTo>
                <a:cubicBezTo>
                  <a:pt x="24659" y="13403"/>
                  <a:pt x="24668" y="13402"/>
                  <a:pt x="24676" y="13402"/>
                </a:cubicBezTo>
                <a:cubicBezTo>
                  <a:pt x="24762" y="13402"/>
                  <a:pt x="24803" y="13485"/>
                  <a:pt x="24845" y="13527"/>
                </a:cubicBezTo>
                <a:cubicBezTo>
                  <a:pt x="24918" y="13522"/>
                  <a:pt x="24932" y="13478"/>
                  <a:pt x="24961" y="13451"/>
                </a:cubicBezTo>
                <a:cubicBezTo>
                  <a:pt x="25013" y="13475"/>
                  <a:pt x="24997" y="13539"/>
                  <a:pt x="25052" y="13592"/>
                </a:cubicBezTo>
                <a:cubicBezTo>
                  <a:pt x="25189" y="13572"/>
                  <a:pt x="25336" y="13529"/>
                  <a:pt x="25488" y="13529"/>
                </a:cubicBezTo>
                <a:cubicBezTo>
                  <a:pt x="25564" y="13529"/>
                  <a:pt x="25642" y="13540"/>
                  <a:pt x="25721" y="13570"/>
                </a:cubicBezTo>
                <a:cubicBezTo>
                  <a:pt x="25660" y="13649"/>
                  <a:pt x="25550" y="13613"/>
                  <a:pt x="25503" y="13703"/>
                </a:cubicBezTo>
                <a:cubicBezTo>
                  <a:pt x="25553" y="13807"/>
                  <a:pt x="25686" y="13761"/>
                  <a:pt x="25755" y="13842"/>
                </a:cubicBezTo>
                <a:cubicBezTo>
                  <a:pt x="25817" y="13779"/>
                  <a:pt x="25896" y="13741"/>
                  <a:pt x="25929" y="13668"/>
                </a:cubicBezTo>
                <a:cubicBezTo>
                  <a:pt x="26030" y="13681"/>
                  <a:pt x="26090" y="13728"/>
                  <a:pt x="26150" y="13770"/>
                </a:cubicBezTo>
                <a:cubicBezTo>
                  <a:pt x="26140" y="13801"/>
                  <a:pt x="26134" y="13820"/>
                  <a:pt x="26126" y="13843"/>
                </a:cubicBezTo>
                <a:cubicBezTo>
                  <a:pt x="26144" y="13849"/>
                  <a:pt x="26162" y="13851"/>
                  <a:pt x="26179" y="13851"/>
                </a:cubicBezTo>
                <a:cubicBezTo>
                  <a:pt x="26251" y="13851"/>
                  <a:pt x="26317" y="13809"/>
                  <a:pt x="26390" y="13803"/>
                </a:cubicBezTo>
                <a:cubicBezTo>
                  <a:pt x="26464" y="13845"/>
                  <a:pt x="26544" y="13874"/>
                  <a:pt x="26607" y="13952"/>
                </a:cubicBezTo>
                <a:cubicBezTo>
                  <a:pt x="26658" y="14015"/>
                  <a:pt x="26745" y="14048"/>
                  <a:pt x="26847" y="14057"/>
                </a:cubicBezTo>
                <a:cubicBezTo>
                  <a:pt x="26983" y="14071"/>
                  <a:pt x="27121" y="14125"/>
                  <a:pt x="27213" y="14246"/>
                </a:cubicBezTo>
                <a:cubicBezTo>
                  <a:pt x="27267" y="14229"/>
                  <a:pt x="27227" y="14181"/>
                  <a:pt x="27245" y="14148"/>
                </a:cubicBezTo>
                <a:cubicBezTo>
                  <a:pt x="27254" y="14143"/>
                  <a:pt x="27262" y="14141"/>
                  <a:pt x="27269" y="14141"/>
                </a:cubicBezTo>
                <a:cubicBezTo>
                  <a:pt x="27297" y="14141"/>
                  <a:pt x="27319" y="14172"/>
                  <a:pt x="27350" y="14182"/>
                </a:cubicBezTo>
                <a:cubicBezTo>
                  <a:pt x="27343" y="14208"/>
                  <a:pt x="27337" y="14236"/>
                  <a:pt x="27331" y="14264"/>
                </a:cubicBezTo>
                <a:cubicBezTo>
                  <a:pt x="27335" y="14263"/>
                  <a:pt x="27339" y="14263"/>
                  <a:pt x="27344" y="14263"/>
                </a:cubicBezTo>
                <a:cubicBezTo>
                  <a:pt x="27381" y="14263"/>
                  <a:pt x="27420" y="14289"/>
                  <a:pt x="27461" y="14289"/>
                </a:cubicBezTo>
                <a:cubicBezTo>
                  <a:pt x="27489" y="14289"/>
                  <a:pt x="27519" y="14276"/>
                  <a:pt x="27550" y="14231"/>
                </a:cubicBezTo>
                <a:cubicBezTo>
                  <a:pt x="27585" y="14364"/>
                  <a:pt x="27677" y="14429"/>
                  <a:pt x="27791" y="14471"/>
                </a:cubicBezTo>
                <a:cubicBezTo>
                  <a:pt x="27809" y="14452"/>
                  <a:pt x="27828" y="14432"/>
                  <a:pt x="27849" y="14410"/>
                </a:cubicBezTo>
                <a:cubicBezTo>
                  <a:pt x="27882" y="14430"/>
                  <a:pt x="27917" y="14451"/>
                  <a:pt x="27946" y="14468"/>
                </a:cubicBezTo>
                <a:cubicBezTo>
                  <a:pt x="27970" y="14516"/>
                  <a:pt x="27949" y="14552"/>
                  <a:pt x="27934" y="14590"/>
                </a:cubicBezTo>
                <a:cubicBezTo>
                  <a:pt x="27984" y="14661"/>
                  <a:pt x="28067" y="14659"/>
                  <a:pt x="28131" y="14667"/>
                </a:cubicBezTo>
                <a:cubicBezTo>
                  <a:pt x="28147" y="14713"/>
                  <a:pt x="28158" y="14743"/>
                  <a:pt x="28172" y="14783"/>
                </a:cubicBezTo>
                <a:cubicBezTo>
                  <a:pt x="28251" y="14800"/>
                  <a:pt x="28336" y="14818"/>
                  <a:pt x="28421" y="14836"/>
                </a:cubicBezTo>
                <a:cubicBezTo>
                  <a:pt x="28518" y="15054"/>
                  <a:pt x="28733" y="15158"/>
                  <a:pt x="28876" y="15292"/>
                </a:cubicBezTo>
                <a:cubicBezTo>
                  <a:pt x="28932" y="15377"/>
                  <a:pt x="28889" y="15433"/>
                  <a:pt x="28879" y="15512"/>
                </a:cubicBezTo>
                <a:cubicBezTo>
                  <a:pt x="29013" y="15600"/>
                  <a:pt x="29067" y="15807"/>
                  <a:pt x="29282" y="15811"/>
                </a:cubicBezTo>
                <a:cubicBezTo>
                  <a:pt x="29333" y="15918"/>
                  <a:pt x="29356" y="16025"/>
                  <a:pt x="29245" y="16118"/>
                </a:cubicBezTo>
                <a:cubicBezTo>
                  <a:pt x="29326" y="16146"/>
                  <a:pt x="29389" y="16167"/>
                  <a:pt x="29453" y="16188"/>
                </a:cubicBezTo>
                <a:cubicBezTo>
                  <a:pt x="29445" y="16223"/>
                  <a:pt x="29438" y="16250"/>
                  <a:pt x="29431" y="16278"/>
                </a:cubicBezTo>
                <a:cubicBezTo>
                  <a:pt x="29495" y="16297"/>
                  <a:pt x="29572" y="16285"/>
                  <a:pt x="29629" y="16354"/>
                </a:cubicBezTo>
                <a:cubicBezTo>
                  <a:pt x="29714" y="16420"/>
                  <a:pt x="29587" y="16521"/>
                  <a:pt x="29648" y="16592"/>
                </a:cubicBezTo>
                <a:cubicBezTo>
                  <a:pt x="29665" y="16604"/>
                  <a:pt x="29681" y="16608"/>
                  <a:pt x="29696" y="16608"/>
                </a:cubicBezTo>
                <a:cubicBezTo>
                  <a:pt x="29725" y="16608"/>
                  <a:pt x="29752" y="16595"/>
                  <a:pt x="29782" y="16595"/>
                </a:cubicBezTo>
                <a:cubicBezTo>
                  <a:pt x="29791" y="16595"/>
                  <a:pt x="29800" y="16596"/>
                  <a:pt x="29810" y="16599"/>
                </a:cubicBezTo>
                <a:cubicBezTo>
                  <a:pt x="29784" y="16695"/>
                  <a:pt x="29837" y="16799"/>
                  <a:pt x="29791" y="16897"/>
                </a:cubicBezTo>
                <a:cubicBezTo>
                  <a:pt x="29814" y="16968"/>
                  <a:pt x="29889" y="16968"/>
                  <a:pt x="29957" y="17038"/>
                </a:cubicBezTo>
                <a:cubicBezTo>
                  <a:pt x="30032" y="17181"/>
                  <a:pt x="29935" y="17388"/>
                  <a:pt x="30035" y="17536"/>
                </a:cubicBezTo>
                <a:cubicBezTo>
                  <a:pt x="30011" y="17654"/>
                  <a:pt x="29992" y="17751"/>
                  <a:pt x="29973" y="17848"/>
                </a:cubicBezTo>
                <a:cubicBezTo>
                  <a:pt x="29787" y="17956"/>
                  <a:pt x="29612" y="18079"/>
                  <a:pt x="29417" y="18175"/>
                </a:cubicBezTo>
                <a:cubicBezTo>
                  <a:pt x="29258" y="18254"/>
                  <a:pt x="29134" y="18407"/>
                  <a:pt x="29019" y="18505"/>
                </a:cubicBezTo>
                <a:cubicBezTo>
                  <a:pt x="28975" y="18604"/>
                  <a:pt x="29025" y="18629"/>
                  <a:pt x="29070" y="18662"/>
                </a:cubicBezTo>
                <a:cubicBezTo>
                  <a:pt x="29009" y="18740"/>
                  <a:pt x="29100" y="18833"/>
                  <a:pt x="29036" y="18920"/>
                </a:cubicBezTo>
                <a:cubicBezTo>
                  <a:pt x="29127" y="18971"/>
                  <a:pt x="29126" y="19067"/>
                  <a:pt x="29169" y="19165"/>
                </a:cubicBezTo>
                <a:cubicBezTo>
                  <a:pt x="29186" y="19159"/>
                  <a:pt x="29202" y="19157"/>
                  <a:pt x="29217" y="19157"/>
                </a:cubicBezTo>
                <a:cubicBezTo>
                  <a:pt x="29307" y="19157"/>
                  <a:pt x="29361" y="19245"/>
                  <a:pt x="29439" y="19291"/>
                </a:cubicBezTo>
                <a:cubicBezTo>
                  <a:pt x="29469" y="19309"/>
                  <a:pt x="29515" y="19294"/>
                  <a:pt x="29531" y="19345"/>
                </a:cubicBezTo>
                <a:cubicBezTo>
                  <a:pt x="29546" y="19393"/>
                  <a:pt x="29569" y="19477"/>
                  <a:pt x="29587" y="19477"/>
                </a:cubicBezTo>
                <a:cubicBezTo>
                  <a:pt x="29588" y="19477"/>
                  <a:pt x="29589" y="19477"/>
                  <a:pt x="29591" y="19477"/>
                </a:cubicBezTo>
                <a:cubicBezTo>
                  <a:pt x="29704" y="19477"/>
                  <a:pt x="29740" y="19620"/>
                  <a:pt x="29857" y="19620"/>
                </a:cubicBezTo>
                <a:cubicBezTo>
                  <a:pt x="29863" y="19620"/>
                  <a:pt x="29869" y="19619"/>
                  <a:pt x="29876" y="19618"/>
                </a:cubicBezTo>
                <a:cubicBezTo>
                  <a:pt x="29891" y="19605"/>
                  <a:pt x="29912" y="19583"/>
                  <a:pt x="29946" y="19552"/>
                </a:cubicBezTo>
                <a:cubicBezTo>
                  <a:pt x="30054" y="19716"/>
                  <a:pt x="30283" y="19665"/>
                  <a:pt x="30399" y="19812"/>
                </a:cubicBezTo>
                <a:cubicBezTo>
                  <a:pt x="30485" y="19974"/>
                  <a:pt x="30526" y="20151"/>
                  <a:pt x="30574" y="20329"/>
                </a:cubicBezTo>
                <a:cubicBezTo>
                  <a:pt x="30551" y="20382"/>
                  <a:pt x="30526" y="20437"/>
                  <a:pt x="30502" y="20492"/>
                </a:cubicBezTo>
                <a:cubicBezTo>
                  <a:pt x="30547" y="20519"/>
                  <a:pt x="30590" y="20547"/>
                  <a:pt x="30634" y="20573"/>
                </a:cubicBezTo>
                <a:cubicBezTo>
                  <a:pt x="30621" y="20634"/>
                  <a:pt x="30592" y="20684"/>
                  <a:pt x="30519" y="20710"/>
                </a:cubicBezTo>
                <a:cubicBezTo>
                  <a:pt x="30510" y="20801"/>
                  <a:pt x="30544" y="20908"/>
                  <a:pt x="30464" y="20987"/>
                </a:cubicBezTo>
                <a:cubicBezTo>
                  <a:pt x="30284" y="21165"/>
                  <a:pt x="30291" y="21388"/>
                  <a:pt x="30297" y="21637"/>
                </a:cubicBezTo>
                <a:cubicBezTo>
                  <a:pt x="30197" y="21806"/>
                  <a:pt x="30125" y="22018"/>
                  <a:pt x="29930" y="22153"/>
                </a:cubicBezTo>
                <a:cubicBezTo>
                  <a:pt x="29849" y="22209"/>
                  <a:pt x="29815" y="22317"/>
                  <a:pt x="29813" y="22422"/>
                </a:cubicBezTo>
                <a:cubicBezTo>
                  <a:pt x="29785" y="22416"/>
                  <a:pt x="29758" y="22409"/>
                  <a:pt x="29732" y="22404"/>
                </a:cubicBezTo>
                <a:cubicBezTo>
                  <a:pt x="29661" y="22463"/>
                  <a:pt x="29691" y="22557"/>
                  <a:pt x="29655" y="22628"/>
                </a:cubicBezTo>
                <a:cubicBezTo>
                  <a:pt x="29689" y="22724"/>
                  <a:pt x="29794" y="22675"/>
                  <a:pt x="29858" y="22729"/>
                </a:cubicBezTo>
                <a:cubicBezTo>
                  <a:pt x="29851" y="22783"/>
                  <a:pt x="29843" y="22840"/>
                  <a:pt x="29837" y="22896"/>
                </a:cubicBezTo>
                <a:cubicBezTo>
                  <a:pt x="29880" y="22994"/>
                  <a:pt x="29967" y="23050"/>
                  <a:pt x="30028" y="23119"/>
                </a:cubicBezTo>
                <a:cubicBezTo>
                  <a:pt x="29986" y="23373"/>
                  <a:pt x="29944" y="23623"/>
                  <a:pt x="29902" y="23871"/>
                </a:cubicBezTo>
                <a:cubicBezTo>
                  <a:pt x="29799" y="24027"/>
                  <a:pt x="29596" y="24132"/>
                  <a:pt x="29680" y="24355"/>
                </a:cubicBezTo>
                <a:cubicBezTo>
                  <a:pt x="29271" y="24630"/>
                  <a:pt x="29049" y="25076"/>
                  <a:pt x="28631" y="25344"/>
                </a:cubicBezTo>
                <a:cubicBezTo>
                  <a:pt x="28687" y="25469"/>
                  <a:pt x="28645" y="25572"/>
                  <a:pt x="28527" y="25624"/>
                </a:cubicBezTo>
                <a:cubicBezTo>
                  <a:pt x="28529" y="25692"/>
                  <a:pt x="28569" y="25739"/>
                  <a:pt x="28528" y="25786"/>
                </a:cubicBezTo>
                <a:cubicBezTo>
                  <a:pt x="28515" y="25794"/>
                  <a:pt x="28502" y="25797"/>
                  <a:pt x="28489" y="25797"/>
                </a:cubicBezTo>
                <a:cubicBezTo>
                  <a:pt x="28460" y="25797"/>
                  <a:pt x="28429" y="25782"/>
                  <a:pt x="28384" y="25770"/>
                </a:cubicBezTo>
                <a:lnTo>
                  <a:pt x="28384" y="25770"/>
                </a:lnTo>
                <a:cubicBezTo>
                  <a:pt x="28447" y="25915"/>
                  <a:pt x="28358" y="26034"/>
                  <a:pt x="28336" y="26161"/>
                </a:cubicBezTo>
                <a:cubicBezTo>
                  <a:pt x="28316" y="26270"/>
                  <a:pt x="28300" y="26440"/>
                  <a:pt x="28133" y="26487"/>
                </a:cubicBezTo>
                <a:cubicBezTo>
                  <a:pt x="28168" y="26526"/>
                  <a:pt x="28194" y="26555"/>
                  <a:pt x="28219" y="26582"/>
                </a:cubicBezTo>
                <a:lnTo>
                  <a:pt x="28222" y="26584"/>
                </a:lnTo>
                <a:cubicBezTo>
                  <a:pt x="28229" y="26584"/>
                  <a:pt x="28236" y="26583"/>
                  <a:pt x="28243" y="26583"/>
                </a:cubicBezTo>
                <a:cubicBezTo>
                  <a:pt x="28259" y="26583"/>
                  <a:pt x="28272" y="26587"/>
                  <a:pt x="28273" y="26610"/>
                </a:cubicBezTo>
                <a:cubicBezTo>
                  <a:pt x="28273" y="26619"/>
                  <a:pt x="28251" y="26630"/>
                  <a:pt x="28239" y="26640"/>
                </a:cubicBezTo>
                <a:lnTo>
                  <a:pt x="28237" y="26643"/>
                </a:lnTo>
                <a:cubicBezTo>
                  <a:pt x="28241" y="26819"/>
                  <a:pt x="28245" y="26994"/>
                  <a:pt x="28249" y="27174"/>
                </a:cubicBezTo>
                <a:cubicBezTo>
                  <a:pt x="28297" y="27182"/>
                  <a:pt x="28335" y="27189"/>
                  <a:pt x="28363" y="27194"/>
                </a:cubicBezTo>
                <a:cubicBezTo>
                  <a:pt x="28389" y="27449"/>
                  <a:pt x="28523" y="27642"/>
                  <a:pt x="28686" y="27830"/>
                </a:cubicBezTo>
                <a:cubicBezTo>
                  <a:pt x="28677" y="27856"/>
                  <a:pt x="28648" y="27890"/>
                  <a:pt x="28679" y="27947"/>
                </a:cubicBezTo>
                <a:cubicBezTo>
                  <a:pt x="28772" y="27970"/>
                  <a:pt x="28879" y="27994"/>
                  <a:pt x="28967" y="28083"/>
                </a:cubicBezTo>
                <a:cubicBezTo>
                  <a:pt x="28960" y="28115"/>
                  <a:pt x="28953" y="28153"/>
                  <a:pt x="28944" y="28202"/>
                </a:cubicBezTo>
                <a:cubicBezTo>
                  <a:pt x="28959" y="28206"/>
                  <a:pt x="28975" y="28207"/>
                  <a:pt x="28991" y="28207"/>
                </a:cubicBezTo>
                <a:cubicBezTo>
                  <a:pt x="29020" y="28207"/>
                  <a:pt x="29051" y="28203"/>
                  <a:pt x="29082" y="28203"/>
                </a:cubicBezTo>
                <a:cubicBezTo>
                  <a:pt x="29135" y="28203"/>
                  <a:pt x="29190" y="28214"/>
                  <a:pt x="29248" y="28269"/>
                </a:cubicBezTo>
                <a:cubicBezTo>
                  <a:pt x="29276" y="28337"/>
                  <a:pt x="29441" y="28326"/>
                  <a:pt x="29470" y="28451"/>
                </a:cubicBezTo>
                <a:cubicBezTo>
                  <a:pt x="29565" y="28440"/>
                  <a:pt x="29588" y="28337"/>
                  <a:pt x="29688" y="28337"/>
                </a:cubicBezTo>
                <a:cubicBezTo>
                  <a:pt x="29699" y="28337"/>
                  <a:pt x="29712" y="28339"/>
                  <a:pt x="29725" y="28342"/>
                </a:cubicBezTo>
                <a:cubicBezTo>
                  <a:pt x="29768" y="28352"/>
                  <a:pt x="29685" y="28397"/>
                  <a:pt x="29753" y="28444"/>
                </a:cubicBezTo>
                <a:cubicBezTo>
                  <a:pt x="29776" y="28454"/>
                  <a:pt x="29807" y="28456"/>
                  <a:pt x="29843" y="28456"/>
                </a:cubicBezTo>
                <a:cubicBezTo>
                  <a:pt x="29865" y="28456"/>
                  <a:pt x="29888" y="28455"/>
                  <a:pt x="29913" y="28455"/>
                </a:cubicBezTo>
                <a:cubicBezTo>
                  <a:pt x="29957" y="28455"/>
                  <a:pt x="30005" y="28458"/>
                  <a:pt x="30052" y="28470"/>
                </a:cubicBezTo>
                <a:cubicBezTo>
                  <a:pt x="30113" y="28487"/>
                  <a:pt x="30188" y="28519"/>
                  <a:pt x="30266" y="28519"/>
                </a:cubicBezTo>
                <a:cubicBezTo>
                  <a:pt x="30311" y="28519"/>
                  <a:pt x="30357" y="28509"/>
                  <a:pt x="30402" y="28479"/>
                </a:cubicBezTo>
                <a:cubicBezTo>
                  <a:pt x="30406" y="28476"/>
                  <a:pt x="30411" y="28475"/>
                  <a:pt x="30418" y="28475"/>
                </a:cubicBezTo>
                <a:cubicBezTo>
                  <a:pt x="30461" y="28475"/>
                  <a:pt x="30557" y="28524"/>
                  <a:pt x="30620" y="28548"/>
                </a:cubicBezTo>
                <a:cubicBezTo>
                  <a:pt x="30708" y="28583"/>
                  <a:pt x="30794" y="28598"/>
                  <a:pt x="30882" y="28598"/>
                </a:cubicBezTo>
                <a:cubicBezTo>
                  <a:pt x="30948" y="28598"/>
                  <a:pt x="31015" y="28589"/>
                  <a:pt x="31083" y="28573"/>
                </a:cubicBezTo>
                <a:cubicBezTo>
                  <a:pt x="31153" y="28556"/>
                  <a:pt x="31219" y="28533"/>
                  <a:pt x="31293" y="28533"/>
                </a:cubicBezTo>
                <a:cubicBezTo>
                  <a:pt x="31320" y="28533"/>
                  <a:pt x="31348" y="28537"/>
                  <a:pt x="31377" y="28544"/>
                </a:cubicBezTo>
                <a:cubicBezTo>
                  <a:pt x="31389" y="28547"/>
                  <a:pt x="31402" y="28549"/>
                  <a:pt x="31417" y="28549"/>
                </a:cubicBezTo>
                <a:cubicBezTo>
                  <a:pt x="31476" y="28549"/>
                  <a:pt x="31549" y="28518"/>
                  <a:pt x="31575" y="28438"/>
                </a:cubicBezTo>
                <a:cubicBezTo>
                  <a:pt x="31634" y="28465"/>
                  <a:pt x="31688" y="28489"/>
                  <a:pt x="31743" y="28514"/>
                </a:cubicBezTo>
                <a:cubicBezTo>
                  <a:pt x="31876" y="28468"/>
                  <a:pt x="32010" y="28432"/>
                  <a:pt x="32155" y="28432"/>
                </a:cubicBezTo>
                <a:cubicBezTo>
                  <a:pt x="32217" y="28432"/>
                  <a:pt x="32282" y="28439"/>
                  <a:pt x="32350" y="28455"/>
                </a:cubicBezTo>
                <a:cubicBezTo>
                  <a:pt x="32397" y="28355"/>
                  <a:pt x="32479" y="28346"/>
                  <a:pt x="32567" y="28346"/>
                </a:cubicBezTo>
                <a:cubicBezTo>
                  <a:pt x="32587" y="28346"/>
                  <a:pt x="32606" y="28347"/>
                  <a:pt x="32626" y="28347"/>
                </a:cubicBezTo>
                <a:cubicBezTo>
                  <a:pt x="32699" y="28347"/>
                  <a:pt x="32771" y="28341"/>
                  <a:pt x="32827" y="28286"/>
                </a:cubicBezTo>
                <a:cubicBezTo>
                  <a:pt x="32847" y="28325"/>
                  <a:pt x="32870" y="28368"/>
                  <a:pt x="32891" y="28409"/>
                </a:cubicBezTo>
                <a:cubicBezTo>
                  <a:pt x="32909" y="28420"/>
                  <a:pt x="32923" y="28424"/>
                  <a:pt x="32936" y="28424"/>
                </a:cubicBezTo>
                <a:cubicBezTo>
                  <a:pt x="32995" y="28424"/>
                  <a:pt x="33006" y="28330"/>
                  <a:pt x="33059" y="28328"/>
                </a:cubicBezTo>
                <a:cubicBezTo>
                  <a:pt x="33085" y="28322"/>
                  <a:pt x="33110" y="28319"/>
                  <a:pt x="33133" y="28319"/>
                </a:cubicBezTo>
                <a:cubicBezTo>
                  <a:pt x="33303" y="28319"/>
                  <a:pt x="33430" y="28458"/>
                  <a:pt x="33586" y="28461"/>
                </a:cubicBezTo>
                <a:cubicBezTo>
                  <a:pt x="33667" y="28616"/>
                  <a:pt x="33526" y="28697"/>
                  <a:pt x="33505" y="28815"/>
                </a:cubicBezTo>
                <a:cubicBezTo>
                  <a:pt x="33515" y="28887"/>
                  <a:pt x="33581" y="28897"/>
                  <a:pt x="33640" y="28927"/>
                </a:cubicBezTo>
                <a:cubicBezTo>
                  <a:pt x="33643" y="28891"/>
                  <a:pt x="33645" y="28863"/>
                  <a:pt x="33649" y="28812"/>
                </a:cubicBezTo>
                <a:cubicBezTo>
                  <a:pt x="33651" y="28803"/>
                  <a:pt x="33655" y="28800"/>
                  <a:pt x="33660" y="28800"/>
                </a:cubicBezTo>
                <a:cubicBezTo>
                  <a:pt x="33672" y="28800"/>
                  <a:pt x="33689" y="28823"/>
                  <a:pt x="33691" y="28823"/>
                </a:cubicBezTo>
                <a:cubicBezTo>
                  <a:pt x="33787" y="28821"/>
                  <a:pt x="33763" y="28706"/>
                  <a:pt x="33846" y="28706"/>
                </a:cubicBezTo>
                <a:cubicBezTo>
                  <a:pt x="33847" y="28706"/>
                  <a:pt x="33848" y="28706"/>
                  <a:pt x="33850" y="28706"/>
                </a:cubicBezTo>
                <a:cubicBezTo>
                  <a:pt x="33874" y="28799"/>
                  <a:pt x="33828" y="28855"/>
                  <a:pt x="33749" y="28899"/>
                </a:cubicBezTo>
                <a:cubicBezTo>
                  <a:pt x="33694" y="28968"/>
                  <a:pt x="33819" y="29059"/>
                  <a:pt x="33694" y="29130"/>
                </a:cubicBezTo>
                <a:cubicBezTo>
                  <a:pt x="33756" y="29135"/>
                  <a:pt x="33785" y="29138"/>
                  <a:pt x="33822" y="29141"/>
                </a:cubicBezTo>
                <a:cubicBezTo>
                  <a:pt x="33842" y="29211"/>
                  <a:pt x="33780" y="29311"/>
                  <a:pt x="33897" y="29366"/>
                </a:cubicBezTo>
                <a:cubicBezTo>
                  <a:pt x="34053" y="29264"/>
                  <a:pt x="34066" y="29088"/>
                  <a:pt x="34108" y="28926"/>
                </a:cubicBezTo>
                <a:lnTo>
                  <a:pt x="34108" y="28926"/>
                </a:lnTo>
                <a:cubicBezTo>
                  <a:pt x="34116" y="28952"/>
                  <a:pt x="34124" y="28983"/>
                  <a:pt x="34143" y="29046"/>
                </a:cubicBezTo>
                <a:cubicBezTo>
                  <a:pt x="34328" y="28770"/>
                  <a:pt x="34549" y="28555"/>
                  <a:pt x="34668" y="28255"/>
                </a:cubicBezTo>
                <a:cubicBezTo>
                  <a:pt x="34677" y="28250"/>
                  <a:pt x="34687" y="28248"/>
                  <a:pt x="34697" y="28248"/>
                </a:cubicBezTo>
                <a:cubicBezTo>
                  <a:pt x="34721" y="28248"/>
                  <a:pt x="34749" y="28261"/>
                  <a:pt x="34782" y="28276"/>
                </a:cubicBezTo>
                <a:cubicBezTo>
                  <a:pt x="34878" y="28171"/>
                  <a:pt x="34976" y="28062"/>
                  <a:pt x="35073" y="27955"/>
                </a:cubicBezTo>
                <a:cubicBezTo>
                  <a:pt x="35092" y="27965"/>
                  <a:pt x="35108" y="27969"/>
                  <a:pt x="35123" y="27969"/>
                </a:cubicBezTo>
                <a:cubicBezTo>
                  <a:pt x="35192" y="27969"/>
                  <a:pt x="35231" y="27884"/>
                  <a:pt x="35302" y="27876"/>
                </a:cubicBezTo>
                <a:cubicBezTo>
                  <a:pt x="35448" y="27860"/>
                  <a:pt x="35556" y="27731"/>
                  <a:pt x="35706" y="27713"/>
                </a:cubicBezTo>
                <a:cubicBezTo>
                  <a:pt x="35707" y="27713"/>
                  <a:pt x="35708" y="27713"/>
                  <a:pt x="35710" y="27713"/>
                </a:cubicBezTo>
                <a:cubicBezTo>
                  <a:pt x="35727" y="27713"/>
                  <a:pt x="35746" y="27726"/>
                  <a:pt x="35768" y="27735"/>
                </a:cubicBezTo>
                <a:cubicBezTo>
                  <a:pt x="35817" y="27692"/>
                  <a:pt x="35866" y="27648"/>
                  <a:pt x="35924" y="27596"/>
                </a:cubicBezTo>
                <a:cubicBezTo>
                  <a:pt x="35946" y="27608"/>
                  <a:pt x="35966" y="27613"/>
                  <a:pt x="35985" y="27613"/>
                </a:cubicBezTo>
                <a:cubicBezTo>
                  <a:pt x="36042" y="27613"/>
                  <a:pt x="36087" y="27566"/>
                  <a:pt x="36133" y="27520"/>
                </a:cubicBezTo>
                <a:cubicBezTo>
                  <a:pt x="36154" y="27535"/>
                  <a:pt x="36172" y="27541"/>
                  <a:pt x="36189" y="27541"/>
                </a:cubicBezTo>
                <a:cubicBezTo>
                  <a:pt x="36244" y="27541"/>
                  <a:pt x="36281" y="27475"/>
                  <a:pt x="36336" y="27465"/>
                </a:cubicBezTo>
                <a:cubicBezTo>
                  <a:pt x="36380" y="27487"/>
                  <a:pt x="36425" y="27509"/>
                  <a:pt x="36482" y="27538"/>
                </a:cubicBezTo>
                <a:cubicBezTo>
                  <a:pt x="36513" y="27490"/>
                  <a:pt x="36545" y="27443"/>
                  <a:pt x="36584" y="27385"/>
                </a:cubicBezTo>
                <a:cubicBezTo>
                  <a:pt x="36605" y="27396"/>
                  <a:pt x="36624" y="27400"/>
                  <a:pt x="36643" y="27400"/>
                </a:cubicBezTo>
                <a:cubicBezTo>
                  <a:pt x="36712" y="27400"/>
                  <a:pt x="36767" y="27339"/>
                  <a:pt x="36835" y="27315"/>
                </a:cubicBezTo>
                <a:lnTo>
                  <a:pt x="36836" y="27312"/>
                </a:lnTo>
                <a:cubicBezTo>
                  <a:pt x="36835" y="27290"/>
                  <a:pt x="36828" y="27263"/>
                  <a:pt x="36862" y="27262"/>
                </a:cubicBezTo>
                <a:cubicBezTo>
                  <a:pt x="36872" y="27262"/>
                  <a:pt x="36882" y="27284"/>
                  <a:pt x="36893" y="27296"/>
                </a:cubicBezTo>
                <a:lnTo>
                  <a:pt x="36896" y="27297"/>
                </a:lnTo>
                <a:cubicBezTo>
                  <a:pt x="36916" y="27291"/>
                  <a:pt x="36937" y="27288"/>
                  <a:pt x="36958" y="27288"/>
                </a:cubicBezTo>
                <a:cubicBezTo>
                  <a:pt x="37009" y="27288"/>
                  <a:pt x="37061" y="27303"/>
                  <a:pt x="37113" y="27303"/>
                </a:cubicBezTo>
                <a:cubicBezTo>
                  <a:pt x="37148" y="27303"/>
                  <a:pt x="37183" y="27296"/>
                  <a:pt x="37218" y="27273"/>
                </a:cubicBezTo>
                <a:cubicBezTo>
                  <a:pt x="37235" y="27261"/>
                  <a:pt x="37253" y="27257"/>
                  <a:pt x="37271" y="27257"/>
                </a:cubicBezTo>
                <a:cubicBezTo>
                  <a:pt x="37301" y="27257"/>
                  <a:pt x="37331" y="27269"/>
                  <a:pt x="37360" y="27287"/>
                </a:cubicBezTo>
                <a:cubicBezTo>
                  <a:pt x="37403" y="27313"/>
                  <a:pt x="37443" y="27325"/>
                  <a:pt x="37480" y="27325"/>
                </a:cubicBezTo>
                <a:cubicBezTo>
                  <a:pt x="37553" y="27325"/>
                  <a:pt x="37617" y="27281"/>
                  <a:pt x="37676" y="27216"/>
                </a:cubicBezTo>
                <a:cubicBezTo>
                  <a:pt x="37694" y="27240"/>
                  <a:pt x="37712" y="27264"/>
                  <a:pt x="37744" y="27306"/>
                </a:cubicBezTo>
                <a:cubicBezTo>
                  <a:pt x="37794" y="27281"/>
                  <a:pt x="37842" y="27271"/>
                  <a:pt x="37891" y="27271"/>
                </a:cubicBezTo>
                <a:cubicBezTo>
                  <a:pt x="38037" y="27271"/>
                  <a:pt x="38180" y="27356"/>
                  <a:pt x="38337" y="27356"/>
                </a:cubicBezTo>
                <a:cubicBezTo>
                  <a:pt x="38347" y="27356"/>
                  <a:pt x="38358" y="27355"/>
                  <a:pt x="38368" y="27354"/>
                </a:cubicBezTo>
                <a:lnTo>
                  <a:pt x="38368" y="27354"/>
                </a:lnTo>
                <a:cubicBezTo>
                  <a:pt x="38404" y="27469"/>
                  <a:pt x="38293" y="27534"/>
                  <a:pt x="38271" y="27650"/>
                </a:cubicBezTo>
                <a:cubicBezTo>
                  <a:pt x="38292" y="27726"/>
                  <a:pt x="38320" y="27823"/>
                  <a:pt x="38341" y="27894"/>
                </a:cubicBezTo>
                <a:cubicBezTo>
                  <a:pt x="38336" y="27968"/>
                  <a:pt x="38286" y="27975"/>
                  <a:pt x="38259" y="28012"/>
                </a:cubicBezTo>
                <a:cubicBezTo>
                  <a:pt x="38261" y="28054"/>
                  <a:pt x="38264" y="28102"/>
                  <a:pt x="38267" y="28151"/>
                </a:cubicBezTo>
                <a:cubicBezTo>
                  <a:pt x="38214" y="28197"/>
                  <a:pt x="38157" y="28239"/>
                  <a:pt x="38142" y="28310"/>
                </a:cubicBezTo>
                <a:cubicBezTo>
                  <a:pt x="38141" y="28360"/>
                  <a:pt x="38172" y="28384"/>
                  <a:pt x="38219" y="28414"/>
                </a:cubicBezTo>
                <a:cubicBezTo>
                  <a:pt x="38155" y="28536"/>
                  <a:pt x="37992" y="28509"/>
                  <a:pt x="37921" y="28615"/>
                </a:cubicBezTo>
                <a:cubicBezTo>
                  <a:pt x="37927" y="28664"/>
                  <a:pt x="38002" y="28671"/>
                  <a:pt x="37991" y="28751"/>
                </a:cubicBezTo>
                <a:cubicBezTo>
                  <a:pt x="37912" y="28799"/>
                  <a:pt x="37797" y="28815"/>
                  <a:pt x="37750" y="28950"/>
                </a:cubicBezTo>
                <a:cubicBezTo>
                  <a:pt x="37724" y="29028"/>
                  <a:pt x="37574" y="29060"/>
                  <a:pt x="37490" y="29124"/>
                </a:cubicBezTo>
                <a:cubicBezTo>
                  <a:pt x="37396" y="29196"/>
                  <a:pt x="37304" y="29275"/>
                  <a:pt x="37231" y="29367"/>
                </a:cubicBezTo>
                <a:cubicBezTo>
                  <a:pt x="37168" y="29446"/>
                  <a:pt x="37027" y="29449"/>
                  <a:pt x="37009" y="29583"/>
                </a:cubicBezTo>
                <a:cubicBezTo>
                  <a:pt x="37004" y="29583"/>
                  <a:pt x="36999" y="29583"/>
                  <a:pt x="36994" y="29583"/>
                </a:cubicBezTo>
                <a:cubicBezTo>
                  <a:pt x="36703" y="29583"/>
                  <a:pt x="36622" y="29884"/>
                  <a:pt x="36421" y="30024"/>
                </a:cubicBezTo>
                <a:cubicBezTo>
                  <a:pt x="36400" y="30000"/>
                  <a:pt x="36376" y="29970"/>
                  <a:pt x="36349" y="29940"/>
                </a:cubicBezTo>
                <a:cubicBezTo>
                  <a:pt x="36306" y="29984"/>
                  <a:pt x="36277" y="30038"/>
                  <a:pt x="36211" y="30048"/>
                </a:cubicBezTo>
                <a:cubicBezTo>
                  <a:pt x="36225" y="30098"/>
                  <a:pt x="36233" y="30126"/>
                  <a:pt x="36242" y="30156"/>
                </a:cubicBezTo>
                <a:lnTo>
                  <a:pt x="36245" y="30158"/>
                </a:lnTo>
                <a:cubicBezTo>
                  <a:pt x="36275" y="30152"/>
                  <a:pt x="36304" y="30146"/>
                  <a:pt x="36346" y="30138"/>
                </a:cubicBezTo>
                <a:lnTo>
                  <a:pt x="36346" y="30138"/>
                </a:lnTo>
                <a:cubicBezTo>
                  <a:pt x="36362" y="30203"/>
                  <a:pt x="36302" y="30241"/>
                  <a:pt x="36294" y="30293"/>
                </a:cubicBezTo>
                <a:cubicBezTo>
                  <a:pt x="36290" y="30401"/>
                  <a:pt x="36334" y="30484"/>
                  <a:pt x="36416" y="30552"/>
                </a:cubicBezTo>
                <a:cubicBezTo>
                  <a:pt x="36521" y="30638"/>
                  <a:pt x="36563" y="30751"/>
                  <a:pt x="36530" y="30891"/>
                </a:cubicBezTo>
                <a:cubicBezTo>
                  <a:pt x="36583" y="30886"/>
                  <a:pt x="36631" y="30881"/>
                  <a:pt x="36682" y="30875"/>
                </a:cubicBezTo>
                <a:lnTo>
                  <a:pt x="36682" y="30875"/>
                </a:lnTo>
                <a:cubicBezTo>
                  <a:pt x="36681" y="30895"/>
                  <a:pt x="36681" y="30911"/>
                  <a:pt x="36679" y="30927"/>
                </a:cubicBezTo>
                <a:cubicBezTo>
                  <a:pt x="36664" y="31024"/>
                  <a:pt x="36534" y="30991"/>
                  <a:pt x="36508" y="31073"/>
                </a:cubicBezTo>
                <a:cubicBezTo>
                  <a:pt x="36515" y="31168"/>
                  <a:pt x="36614" y="31160"/>
                  <a:pt x="36655" y="31220"/>
                </a:cubicBezTo>
                <a:cubicBezTo>
                  <a:pt x="36640" y="31276"/>
                  <a:pt x="36576" y="31257"/>
                  <a:pt x="36537" y="31286"/>
                </a:cubicBezTo>
                <a:cubicBezTo>
                  <a:pt x="36532" y="31361"/>
                  <a:pt x="36481" y="31430"/>
                  <a:pt x="36501" y="31510"/>
                </a:cubicBezTo>
                <a:cubicBezTo>
                  <a:pt x="36515" y="31521"/>
                  <a:pt x="36525" y="31526"/>
                  <a:pt x="36533" y="31526"/>
                </a:cubicBezTo>
                <a:cubicBezTo>
                  <a:pt x="36559" y="31526"/>
                  <a:pt x="36566" y="31483"/>
                  <a:pt x="36596" y="31483"/>
                </a:cubicBezTo>
                <a:cubicBezTo>
                  <a:pt x="36598" y="31483"/>
                  <a:pt x="36600" y="31484"/>
                  <a:pt x="36603" y="31484"/>
                </a:cubicBezTo>
                <a:cubicBezTo>
                  <a:pt x="36671" y="31549"/>
                  <a:pt x="36655" y="31646"/>
                  <a:pt x="36645" y="31742"/>
                </a:cubicBezTo>
                <a:cubicBezTo>
                  <a:pt x="36751" y="31743"/>
                  <a:pt x="36817" y="31855"/>
                  <a:pt x="36923" y="31855"/>
                </a:cubicBezTo>
                <a:cubicBezTo>
                  <a:pt x="36933" y="31855"/>
                  <a:pt x="36944" y="31854"/>
                  <a:pt x="36956" y="31851"/>
                </a:cubicBezTo>
                <a:cubicBezTo>
                  <a:pt x="37005" y="31805"/>
                  <a:pt x="37054" y="31757"/>
                  <a:pt x="37117" y="31698"/>
                </a:cubicBezTo>
                <a:cubicBezTo>
                  <a:pt x="37207" y="31673"/>
                  <a:pt x="37314" y="31642"/>
                  <a:pt x="37407" y="31615"/>
                </a:cubicBezTo>
                <a:cubicBezTo>
                  <a:pt x="37536" y="31529"/>
                  <a:pt x="37614" y="31425"/>
                  <a:pt x="37647" y="31287"/>
                </a:cubicBezTo>
                <a:lnTo>
                  <a:pt x="37649" y="31284"/>
                </a:lnTo>
                <a:cubicBezTo>
                  <a:pt x="37778" y="31097"/>
                  <a:pt x="37968" y="30971"/>
                  <a:pt x="38128" y="30815"/>
                </a:cubicBezTo>
                <a:cubicBezTo>
                  <a:pt x="38162" y="30503"/>
                  <a:pt x="38517" y="30351"/>
                  <a:pt x="38484" y="30013"/>
                </a:cubicBezTo>
                <a:lnTo>
                  <a:pt x="38484" y="30013"/>
                </a:lnTo>
                <a:cubicBezTo>
                  <a:pt x="38548" y="30034"/>
                  <a:pt x="38567" y="30040"/>
                  <a:pt x="38610" y="30054"/>
                </a:cubicBezTo>
                <a:cubicBezTo>
                  <a:pt x="38615" y="29933"/>
                  <a:pt x="38647" y="29821"/>
                  <a:pt x="38777" y="29818"/>
                </a:cubicBezTo>
                <a:cubicBezTo>
                  <a:pt x="38837" y="29749"/>
                  <a:pt x="38757" y="29686"/>
                  <a:pt x="38802" y="29631"/>
                </a:cubicBezTo>
                <a:cubicBezTo>
                  <a:pt x="38819" y="29620"/>
                  <a:pt x="38835" y="29616"/>
                  <a:pt x="38850" y="29616"/>
                </a:cubicBezTo>
                <a:cubicBezTo>
                  <a:pt x="38904" y="29616"/>
                  <a:pt x="38944" y="29671"/>
                  <a:pt x="38997" y="29680"/>
                </a:cubicBezTo>
                <a:cubicBezTo>
                  <a:pt x="39064" y="29639"/>
                  <a:pt x="39068" y="29571"/>
                  <a:pt x="39070" y="29495"/>
                </a:cubicBezTo>
                <a:cubicBezTo>
                  <a:pt x="39097" y="29501"/>
                  <a:pt x="39123" y="29508"/>
                  <a:pt x="39150" y="29515"/>
                </a:cubicBezTo>
                <a:cubicBezTo>
                  <a:pt x="39161" y="29501"/>
                  <a:pt x="39173" y="29485"/>
                  <a:pt x="39189" y="29467"/>
                </a:cubicBezTo>
                <a:cubicBezTo>
                  <a:pt x="39239" y="29503"/>
                  <a:pt x="39285" y="29553"/>
                  <a:pt x="39341" y="29573"/>
                </a:cubicBezTo>
                <a:cubicBezTo>
                  <a:pt x="39395" y="29593"/>
                  <a:pt x="39460" y="29583"/>
                  <a:pt x="39523" y="29641"/>
                </a:cubicBezTo>
                <a:cubicBezTo>
                  <a:pt x="39633" y="29872"/>
                  <a:pt x="39606" y="30151"/>
                  <a:pt x="39686" y="30407"/>
                </a:cubicBezTo>
                <a:cubicBezTo>
                  <a:pt x="39662" y="30461"/>
                  <a:pt x="39637" y="30515"/>
                  <a:pt x="39613" y="30568"/>
                </a:cubicBezTo>
                <a:cubicBezTo>
                  <a:pt x="39683" y="30612"/>
                  <a:pt x="39721" y="30665"/>
                  <a:pt x="39700" y="30747"/>
                </a:cubicBezTo>
                <a:cubicBezTo>
                  <a:pt x="39653" y="30926"/>
                  <a:pt x="39639" y="31089"/>
                  <a:pt x="39789" y="31246"/>
                </a:cubicBezTo>
                <a:cubicBezTo>
                  <a:pt x="39847" y="31307"/>
                  <a:pt x="39800" y="31444"/>
                  <a:pt x="39877" y="31531"/>
                </a:cubicBezTo>
                <a:cubicBezTo>
                  <a:pt x="39943" y="31607"/>
                  <a:pt x="39836" y="31709"/>
                  <a:pt x="39892" y="31793"/>
                </a:cubicBezTo>
                <a:cubicBezTo>
                  <a:pt x="39933" y="31854"/>
                  <a:pt x="40033" y="31892"/>
                  <a:pt x="39959" y="31993"/>
                </a:cubicBezTo>
                <a:cubicBezTo>
                  <a:pt x="39951" y="32005"/>
                  <a:pt x="39958" y="32045"/>
                  <a:pt x="39967" y="32048"/>
                </a:cubicBezTo>
                <a:cubicBezTo>
                  <a:pt x="40074" y="32091"/>
                  <a:pt x="40040" y="32218"/>
                  <a:pt x="40105" y="32273"/>
                </a:cubicBezTo>
                <a:cubicBezTo>
                  <a:pt x="40192" y="32346"/>
                  <a:pt x="40098" y="32439"/>
                  <a:pt x="40154" y="32516"/>
                </a:cubicBezTo>
                <a:cubicBezTo>
                  <a:pt x="40182" y="32553"/>
                  <a:pt x="40220" y="32584"/>
                  <a:pt x="40241" y="32625"/>
                </a:cubicBezTo>
                <a:cubicBezTo>
                  <a:pt x="40217" y="32673"/>
                  <a:pt x="40194" y="32718"/>
                  <a:pt x="40174" y="32758"/>
                </a:cubicBezTo>
                <a:cubicBezTo>
                  <a:pt x="40172" y="32811"/>
                  <a:pt x="40202" y="32836"/>
                  <a:pt x="40242" y="32858"/>
                </a:cubicBezTo>
                <a:cubicBezTo>
                  <a:pt x="40235" y="32982"/>
                  <a:pt x="40165" y="33105"/>
                  <a:pt x="40246" y="33238"/>
                </a:cubicBezTo>
                <a:cubicBezTo>
                  <a:pt x="40129" y="33402"/>
                  <a:pt x="40123" y="33617"/>
                  <a:pt x="39991" y="33780"/>
                </a:cubicBezTo>
                <a:cubicBezTo>
                  <a:pt x="39984" y="33782"/>
                  <a:pt x="39979" y="33783"/>
                  <a:pt x="39975" y="33783"/>
                </a:cubicBezTo>
                <a:cubicBezTo>
                  <a:pt x="39938" y="33783"/>
                  <a:pt x="39943" y="33724"/>
                  <a:pt x="39870" y="33705"/>
                </a:cubicBezTo>
                <a:cubicBezTo>
                  <a:pt x="39870" y="33705"/>
                  <a:pt x="39870" y="33705"/>
                  <a:pt x="39870" y="33705"/>
                </a:cubicBezTo>
                <a:cubicBezTo>
                  <a:pt x="39860" y="33705"/>
                  <a:pt x="39865" y="33788"/>
                  <a:pt x="39817" y="33788"/>
                </a:cubicBezTo>
                <a:cubicBezTo>
                  <a:pt x="39813" y="33788"/>
                  <a:pt x="39809" y="33787"/>
                  <a:pt x="39804" y="33786"/>
                </a:cubicBezTo>
                <a:cubicBezTo>
                  <a:pt x="39774" y="33777"/>
                  <a:pt x="39746" y="33768"/>
                  <a:pt x="39716" y="33759"/>
                </a:cubicBezTo>
                <a:cubicBezTo>
                  <a:pt x="39696" y="33825"/>
                  <a:pt x="39705" y="33900"/>
                  <a:pt x="39636" y="33965"/>
                </a:cubicBezTo>
                <a:cubicBezTo>
                  <a:pt x="39574" y="33921"/>
                  <a:pt x="39508" y="33873"/>
                  <a:pt x="39443" y="33827"/>
                </a:cubicBezTo>
                <a:cubicBezTo>
                  <a:pt x="39370" y="33931"/>
                  <a:pt x="39221" y="33844"/>
                  <a:pt x="39177" y="33969"/>
                </a:cubicBezTo>
                <a:lnTo>
                  <a:pt x="39175" y="33972"/>
                </a:lnTo>
                <a:cubicBezTo>
                  <a:pt x="39160" y="34023"/>
                  <a:pt x="39148" y="34047"/>
                  <a:pt x="39128" y="34047"/>
                </a:cubicBezTo>
                <a:cubicBezTo>
                  <a:pt x="39112" y="34047"/>
                  <a:pt x="39091" y="34032"/>
                  <a:pt x="39060" y="34005"/>
                </a:cubicBezTo>
                <a:lnTo>
                  <a:pt x="39057" y="34003"/>
                </a:lnTo>
                <a:cubicBezTo>
                  <a:pt x="38975" y="34035"/>
                  <a:pt x="38882" y="34031"/>
                  <a:pt x="38814" y="34112"/>
                </a:cubicBezTo>
                <a:cubicBezTo>
                  <a:pt x="38775" y="34156"/>
                  <a:pt x="38724" y="34176"/>
                  <a:pt x="38668" y="34176"/>
                </a:cubicBezTo>
                <a:cubicBezTo>
                  <a:pt x="38634" y="34176"/>
                  <a:pt x="38598" y="34169"/>
                  <a:pt x="38561" y="34155"/>
                </a:cubicBezTo>
                <a:cubicBezTo>
                  <a:pt x="38458" y="34248"/>
                  <a:pt x="38363" y="34366"/>
                  <a:pt x="38216" y="34366"/>
                </a:cubicBezTo>
                <a:cubicBezTo>
                  <a:pt x="38182" y="34366"/>
                  <a:pt x="38145" y="34360"/>
                  <a:pt x="38105" y="34346"/>
                </a:cubicBezTo>
                <a:cubicBezTo>
                  <a:pt x="38098" y="34343"/>
                  <a:pt x="38091" y="34342"/>
                  <a:pt x="38085" y="34342"/>
                </a:cubicBezTo>
                <a:cubicBezTo>
                  <a:pt x="38044" y="34342"/>
                  <a:pt x="38024" y="34397"/>
                  <a:pt x="37991" y="34420"/>
                </a:cubicBezTo>
                <a:cubicBezTo>
                  <a:pt x="37964" y="34390"/>
                  <a:pt x="37940" y="34363"/>
                  <a:pt x="37908" y="34328"/>
                </a:cubicBezTo>
                <a:cubicBezTo>
                  <a:pt x="37899" y="34375"/>
                  <a:pt x="37891" y="34413"/>
                  <a:pt x="37883" y="34450"/>
                </a:cubicBezTo>
                <a:cubicBezTo>
                  <a:pt x="37873" y="34467"/>
                  <a:pt x="37860" y="34473"/>
                  <a:pt x="37846" y="34473"/>
                </a:cubicBezTo>
                <a:cubicBezTo>
                  <a:pt x="37814" y="34473"/>
                  <a:pt x="37777" y="34444"/>
                  <a:pt x="37748" y="34444"/>
                </a:cubicBezTo>
                <a:cubicBezTo>
                  <a:pt x="37726" y="34444"/>
                  <a:pt x="37709" y="34460"/>
                  <a:pt x="37703" y="34516"/>
                </a:cubicBezTo>
                <a:cubicBezTo>
                  <a:pt x="37668" y="34473"/>
                  <a:pt x="37649" y="34450"/>
                  <a:pt x="37630" y="34428"/>
                </a:cubicBezTo>
                <a:cubicBezTo>
                  <a:pt x="37616" y="34425"/>
                  <a:pt x="37602" y="34423"/>
                  <a:pt x="37590" y="34423"/>
                </a:cubicBezTo>
                <a:cubicBezTo>
                  <a:pt x="37531" y="34423"/>
                  <a:pt x="37488" y="34456"/>
                  <a:pt x="37454" y="34509"/>
                </a:cubicBezTo>
                <a:cubicBezTo>
                  <a:pt x="37375" y="34413"/>
                  <a:pt x="37246" y="34421"/>
                  <a:pt x="37148" y="34357"/>
                </a:cubicBezTo>
                <a:cubicBezTo>
                  <a:pt x="37140" y="34400"/>
                  <a:pt x="37132" y="34439"/>
                  <a:pt x="37125" y="34477"/>
                </a:cubicBezTo>
                <a:cubicBezTo>
                  <a:pt x="37100" y="34492"/>
                  <a:pt x="37079" y="34499"/>
                  <a:pt x="37061" y="34499"/>
                </a:cubicBezTo>
                <a:cubicBezTo>
                  <a:pt x="36983" y="34499"/>
                  <a:pt x="36957" y="34376"/>
                  <a:pt x="36880" y="34372"/>
                </a:cubicBezTo>
                <a:lnTo>
                  <a:pt x="36880" y="34372"/>
                </a:lnTo>
                <a:cubicBezTo>
                  <a:pt x="36753" y="34405"/>
                  <a:pt x="36895" y="34522"/>
                  <a:pt x="36807" y="34576"/>
                </a:cubicBezTo>
                <a:cubicBezTo>
                  <a:pt x="36799" y="34578"/>
                  <a:pt x="36792" y="34579"/>
                  <a:pt x="36785" y="34579"/>
                </a:cubicBezTo>
                <a:cubicBezTo>
                  <a:pt x="36714" y="34579"/>
                  <a:pt x="36700" y="34458"/>
                  <a:pt x="36623" y="34458"/>
                </a:cubicBezTo>
                <a:cubicBezTo>
                  <a:pt x="36615" y="34458"/>
                  <a:pt x="36607" y="34459"/>
                  <a:pt x="36598" y="34462"/>
                </a:cubicBezTo>
                <a:cubicBezTo>
                  <a:pt x="36559" y="34538"/>
                  <a:pt x="36655" y="34612"/>
                  <a:pt x="36610" y="34691"/>
                </a:cubicBezTo>
                <a:cubicBezTo>
                  <a:pt x="36593" y="34700"/>
                  <a:pt x="36577" y="34704"/>
                  <a:pt x="36562" y="34704"/>
                </a:cubicBezTo>
                <a:cubicBezTo>
                  <a:pt x="36499" y="34704"/>
                  <a:pt x="36452" y="34637"/>
                  <a:pt x="36388" y="34637"/>
                </a:cubicBezTo>
                <a:cubicBezTo>
                  <a:pt x="36386" y="34637"/>
                  <a:pt x="36385" y="34637"/>
                  <a:pt x="36383" y="34637"/>
                </a:cubicBezTo>
                <a:cubicBezTo>
                  <a:pt x="36279" y="34666"/>
                  <a:pt x="36171" y="34697"/>
                  <a:pt x="36074" y="34725"/>
                </a:cubicBezTo>
                <a:cubicBezTo>
                  <a:pt x="36016" y="34758"/>
                  <a:pt x="36047" y="34818"/>
                  <a:pt x="36022" y="34862"/>
                </a:cubicBezTo>
                <a:cubicBezTo>
                  <a:pt x="35989" y="34826"/>
                  <a:pt x="35962" y="34797"/>
                  <a:pt x="35934" y="34768"/>
                </a:cubicBezTo>
                <a:cubicBezTo>
                  <a:pt x="35893" y="34779"/>
                  <a:pt x="35855" y="34790"/>
                  <a:pt x="35826" y="34798"/>
                </a:cubicBezTo>
                <a:cubicBezTo>
                  <a:pt x="35776" y="34837"/>
                  <a:pt x="35829" y="34908"/>
                  <a:pt x="35753" y="34936"/>
                </a:cubicBezTo>
                <a:cubicBezTo>
                  <a:pt x="35719" y="34930"/>
                  <a:pt x="35671" y="34923"/>
                  <a:pt x="35603" y="34911"/>
                </a:cubicBezTo>
                <a:cubicBezTo>
                  <a:pt x="35474" y="35197"/>
                  <a:pt x="35199" y="35126"/>
                  <a:pt x="34960" y="35156"/>
                </a:cubicBezTo>
                <a:cubicBezTo>
                  <a:pt x="34933" y="35127"/>
                  <a:pt x="34906" y="35100"/>
                  <a:pt x="34878" y="35071"/>
                </a:cubicBezTo>
                <a:cubicBezTo>
                  <a:pt x="34827" y="35165"/>
                  <a:pt x="34729" y="35187"/>
                  <a:pt x="34644" y="35190"/>
                </a:cubicBezTo>
                <a:cubicBezTo>
                  <a:pt x="34636" y="35190"/>
                  <a:pt x="34628" y="35190"/>
                  <a:pt x="34620" y="35190"/>
                </a:cubicBezTo>
                <a:cubicBezTo>
                  <a:pt x="34555" y="35190"/>
                  <a:pt x="34490" y="35184"/>
                  <a:pt x="34426" y="35184"/>
                </a:cubicBezTo>
                <a:cubicBezTo>
                  <a:pt x="34320" y="35184"/>
                  <a:pt x="34217" y="35199"/>
                  <a:pt x="34124" y="35276"/>
                </a:cubicBezTo>
                <a:cubicBezTo>
                  <a:pt x="34082" y="35262"/>
                  <a:pt x="34043" y="35256"/>
                  <a:pt x="34006" y="35256"/>
                </a:cubicBezTo>
                <a:cubicBezTo>
                  <a:pt x="33898" y="35256"/>
                  <a:pt x="33805" y="35309"/>
                  <a:pt x="33719" y="35390"/>
                </a:cubicBezTo>
                <a:cubicBezTo>
                  <a:pt x="33713" y="35395"/>
                  <a:pt x="33707" y="35397"/>
                  <a:pt x="33700" y="35397"/>
                </a:cubicBezTo>
                <a:cubicBezTo>
                  <a:pt x="33681" y="35397"/>
                  <a:pt x="33659" y="35378"/>
                  <a:pt x="33649" y="35354"/>
                </a:cubicBezTo>
                <a:lnTo>
                  <a:pt x="33646" y="35353"/>
                </a:lnTo>
                <a:cubicBezTo>
                  <a:pt x="33640" y="35354"/>
                  <a:pt x="33635" y="35355"/>
                  <a:pt x="33630" y="35355"/>
                </a:cubicBezTo>
                <a:cubicBezTo>
                  <a:pt x="33604" y="35355"/>
                  <a:pt x="33585" y="35341"/>
                  <a:pt x="33573" y="35313"/>
                </a:cubicBezTo>
                <a:lnTo>
                  <a:pt x="33571" y="35311"/>
                </a:lnTo>
                <a:cubicBezTo>
                  <a:pt x="33498" y="35340"/>
                  <a:pt x="33499" y="35428"/>
                  <a:pt x="33442" y="35471"/>
                </a:cubicBezTo>
                <a:cubicBezTo>
                  <a:pt x="33395" y="35485"/>
                  <a:pt x="33346" y="35499"/>
                  <a:pt x="33306" y="35510"/>
                </a:cubicBezTo>
                <a:cubicBezTo>
                  <a:pt x="33304" y="35510"/>
                  <a:pt x="33301" y="35511"/>
                  <a:pt x="33299" y="35511"/>
                </a:cubicBezTo>
                <a:cubicBezTo>
                  <a:pt x="33237" y="35511"/>
                  <a:pt x="33241" y="35433"/>
                  <a:pt x="33184" y="35427"/>
                </a:cubicBezTo>
                <a:cubicBezTo>
                  <a:pt x="33180" y="35454"/>
                  <a:pt x="33177" y="35483"/>
                  <a:pt x="33169" y="35533"/>
                </a:cubicBezTo>
                <a:cubicBezTo>
                  <a:pt x="33165" y="35543"/>
                  <a:pt x="33160" y="35547"/>
                  <a:pt x="33154" y="35547"/>
                </a:cubicBezTo>
                <a:cubicBezTo>
                  <a:pt x="33138" y="35547"/>
                  <a:pt x="33116" y="35521"/>
                  <a:pt x="33095" y="35521"/>
                </a:cubicBezTo>
                <a:cubicBezTo>
                  <a:pt x="33091" y="35521"/>
                  <a:pt x="33087" y="35522"/>
                  <a:pt x="33083" y="35525"/>
                </a:cubicBezTo>
                <a:cubicBezTo>
                  <a:pt x="33062" y="35564"/>
                  <a:pt x="33018" y="35598"/>
                  <a:pt x="33032" y="35655"/>
                </a:cubicBezTo>
                <a:lnTo>
                  <a:pt x="33035" y="35657"/>
                </a:lnTo>
                <a:cubicBezTo>
                  <a:pt x="33122" y="35682"/>
                  <a:pt x="33208" y="35701"/>
                  <a:pt x="33290" y="35701"/>
                </a:cubicBezTo>
                <a:cubicBezTo>
                  <a:pt x="33402" y="35701"/>
                  <a:pt x="33506" y="35666"/>
                  <a:pt x="33594" y="35562"/>
                </a:cubicBezTo>
                <a:cubicBezTo>
                  <a:pt x="33683" y="35579"/>
                  <a:pt x="33719" y="35643"/>
                  <a:pt x="33775" y="35696"/>
                </a:cubicBezTo>
                <a:cubicBezTo>
                  <a:pt x="33808" y="35689"/>
                  <a:pt x="33847" y="35680"/>
                  <a:pt x="33889" y="35671"/>
                </a:cubicBezTo>
                <a:cubicBezTo>
                  <a:pt x="33902" y="35624"/>
                  <a:pt x="33916" y="35579"/>
                  <a:pt x="33929" y="35539"/>
                </a:cubicBezTo>
                <a:cubicBezTo>
                  <a:pt x="34009" y="35516"/>
                  <a:pt x="34085" y="35494"/>
                  <a:pt x="34151" y="35475"/>
                </a:cubicBezTo>
                <a:cubicBezTo>
                  <a:pt x="34185" y="35485"/>
                  <a:pt x="34188" y="35508"/>
                  <a:pt x="34162" y="35517"/>
                </a:cubicBezTo>
                <a:cubicBezTo>
                  <a:pt x="34079" y="35541"/>
                  <a:pt x="34014" y="35579"/>
                  <a:pt x="33998" y="35682"/>
                </a:cubicBezTo>
                <a:cubicBezTo>
                  <a:pt x="34006" y="35683"/>
                  <a:pt x="34014" y="35683"/>
                  <a:pt x="34021" y="35683"/>
                </a:cubicBezTo>
                <a:cubicBezTo>
                  <a:pt x="34175" y="35683"/>
                  <a:pt x="34236" y="35580"/>
                  <a:pt x="34271" y="35445"/>
                </a:cubicBezTo>
                <a:cubicBezTo>
                  <a:pt x="34301" y="35459"/>
                  <a:pt x="34329" y="35464"/>
                  <a:pt x="34357" y="35464"/>
                </a:cubicBezTo>
                <a:cubicBezTo>
                  <a:pt x="34424" y="35464"/>
                  <a:pt x="34489" y="35433"/>
                  <a:pt x="34554" y="35416"/>
                </a:cubicBezTo>
                <a:lnTo>
                  <a:pt x="34554" y="35416"/>
                </a:lnTo>
                <a:cubicBezTo>
                  <a:pt x="34572" y="35495"/>
                  <a:pt x="34668" y="35427"/>
                  <a:pt x="34699" y="35492"/>
                </a:cubicBezTo>
                <a:cubicBezTo>
                  <a:pt x="34747" y="35574"/>
                  <a:pt x="34576" y="35570"/>
                  <a:pt x="34617" y="35639"/>
                </a:cubicBezTo>
                <a:cubicBezTo>
                  <a:pt x="34642" y="35683"/>
                  <a:pt x="34674" y="35698"/>
                  <a:pt x="34701" y="35698"/>
                </a:cubicBezTo>
                <a:cubicBezTo>
                  <a:pt x="34725" y="35698"/>
                  <a:pt x="34746" y="35686"/>
                  <a:pt x="34755" y="35674"/>
                </a:cubicBezTo>
                <a:cubicBezTo>
                  <a:pt x="34834" y="35557"/>
                  <a:pt x="34971" y="35582"/>
                  <a:pt x="35075" y="35533"/>
                </a:cubicBezTo>
                <a:cubicBezTo>
                  <a:pt x="35180" y="35485"/>
                  <a:pt x="35310" y="35484"/>
                  <a:pt x="35419" y="35426"/>
                </a:cubicBezTo>
                <a:cubicBezTo>
                  <a:pt x="35432" y="35419"/>
                  <a:pt x="35444" y="35416"/>
                  <a:pt x="35457" y="35416"/>
                </a:cubicBezTo>
                <a:cubicBezTo>
                  <a:pt x="35498" y="35416"/>
                  <a:pt x="35538" y="35445"/>
                  <a:pt x="35578" y="35445"/>
                </a:cubicBezTo>
                <a:cubicBezTo>
                  <a:pt x="35592" y="35445"/>
                  <a:pt x="35607" y="35441"/>
                  <a:pt x="35622" y="35431"/>
                </a:cubicBezTo>
                <a:cubicBezTo>
                  <a:pt x="35706" y="35412"/>
                  <a:pt x="35708" y="35322"/>
                  <a:pt x="35764" y="35272"/>
                </a:cubicBezTo>
                <a:cubicBezTo>
                  <a:pt x="35781" y="35294"/>
                  <a:pt x="35798" y="35316"/>
                  <a:pt x="35821" y="35347"/>
                </a:cubicBezTo>
                <a:cubicBezTo>
                  <a:pt x="35843" y="35357"/>
                  <a:pt x="35864" y="35361"/>
                  <a:pt x="35886" y="35361"/>
                </a:cubicBezTo>
                <a:cubicBezTo>
                  <a:pt x="35962" y="35361"/>
                  <a:pt x="36039" y="35311"/>
                  <a:pt x="36123" y="35311"/>
                </a:cubicBezTo>
                <a:cubicBezTo>
                  <a:pt x="36126" y="35311"/>
                  <a:pt x="36128" y="35311"/>
                  <a:pt x="36131" y="35311"/>
                </a:cubicBezTo>
                <a:cubicBezTo>
                  <a:pt x="36134" y="35311"/>
                  <a:pt x="36138" y="35311"/>
                  <a:pt x="36141" y="35311"/>
                </a:cubicBezTo>
                <a:cubicBezTo>
                  <a:pt x="36213" y="35311"/>
                  <a:pt x="36305" y="35280"/>
                  <a:pt x="36390" y="35275"/>
                </a:cubicBezTo>
                <a:cubicBezTo>
                  <a:pt x="36397" y="35274"/>
                  <a:pt x="36405" y="35274"/>
                  <a:pt x="36412" y="35274"/>
                </a:cubicBezTo>
                <a:cubicBezTo>
                  <a:pt x="36461" y="35274"/>
                  <a:pt x="36512" y="35284"/>
                  <a:pt x="36562" y="35284"/>
                </a:cubicBezTo>
                <a:cubicBezTo>
                  <a:pt x="36612" y="35284"/>
                  <a:pt x="36662" y="35274"/>
                  <a:pt x="36709" y="35234"/>
                </a:cubicBezTo>
                <a:cubicBezTo>
                  <a:pt x="36717" y="35201"/>
                  <a:pt x="36726" y="35164"/>
                  <a:pt x="36734" y="35129"/>
                </a:cubicBezTo>
                <a:cubicBezTo>
                  <a:pt x="36761" y="35101"/>
                  <a:pt x="36788" y="35092"/>
                  <a:pt x="36817" y="35092"/>
                </a:cubicBezTo>
                <a:cubicBezTo>
                  <a:pt x="36861" y="35092"/>
                  <a:pt x="36906" y="35113"/>
                  <a:pt x="36951" y="35113"/>
                </a:cubicBezTo>
                <a:cubicBezTo>
                  <a:pt x="36955" y="35113"/>
                  <a:pt x="36959" y="35113"/>
                  <a:pt x="36963" y="35113"/>
                </a:cubicBezTo>
                <a:cubicBezTo>
                  <a:pt x="36991" y="35085"/>
                  <a:pt x="37018" y="35057"/>
                  <a:pt x="37050" y="35025"/>
                </a:cubicBezTo>
                <a:cubicBezTo>
                  <a:pt x="37094" y="35032"/>
                  <a:pt x="37142" y="35040"/>
                  <a:pt x="37189" y="35047"/>
                </a:cubicBezTo>
                <a:lnTo>
                  <a:pt x="37190" y="35044"/>
                </a:lnTo>
                <a:cubicBezTo>
                  <a:pt x="37185" y="34997"/>
                  <a:pt x="37213" y="34978"/>
                  <a:pt x="37253" y="34966"/>
                </a:cubicBezTo>
                <a:cubicBezTo>
                  <a:pt x="37364" y="34936"/>
                  <a:pt x="37473" y="34903"/>
                  <a:pt x="37584" y="34872"/>
                </a:cubicBezTo>
                <a:lnTo>
                  <a:pt x="37584" y="34872"/>
                </a:lnTo>
                <a:cubicBezTo>
                  <a:pt x="37599" y="34938"/>
                  <a:pt x="37518" y="34935"/>
                  <a:pt x="37496" y="34997"/>
                </a:cubicBezTo>
                <a:cubicBezTo>
                  <a:pt x="37505" y="34997"/>
                  <a:pt x="37515" y="34997"/>
                  <a:pt x="37524" y="34997"/>
                </a:cubicBezTo>
                <a:cubicBezTo>
                  <a:pt x="37625" y="34997"/>
                  <a:pt x="37706" y="34970"/>
                  <a:pt x="37790" y="34912"/>
                </a:cubicBezTo>
                <a:cubicBezTo>
                  <a:pt x="37971" y="34789"/>
                  <a:pt x="38164" y="34685"/>
                  <a:pt x="38384" y="34643"/>
                </a:cubicBezTo>
                <a:cubicBezTo>
                  <a:pt x="38395" y="34641"/>
                  <a:pt x="38406" y="34640"/>
                  <a:pt x="38416" y="34640"/>
                </a:cubicBezTo>
                <a:cubicBezTo>
                  <a:pt x="38446" y="34640"/>
                  <a:pt x="38475" y="34648"/>
                  <a:pt x="38509" y="34663"/>
                </a:cubicBezTo>
                <a:cubicBezTo>
                  <a:pt x="38540" y="34619"/>
                  <a:pt x="38573" y="34574"/>
                  <a:pt x="38606" y="34527"/>
                </a:cubicBezTo>
                <a:cubicBezTo>
                  <a:pt x="38625" y="34535"/>
                  <a:pt x="38644" y="34541"/>
                  <a:pt x="38664" y="34548"/>
                </a:cubicBezTo>
                <a:cubicBezTo>
                  <a:pt x="38729" y="34529"/>
                  <a:pt x="38660" y="34453"/>
                  <a:pt x="38729" y="34423"/>
                </a:cubicBezTo>
                <a:cubicBezTo>
                  <a:pt x="38826" y="34514"/>
                  <a:pt x="38962" y="34490"/>
                  <a:pt x="39066" y="34504"/>
                </a:cubicBezTo>
                <a:cubicBezTo>
                  <a:pt x="39071" y="34505"/>
                  <a:pt x="39077" y="34505"/>
                  <a:pt x="39082" y="34505"/>
                </a:cubicBezTo>
                <a:cubicBezTo>
                  <a:pt x="39175" y="34505"/>
                  <a:pt x="39187" y="34401"/>
                  <a:pt x="39269" y="34401"/>
                </a:cubicBezTo>
                <a:cubicBezTo>
                  <a:pt x="39285" y="34420"/>
                  <a:pt x="39303" y="34442"/>
                  <a:pt x="39331" y="34475"/>
                </a:cubicBezTo>
                <a:cubicBezTo>
                  <a:pt x="39336" y="34476"/>
                  <a:pt x="39341" y="34477"/>
                  <a:pt x="39345" y="34477"/>
                </a:cubicBezTo>
                <a:cubicBezTo>
                  <a:pt x="39400" y="34477"/>
                  <a:pt x="39428" y="34403"/>
                  <a:pt x="39488" y="34387"/>
                </a:cubicBezTo>
                <a:cubicBezTo>
                  <a:pt x="39500" y="34384"/>
                  <a:pt x="39512" y="34383"/>
                  <a:pt x="39524" y="34383"/>
                </a:cubicBezTo>
                <a:cubicBezTo>
                  <a:pt x="39571" y="34383"/>
                  <a:pt x="39613" y="34403"/>
                  <a:pt x="39657" y="34403"/>
                </a:cubicBezTo>
                <a:cubicBezTo>
                  <a:pt x="39668" y="34403"/>
                  <a:pt x="39680" y="34401"/>
                  <a:pt x="39692" y="34397"/>
                </a:cubicBezTo>
                <a:cubicBezTo>
                  <a:pt x="39721" y="34368"/>
                  <a:pt x="39748" y="34340"/>
                  <a:pt x="39779" y="34309"/>
                </a:cubicBezTo>
                <a:cubicBezTo>
                  <a:pt x="39810" y="34325"/>
                  <a:pt x="39843" y="34329"/>
                  <a:pt x="39875" y="34329"/>
                </a:cubicBezTo>
                <a:cubicBezTo>
                  <a:pt x="39908" y="34329"/>
                  <a:pt x="39940" y="34325"/>
                  <a:pt x="39972" y="34325"/>
                </a:cubicBezTo>
                <a:cubicBezTo>
                  <a:pt x="39993" y="34325"/>
                  <a:pt x="40014" y="34327"/>
                  <a:pt x="40034" y="34332"/>
                </a:cubicBezTo>
                <a:cubicBezTo>
                  <a:pt x="40082" y="34459"/>
                  <a:pt x="39952" y="34421"/>
                  <a:pt x="39916" y="34471"/>
                </a:cubicBezTo>
                <a:cubicBezTo>
                  <a:pt x="39911" y="34539"/>
                  <a:pt x="39999" y="34544"/>
                  <a:pt x="40007" y="34603"/>
                </a:cubicBezTo>
                <a:cubicBezTo>
                  <a:pt x="40018" y="34612"/>
                  <a:pt x="40031" y="34614"/>
                  <a:pt x="40043" y="34614"/>
                </a:cubicBezTo>
                <a:cubicBezTo>
                  <a:pt x="40071" y="34614"/>
                  <a:pt x="40101" y="34600"/>
                  <a:pt x="40131" y="34600"/>
                </a:cubicBezTo>
                <a:cubicBezTo>
                  <a:pt x="40150" y="34600"/>
                  <a:pt x="40168" y="34605"/>
                  <a:pt x="40187" y="34623"/>
                </a:cubicBezTo>
                <a:cubicBezTo>
                  <a:pt x="40219" y="34738"/>
                  <a:pt x="40164" y="34872"/>
                  <a:pt x="40227" y="34994"/>
                </a:cubicBezTo>
                <a:cubicBezTo>
                  <a:pt x="40290" y="35116"/>
                  <a:pt x="40232" y="35248"/>
                  <a:pt x="40254" y="35392"/>
                </a:cubicBezTo>
                <a:cubicBezTo>
                  <a:pt x="40149" y="35421"/>
                  <a:pt x="40156" y="35596"/>
                  <a:pt x="40019" y="35596"/>
                </a:cubicBezTo>
                <a:cubicBezTo>
                  <a:pt x="40008" y="35596"/>
                  <a:pt x="39996" y="35595"/>
                  <a:pt x="39983" y="35593"/>
                </a:cubicBezTo>
                <a:cubicBezTo>
                  <a:pt x="39966" y="35707"/>
                  <a:pt x="39884" y="35787"/>
                  <a:pt x="39800" y="35876"/>
                </a:cubicBezTo>
                <a:cubicBezTo>
                  <a:pt x="39803" y="35847"/>
                  <a:pt x="39807" y="35818"/>
                  <a:pt x="39811" y="35788"/>
                </a:cubicBezTo>
                <a:cubicBezTo>
                  <a:pt x="39798" y="35778"/>
                  <a:pt x="39786" y="35774"/>
                  <a:pt x="39774" y="35774"/>
                </a:cubicBezTo>
                <a:cubicBezTo>
                  <a:pt x="39717" y="35774"/>
                  <a:pt x="39680" y="35873"/>
                  <a:pt x="39619" y="35873"/>
                </a:cubicBezTo>
                <a:cubicBezTo>
                  <a:pt x="39601" y="35873"/>
                  <a:pt x="39580" y="35864"/>
                  <a:pt x="39556" y="35839"/>
                </a:cubicBezTo>
                <a:cubicBezTo>
                  <a:pt x="39521" y="35887"/>
                  <a:pt x="39489" y="35933"/>
                  <a:pt x="39456" y="35979"/>
                </a:cubicBezTo>
                <a:cubicBezTo>
                  <a:pt x="39397" y="35946"/>
                  <a:pt x="39426" y="35855"/>
                  <a:pt x="39356" y="35834"/>
                </a:cubicBezTo>
                <a:cubicBezTo>
                  <a:pt x="39350" y="35833"/>
                  <a:pt x="39345" y="35833"/>
                  <a:pt x="39340" y="35833"/>
                </a:cubicBezTo>
                <a:cubicBezTo>
                  <a:pt x="39245" y="35833"/>
                  <a:pt x="39317" y="35961"/>
                  <a:pt x="39247" y="35980"/>
                </a:cubicBezTo>
                <a:cubicBezTo>
                  <a:pt x="39235" y="35985"/>
                  <a:pt x="39225" y="35988"/>
                  <a:pt x="39216" y="35988"/>
                </a:cubicBezTo>
                <a:cubicBezTo>
                  <a:pt x="39171" y="35988"/>
                  <a:pt x="39172" y="35916"/>
                  <a:pt x="39126" y="35904"/>
                </a:cubicBezTo>
                <a:cubicBezTo>
                  <a:pt x="39094" y="35946"/>
                  <a:pt x="39060" y="35992"/>
                  <a:pt x="39024" y="36041"/>
                </a:cubicBezTo>
                <a:cubicBezTo>
                  <a:pt x="39007" y="36015"/>
                  <a:pt x="38990" y="35991"/>
                  <a:pt x="38973" y="35967"/>
                </a:cubicBezTo>
                <a:cubicBezTo>
                  <a:pt x="38780" y="35997"/>
                  <a:pt x="38597" y="36078"/>
                  <a:pt x="38400" y="36100"/>
                </a:cubicBezTo>
                <a:cubicBezTo>
                  <a:pt x="38305" y="36167"/>
                  <a:pt x="38211" y="36236"/>
                  <a:pt x="38108" y="36310"/>
                </a:cubicBezTo>
                <a:cubicBezTo>
                  <a:pt x="38050" y="36284"/>
                  <a:pt x="37987" y="36257"/>
                  <a:pt x="37933" y="36235"/>
                </a:cubicBezTo>
                <a:cubicBezTo>
                  <a:pt x="37840" y="36256"/>
                  <a:pt x="37849" y="36354"/>
                  <a:pt x="37787" y="36387"/>
                </a:cubicBezTo>
                <a:cubicBezTo>
                  <a:pt x="37747" y="36371"/>
                  <a:pt x="37756" y="36308"/>
                  <a:pt x="37703" y="36305"/>
                </a:cubicBezTo>
                <a:cubicBezTo>
                  <a:pt x="37701" y="36304"/>
                  <a:pt x="37698" y="36304"/>
                  <a:pt x="37696" y="36304"/>
                </a:cubicBezTo>
                <a:cubicBezTo>
                  <a:pt x="37606" y="36304"/>
                  <a:pt x="37646" y="36390"/>
                  <a:pt x="37617" y="36442"/>
                </a:cubicBezTo>
                <a:cubicBezTo>
                  <a:pt x="37598" y="36419"/>
                  <a:pt x="37583" y="36398"/>
                  <a:pt x="37556" y="36367"/>
                </a:cubicBezTo>
                <a:cubicBezTo>
                  <a:pt x="37547" y="36362"/>
                  <a:pt x="37540" y="36360"/>
                  <a:pt x="37533" y="36360"/>
                </a:cubicBezTo>
                <a:cubicBezTo>
                  <a:pt x="37491" y="36360"/>
                  <a:pt x="37485" y="36443"/>
                  <a:pt x="37430" y="36443"/>
                </a:cubicBezTo>
                <a:cubicBezTo>
                  <a:pt x="37429" y="36443"/>
                  <a:pt x="37428" y="36443"/>
                  <a:pt x="37426" y="36443"/>
                </a:cubicBezTo>
                <a:cubicBezTo>
                  <a:pt x="37424" y="36443"/>
                  <a:pt x="37421" y="36442"/>
                  <a:pt x="37419" y="36442"/>
                </a:cubicBezTo>
                <a:cubicBezTo>
                  <a:pt x="37365" y="36442"/>
                  <a:pt x="37309" y="36473"/>
                  <a:pt x="37266" y="36485"/>
                </a:cubicBezTo>
                <a:cubicBezTo>
                  <a:pt x="37182" y="36459"/>
                  <a:pt x="37218" y="36363"/>
                  <a:pt x="37149" y="36340"/>
                </a:cubicBezTo>
                <a:cubicBezTo>
                  <a:pt x="37097" y="36385"/>
                  <a:pt x="37148" y="36430"/>
                  <a:pt x="37142" y="36492"/>
                </a:cubicBezTo>
                <a:cubicBezTo>
                  <a:pt x="37013" y="36518"/>
                  <a:pt x="36875" y="36544"/>
                  <a:pt x="36737" y="36572"/>
                </a:cubicBezTo>
                <a:cubicBezTo>
                  <a:pt x="36588" y="36602"/>
                  <a:pt x="36439" y="36633"/>
                  <a:pt x="36294" y="36674"/>
                </a:cubicBezTo>
                <a:cubicBezTo>
                  <a:pt x="36289" y="36675"/>
                  <a:pt x="36284" y="36675"/>
                  <a:pt x="36279" y="36675"/>
                </a:cubicBezTo>
                <a:cubicBezTo>
                  <a:pt x="36228" y="36675"/>
                  <a:pt x="36185" y="36622"/>
                  <a:pt x="36133" y="36622"/>
                </a:cubicBezTo>
                <a:cubicBezTo>
                  <a:pt x="36117" y="36622"/>
                  <a:pt x="36100" y="36627"/>
                  <a:pt x="36082" y="36640"/>
                </a:cubicBezTo>
                <a:cubicBezTo>
                  <a:pt x="36047" y="36694"/>
                  <a:pt x="36128" y="36692"/>
                  <a:pt x="36114" y="36750"/>
                </a:cubicBezTo>
                <a:cubicBezTo>
                  <a:pt x="35655" y="36889"/>
                  <a:pt x="35153" y="36891"/>
                  <a:pt x="34644" y="37070"/>
                </a:cubicBezTo>
                <a:cubicBezTo>
                  <a:pt x="34609" y="37063"/>
                  <a:pt x="34525" y="37048"/>
                  <a:pt x="34442" y="37032"/>
                </a:cubicBezTo>
                <a:cubicBezTo>
                  <a:pt x="34381" y="37090"/>
                  <a:pt x="34324" y="37144"/>
                  <a:pt x="34255" y="37210"/>
                </a:cubicBezTo>
                <a:cubicBezTo>
                  <a:pt x="34147" y="37265"/>
                  <a:pt x="33983" y="37234"/>
                  <a:pt x="33886" y="37302"/>
                </a:cubicBezTo>
                <a:cubicBezTo>
                  <a:pt x="33773" y="37383"/>
                  <a:pt x="33643" y="37315"/>
                  <a:pt x="33546" y="37394"/>
                </a:cubicBezTo>
                <a:cubicBezTo>
                  <a:pt x="33528" y="37372"/>
                  <a:pt x="33510" y="37349"/>
                  <a:pt x="33486" y="37317"/>
                </a:cubicBezTo>
                <a:cubicBezTo>
                  <a:pt x="33459" y="37374"/>
                  <a:pt x="33422" y="37388"/>
                  <a:pt x="33380" y="37388"/>
                </a:cubicBezTo>
                <a:cubicBezTo>
                  <a:pt x="33343" y="37388"/>
                  <a:pt x="33301" y="37377"/>
                  <a:pt x="33261" y="37377"/>
                </a:cubicBezTo>
                <a:cubicBezTo>
                  <a:pt x="33234" y="37377"/>
                  <a:pt x="33208" y="37382"/>
                  <a:pt x="33183" y="37396"/>
                </a:cubicBezTo>
                <a:cubicBezTo>
                  <a:pt x="33160" y="37433"/>
                  <a:pt x="33127" y="37484"/>
                  <a:pt x="33094" y="37534"/>
                </a:cubicBezTo>
                <a:cubicBezTo>
                  <a:pt x="33067" y="37521"/>
                  <a:pt x="33041" y="37516"/>
                  <a:pt x="33014" y="37516"/>
                </a:cubicBezTo>
                <a:cubicBezTo>
                  <a:pt x="32932" y="37516"/>
                  <a:pt x="32851" y="37564"/>
                  <a:pt x="32772" y="37564"/>
                </a:cubicBezTo>
                <a:cubicBezTo>
                  <a:pt x="32739" y="37564"/>
                  <a:pt x="32706" y="37556"/>
                  <a:pt x="32673" y="37531"/>
                </a:cubicBezTo>
                <a:cubicBezTo>
                  <a:pt x="32634" y="37573"/>
                  <a:pt x="32608" y="37602"/>
                  <a:pt x="32587" y="37625"/>
                </a:cubicBezTo>
                <a:cubicBezTo>
                  <a:pt x="32577" y="37627"/>
                  <a:pt x="32568" y="37628"/>
                  <a:pt x="32559" y="37628"/>
                </a:cubicBezTo>
                <a:cubicBezTo>
                  <a:pt x="32470" y="37628"/>
                  <a:pt x="32440" y="37545"/>
                  <a:pt x="32385" y="37504"/>
                </a:cubicBezTo>
                <a:cubicBezTo>
                  <a:pt x="32306" y="37538"/>
                  <a:pt x="32228" y="37570"/>
                  <a:pt x="32141" y="37607"/>
                </a:cubicBezTo>
                <a:cubicBezTo>
                  <a:pt x="32081" y="37583"/>
                  <a:pt x="32016" y="37570"/>
                  <a:pt x="31949" y="37570"/>
                </a:cubicBezTo>
                <a:cubicBezTo>
                  <a:pt x="31892" y="37570"/>
                  <a:pt x="31833" y="37580"/>
                  <a:pt x="31774" y="37601"/>
                </a:cubicBezTo>
                <a:cubicBezTo>
                  <a:pt x="31745" y="37570"/>
                  <a:pt x="31719" y="37543"/>
                  <a:pt x="31679" y="37501"/>
                </a:cubicBezTo>
                <a:cubicBezTo>
                  <a:pt x="31594" y="37561"/>
                  <a:pt x="31511" y="37646"/>
                  <a:pt x="31416" y="37646"/>
                </a:cubicBezTo>
                <a:cubicBezTo>
                  <a:pt x="31383" y="37646"/>
                  <a:pt x="31349" y="37636"/>
                  <a:pt x="31313" y="37611"/>
                </a:cubicBezTo>
                <a:cubicBezTo>
                  <a:pt x="31217" y="37644"/>
                  <a:pt x="31293" y="37744"/>
                  <a:pt x="31216" y="37764"/>
                </a:cubicBezTo>
                <a:lnTo>
                  <a:pt x="31216" y="37764"/>
                </a:lnTo>
                <a:cubicBezTo>
                  <a:pt x="31202" y="37716"/>
                  <a:pt x="31189" y="37669"/>
                  <a:pt x="31176" y="37622"/>
                </a:cubicBezTo>
                <a:cubicBezTo>
                  <a:pt x="31149" y="37612"/>
                  <a:pt x="31125" y="37608"/>
                  <a:pt x="31102" y="37608"/>
                </a:cubicBezTo>
                <a:cubicBezTo>
                  <a:pt x="31040" y="37608"/>
                  <a:pt x="30989" y="37638"/>
                  <a:pt x="30942" y="37669"/>
                </a:cubicBezTo>
                <a:cubicBezTo>
                  <a:pt x="30926" y="37809"/>
                  <a:pt x="31102" y="37712"/>
                  <a:pt x="31094" y="37823"/>
                </a:cubicBezTo>
                <a:cubicBezTo>
                  <a:pt x="31083" y="37837"/>
                  <a:pt x="31071" y="37864"/>
                  <a:pt x="31061" y="37864"/>
                </a:cubicBezTo>
                <a:cubicBezTo>
                  <a:pt x="31061" y="37864"/>
                  <a:pt x="31061" y="37864"/>
                  <a:pt x="31061" y="37864"/>
                </a:cubicBezTo>
                <a:cubicBezTo>
                  <a:pt x="31017" y="37859"/>
                  <a:pt x="30974" y="37853"/>
                  <a:pt x="30932" y="37853"/>
                </a:cubicBezTo>
                <a:cubicBezTo>
                  <a:pt x="30888" y="37853"/>
                  <a:pt x="30845" y="37860"/>
                  <a:pt x="30803" y="37881"/>
                </a:cubicBezTo>
                <a:lnTo>
                  <a:pt x="30801" y="37886"/>
                </a:lnTo>
                <a:cubicBezTo>
                  <a:pt x="30808" y="37914"/>
                  <a:pt x="30817" y="37944"/>
                  <a:pt x="30829" y="37984"/>
                </a:cubicBezTo>
                <a:cubicBezTo>
                  <a:pt x="30860" y="37978"/>
                  <a:pt x="30891" y="37975"/>
                  <a:pt x="30921" y="37975"/>
                </a:cubicBezTo>
                <a:cubicBezTo>
                  <a:pt x="31019" y="37975"/>
                  <a:pt x="31107" y="38008"/>
                  <a:pt x="31177" y="38092"/>
                </a:cubicBezTo>
                <a:lnTo>
                  <a:pt x="31183" y="38096"/>
                </a:lnTo>
                <a:cubicBezTo>
                  <a:pt x="31188" y="38095"/>
                  <a:pt x="31193" y="38094"/>
                  <a:pt x="31197" y="38094"/>
                </a:cubicBezTo>
                <a:cubicBezTo>
                  <a:pt x="31239" y="38094"/>
                  <a:pt x="31250" y="38133"/>
                  <a:pt x="31267" y="38165"/>
                </a:cubicBezTo>
                <a:cubicBezTo>
                  <a:pt x="31278" y="38173"/>
                  <a:pt x="31287" y="38176"/>
                  <a:pt x="31294" y="38176"/>
                </a:cubicBezTo>
                <a:cubicBezTo>
                  <a:pt x="31321" y="38176"/>
                  <a:pt x="31325" y="38129"/>
                  <a:pt x="31342" y="38126"/>
                </a:cubicBezTo>
                <a:cubicBezTo>
                  <a:pt x="31418" y="38142"/>
                  <a:pt x="31487" y="38157"/>
                  <a:pt x="31555" y="38171"/>
                </a:cubicBezTo>
                <a:cubicBezTo>
                  <a:pt x="31585" y="38116"/>
                  <a:pt x="31635" y="38082"/>
                  <a:pt x="31699" y="38078"/>
                </a:cubicBezTo>
                <a:cubicBezTo>
                  <a:pt x="31780" y="38073"/>
                  <a:pt x="31861" y="38053"/>
                  <a:pt x="31945" y="38053"/>
                </a:cubicBezTo>
                <a:cubicBezTo>
                  <a:pt x="32001" y="38053"/>
                  <a:pt x="32057" y="38061"/>
                  <a:pt x="32115" y="38089"/>
                </a:cubicBezTo>
                <a:cubicBezTo>
                  <a:pt x="32223" y="38059"/>
                  <a:pt x="32339" y="38025"/>
                  <a:pt x="32445" y="37995"/>
                </a:cubicBezTo>
                <a:cubicBezTo>
                  <a:pt x="32516" y="38021"/>
                  <a:pt x="32496" y="38090"/>
                  <a:pt x="32547" y="38136"/>
                </a:cubicBezTo>
                <a:cubicBezTo>
                  <a:pt x="32570" y="38128"/>
                  <a:pt x="32593" y="38125"/>
                  <a:pt x="32615" y="38125"/>
                </a:cubicBezTo>
                <a:cubicBezTo>
                  <a:pt x="32731" y="38125"/>
                  <a:pt x="32838" y="38212"/>
                  <a:pt x="32962" y="38212"/>
                </a:cubicBezTo>
                <a:cubicBezTo>
                  <a:pt x="32972" y="38212"/>
                  <a:pt x="32982" y="38212"/>
                  <a:pt x="32992" y="38211"/>
                </a:cubicBezTo>
                <a:cubicBezTo>
                  <a:pt x="33103" y="38195"/>
                  <a:pt x="33209" y="38137"/>
                  <a:pt x="33318" y="38137"/>
                </a:cubicBezTo>
                <a:cubicBezTo>
                  <a:pt x="33351" y="38137"/>
                  <a:pt x="33385" y="38142"/>
                  <a:pt x="33418" y="38156"/>
                </a:cubicBezTo>
                <a:cubicBezTo>
                  <a:pt x="33525" y="38156"/>
                  <a:pt x="33552" y="38031"/>
                  <a:pt x="33652" y="38031"/>
                </a:cubicBezTo>
                <a:cubicBezTo>
                  <a:pt x="33658" y="38031"/>
                  <a:pt x="33664" y="38031"/>
                  <a:pt x="33670" y="38032"/>
                </a:cubicBezTo>
                <a:cubicBezTo>
                  <a:pt x="33700" y="38058"/>
                  <a:pt x="33736" y="38089"/>
                  <a:pt x="33767" y="38116"/>
                </a:cubicBezTo>
                <a:cubicBezTo>
                  <a:pt x="33769" y="38116"/>
                  <a:pt x="33771" y="38116"/>
                  <a:pt x="33773" y="38116"/>
                </a:cubicBezTo>
                <a:cubicBezTo>
                  <a:pt x="33837" y="38116"/>
                  <a:pt x="33847" y="38051"/>
                  <a:pt x="33889" y="38029"/>
                </a:cubicBezTo>
                <a:cubicBezTo>
                  <a:pt x="33907" y="38022"/>
                  <a:pt x="33925" y="38020"/>
                  <a:pt x="33943" y="38020"/>
                </a:cubicBezTo>
                <a:cubicBezTo>
                  <a:pt x="34027" y="38020"/>
                  <a:pt x="34102" y="38083"/>
                  <a:pt x="34196" y="38083"/>
                </a:cubicBezTo>
                <a:cubicBezTo>
                  <a:pt x="34218" y="38083"/>
                  <a:pt x="34240" y="38079"/>
                  <a:pt x="34264" y="38071"/>
                </a:cubicBezTo>
                <a:cubicBezTo>
                  <a:pt x="34340" y="38046"/>
                  <a:pt x="34433" y="38044"/>
                  <a:pt x="34527" y="38044"/>
                </a:cubicBezTo>
                <a:cubicBezTo>
                  <a:pt x="34543" y="38044"/>
                  <a:pt x="34559" y="38044"/>
                  <a:pt x="34575" y="38044"/>
                </a:cubicBezTo>
                <a:cubicBezTo>
                  <a:pt x="34606" y="38044"/>
                  <a:pt x="34636" y="38044"/>
                  <a:pt x="34665" y="38043"/>
                </a:cubicBezTo>
                <a:cubicBezTo>
                  <a:pt x="34803" y="38037"/>
                  <a:pt x="34870" y="37918"/>
                  <a:pt x="34991" y="37918"/>
                </a:cubicBezTo>
                <a:cubicBezTo>
                  <a:pt x="34999" y="37918"/>
                  <a:pt x="35008" y="37918"/>
                  <a:pt x="35016" y="37919"/>
                </a:cubicBezTo>
                <a:cubicBezTo>
                  <a:pt x="35030" y="37917"/>
                  <a:pt x="35044" y="37916"/>
                  <a:pt x="35059" y="37916"/>
                </a:cubicBezTo>
                <a:cubicBezTo>
                  <a:pt x="35161" y="37916"/>
                  <a:pt x="35264" y="37966"/>
                  <a:pt x="35372" y="37966"/>
                </a:cubicBezTo>
                <a:cubicBezTo>
                  <a:pt x="35422" y="37966"/>
                  <a:pt x="35473" y="37956"/>
                  <a:pt x="35525" y="37925"/>
                </a:cubicBezTo>
                <a:cubicBezTo>
                  <a:pt x="35496" y="37895"/>
                  <a:pt x="35476" y="37875"/>
                  <a:pt x="35449" y="37847"/>
                </a:cubicBezTo>
                <a:cubicBezTo>
                  <a:pt x="35572" y="37811"/>
                  <a:pt x="35688" y="37778"/>
                  <a:pt x="35821" y="37740"/>
                </a:cubicBezTo>
                <a:cubicBezTo>
                  <a:pt x="35859" y="37758"/>
                  <a:pt x="35915" y="37783"/>
                  <a:pt x="35971" y="37809"/>
                </a:cubicBezTo>
                <a:cubicBezTo>
                  <a:pt x="35971" y="37809"/>
                  <a:pt x="35972" y="37809"/>
                  <a:pt x="35972" y="37809"/>
                </a:cubicBezTo>
                <a:cubicBezTo>
                  <a:pt x="36059" y="37809"/>
                  <a:pt x="36077" y="37702"/>
                  <a:pt x="36169" y="37686"/>
                </a:cubicBezTo>
                <a:cubicBezTo>
                  <a:pt x="36175" y="37685"/>
                  <a:pt x="36181" y="37685"/>
                  <a:pt x="36187" y="37685"/>
                </a:cubicBezTo>
                <a:cubicBezTo>
                  <a:pt x="36237" y="37685"/>
                  <a:pt x="36289" y="37715"/>
                  <a:pt x="36328" y="37715"/>
                </a:cubicBezTo>
                <a:cubicBezTo>
                  <a:pt x="36344" y="37715"/>
                  <a:pt x="36358" y="37709"/>
                  <a:pt x="36368" y="37694"/>
                </a:cubicBezTo>
                <a:cubicBezTo>
                  <a:pt x="36393" y="37656"/>
                  <a:pt x="36423" y="37647"/>
                  <a:pt x="36453" y="37647"/>
                </a:cubicBezTo>
                <a:cubicBezTo>
                  <a:pt x="36479" y="37647"/>
                  <a:pt x="36505" y="37653"/>
                  <a:pt x="36528" y="37653"/>
                </a:cubicBezTo>
                <a:cubicBezTo>
                  <a:pt x="36541" y="37653"/>
                  <a:pt x="36553" y="37651"/>
                  <a:pt x="36564" y="37645"/>
                </a:cubicBezTo>
                <a:cubicBezTo>
                  <a:pt x="36575" y="37590"/>
                  <a:pt x="36538" y="37585"/>
                  <a:pt x="36521" y="37562"/>
                </a:cubicBezTo>
                <a:cubicBezTo>
                  <a:pt x="36538" y="37500"/>
                  <a:pt x="36598" y="37519"/>
                  <a:pt x="36644" y="37500"/>
                </a:cubicBezTo>
                <a:cubicBezTo>
                  <a:pt x="36669" y="37528"/>
                  <a:pt x="36695" y="37557"/>
                  <a:pt x="36730" y="37595"/>
                </a:cubicBezTo>
                <a:cubicBezTo>
                  <a:pt x="36763" y="37544"/>
                  <a:pt x="36795" y="37496"/>
                  <a:pt x="36826" y="37449"/>
                </a:cubicBezTo>
                <a:cubicBezTo>
                  <a:pt x="36841" y="37441"/>
                  <a:pt x="36856" y="37438"/>
                  <a:pt x="36870" y="37438"/>
                </a:cubicBezTo>
                <a:cubicBezTo>
                  <a:pt x="36895" y="37438"/>
                  <a:pt x="36918" y="37449"/>
                  <a:pt x="36941" y="37463"/>
                </a:cubicBezTo>
                <a:cubicBezTo>
                  <a:pt x="36994" y="37417"/>
                  <a:pt x="37044" y="37372"/>
                  <a:pt x="37106" y="37318"/>
                </a:cubicBezTo>
                <a:cubicBezTo>
                  <a:pt x="37127" y="37335"/>
                  <a:pt x="37150" y="37341"/>
                  <a:pt x="37172" y="37341"/>
                </a:cubicBezTo>
                <a:cubicBezTo>
                  <a:pt x="37231" y="37341"/>
                  <a:pt x="37293" y="37300"/>
                  <a:pt x="37351" y="37300"/>
                </a:cubicBezTo>
                <a:cubicBezTo>
                  <a:pt x="37354" y="37300"/>
                  <a:pt x="37358" y="37300"/>
                  <a:pt x="37361" y="37300"/>
                </a:cubicBezTo>
                <a:cubicBezTo>
                  <a:pt x="37392" y="37339"/>
                  <a:pt x="37410" y="37361"/>
                  <a:pt x="37427" y="37385"/>
                </a:cubicBezTo>
                <a:cubicBezTo>
                  <a:pt x="37507" y="37345"/>
                  <a:pt x="37402" y="37231"/>
                  <a:pt x="37463" y="37225"/>
                </a:cubicBezTo>
                <a:cubicBezTo>
                  <a:pt x="37602" y="37137"/>
                  <a:pt x="37747" y="37159"/>
                  <a:pt x="37808" y="37038"/>
                </a:cubicBezTo>
                <a:cubicBezTo>
                  <a:pt x="37852" y="37042"/>
                  <a:pt x="37895" y="37043"/>
                  <a:pt x="37938" y="37043"/>
                </a:cubicBezTo>
                <a:cubicBezTo>
                  <a:pt x="37986" y="37043"/>
                  <a:pt x="38034" y="37042"/>
                  <a:pt x="38081" y="37042"/>
                </a:cubicBezTo>
                <a:cubicBezTo>
                  <a:pt x="38178" y="37042"/>
                  <a:pt x="38274" y="37048"/>
                  <a:pt x="38368" y="37083"/>
                </a:cubicBezTo>
                <a:cubicBezTo>
                  <a:pt x="38378" y="37025"/>
                  <a:pt x="38385" y="36986"/>
                  <a:pt x="38392" y="36948"/>
                </a:cubicBezTo>
                <a:cubicBezTo>
                  <a:pt x="38458" y="36961"/>
                  <a:pt x="38526" y="36972"/>
                  <a:pt x="38597" y="36986"/>
                </a:cubicBezTo>
                <a:cubicBezTo>
                  <a:pt x="38686" y="36925"/>
                  <a:pt x="38707" y="36911"/>
                  <a:pt x="38805" y="36911"/>
                </a:cubicBezTo>
                <a:cubicBezTo>
                  <a:pt x="38835" y="36911"/>
                  <a:pt x="38872" y="36912"/>
                  <a:pt x="38920" y="36914"/>
                </a:cubicBezTo>
                <a:cubicBezTo>
                  <a:pt x="38937" y="36899"/>
                  <a:pt x="38959" y="36880"/>
                  <a:pt x="38982" y="36861"/>
                </a:cubicBezTo>
                <a:cubicBezTo>
                  <a:pt x="39004" y="36844"/>
                  <a:pt x="39027" y="36826"/>
                  <a:pt x="39047" y="36810"/>
                </a:cubicBezTo>
                <a:lnTo>
                  <a:pt x="39047" y="36810"/>
                </a:lnTo>
                <a:cubicBezTo>
                  <a:pt x="39136" y="36847"/>
                  <a:pt x="38961" y="36962"/>
                  <a:pt x="39113" y="36969"/>
                </a:cubicBezTo>
                <a:cubicBezTo>
                  <a:pt x="39130" y="36945"/>
                  <a:pt x="39152" y="36911"/>
                  <a:pt x="39180" y="36870"/>
                </a:cubicBezTo>
                <a:cubicBezTo>
                  <a:pt x="39342" y="36848"/>
                  <a:pt x="39512" y="36823"/>
                  <a:pt x="39724" y="36794"/>
                </a:cubicBezTo>
                <a:cubicBezTo>
                  <a:pt x="39770" y="36769"/>
                  <a:pt x="39653" y="36680"/>
                  <a:pt x="39735" y="36620"/>
                </a:cubicBezTo>
                <a:cubicBezTo>
                  <a:pt x="39741" y="36619"/>
                  <a:pt x="39746" y="36619"/>
                  <a:pt x="39751" y="36619"/>
                </a:cubicBezTo>
                <a:cubicBezTo>
                  <a:pt x="39827" y="36619"/>
                  <a:pt x="39893" y="36694"/>
                  <a:pt x="39964" y="36694"/>
                </a:cubicBezTo>
                <a:cubicBezTo>
                  <a:pt x="39970" y="36694"/>
                  <a:pt x="39975" y="36694"/>
                  <a:pt x="39981" y="36693"/>
                </a:cubicBezTo>
                <a:lnTo>
                  <a:pt x="39981" y="36693"/>
                </a:lnTo>
                <a:cubicBezTo>
                  <a:pt x="39927" y="36856"/>
                  <a:pt x="39875" y="37018"/>
                  <a:pt x="39823" y="37178"/>
                </a:cubicBezTo>
                <a:cubicBezTo>
                  <a:pt x="39840" y="37188"/>
                  <a:pt x="39853" y="37192"/>
                  <a:pt x="39864" y="37192"/>
                </a:cubicBezTo>
                <a:cubicBezTo>
                  <a:pt x="39906" y="37192"/>
                  <a:pt x="39911" y="37130"/>
                  <a:pt x="39947" y="37127"/>
                </a:cubicBezTo>
                <a:lnTo>
                  <a:pt x="39947" y="37127"/>
                </a:lnTo>
                <a:lnTo>
                  <a:pt x="40017" y="37209"/>
                </a:lnTo>
                <a:cubicBezTo>
                  <a:pt x="39971" y="37283"/>
                  <a:pt x="39822" y="37216"/>
                  <a:pt x="39819" y="37352"/>
                </a:cubicBezTo>
                <a:lnTo>
                  <a:pt x="39822" y="37354"/>
                </a:lnTo>
                <a:cubicBezTo>
                  <a:pt x="39884" y="37368"/>
                  <a:pt x="39945" y="37381"/>
                  <a:pt x="40009" y="37395"/>
                </a:cubicBezTo>
                <a:cubicBezTo>
                  <a:pt x="39971" y="37452"/>
                  <a:pt x="39905" y="37443"/>
                  <a:pt x="39856" y="37468"/>
                </a:cubicBezTo>
                <a:lnTo>
                  <a:pt x="39853" y="37473"/>
                </a:lnTo>
                <a:cubicBezTo>
                  <a:pt x="39870" y="37591"/>
                  <a:pt x="39922" y="37695"/>
                  <a:pt x="40043" y="37801"/>
                </a:cubicBezTo>
                <a:cubicBezTo>
                  <a:pt x="39951" y="37791"/>
                  <a:pt x="39907" y="37787"/>
                  <a:pt x="39849" y="37780"/>
                </a:cubicBezTo>
                <a:cubicBezTo>
                  <a:pt x="39813" y="37912"/>
                  <a:pt x="39669" y="38004"/>
                  <a:pt x="39724" y="38167"/>
                </a:cubicBezTo>
                <a:cubicBezTo>
                  <a:pt x="39605" y="38298"/>
                  <a:pt x="39611" y="38469"/>
                  <a:pt x="39574" y="38627"/>
                </a:cubicBezTo>
                <a:cubicBezTo>
                  <a:pt x="39560" y="38685"/>
                  <a:pt x="39509" y="38721"/>
                  <a:pt x="39445" y="38742"/>
                </a:cubicBezTo>
                <a:cubicBezTo>
                  <a:pt x="39485" y="38778"/>
                  <a:pt x="39509" y="38798"/>
                  <a:pt x="39545" y="38829"/>
                </a:cubicBezTo>
                <a:cubicBezTo>
                  <a:pt x="39462" y="38942"/>
                  <a:pt x="39418" y="39074"/>
                  <a:pt x="39375" y="39233"/>
                </a:cubicBezTo>
                <a:cubicBezTo>
                  <a:pt x="39592" y="39192"/>
                  <a:pt x="39624" y="39000"/>
                  <a:pt x="39734" y="38900"/>
                </a:cubicBezTo>
                <a:cubicBezTo>
                  <a:pt x="39724" y="38863"/>
                  <a:pt x="39701" y="38859"/>
                  <a:pt x="39678" y="38859"/>
                </a:cubicBezTo>
                <a:cubicBezTo>
                  <a:pt x="39670" y="38859"/>
                  <a:pt x="39663" y="38859"/>
                  <a:pt x="39655" y="38859"/>
                </a:cubicBezTo>
                <a:cubicBezTo>
                  <a:pt x="39638" y="38859"/>
                  <a:pt x="39623" y="38856"/>
                  <a:pt x="39617" y="38836"/>
                </a:cubicBezTo>
                <a:cubicBezTo>
                  <a:pt x="39584" y="38755"/>
                  <a:pt x="39653" y="38724"/>
                  <a:pt x="39661" y="38685"/>
                </a:cubicBezTo>
                <a:cubicBezTo>
                  <a:pt x="39679" y="38674"/>
                  <a:pt x="39696" y="38670"/>
                  <a:pt x="39711" y="38670"/>
                </a:cubicBezTo>
                <a:cubicBezTo>
                  <a:pt x="39743" y="38670"/>
                  <a:pt x="39769" y="38688"/>
                  <a:pt x="39807" y="38688"/>
                </a:cubicBezTo>
                <a:cubicBezTo>
                  <a:pt x="39810" y="38688"/>
                  <a:pt x="39813" y="38688"/>
                  <a:pt x="39816" y="38687"/>
                </a:cubicBezTo>
                <a:cubicBezTo>
                  <a:pt x="39876" y="38660"/>
                  <a:pt x="39925" y="38576"/>
                  <a:pt x="40016" y="38557"/>
                </a:cubicBezTo>
                <a:cubicBezTo>
                  <a:pt x="39992" y="38481"/>
                  <a:pt x="39890" y="38492"/>
                  <a:pt x="39870" y="38409"/>
                </a:cubicBezTo>
                <a:cubicBezTo>
                  <a:pt x="39861" y="38359"/>
                  <a:pt x="39901" y="38325"/>
                  <a:pt x="39932" y="38284"/>
                </a:cubicBezTo>
                <a:cubicBezTo>
                  <a:pt x="39958" y="38314"/>
                  <a:pt x="39984" y="38342"/>
                  <a:pt x="40027" y="38388"/>
                </a:cubicBezTo>
                <a:cubicBezTo>
                  <a:pt x="40106" y="38279"/>
                  <a:pt x="40260" y="38251"/>
                  <a:pt x="40288" y="38095"/>
                </a:cubicBezTo>
                <a:cubicBezTo>
                  <a:pt x="40293" y="38066"/>
                  <a:pt x="40304" y="38057"/>
                  <a:pt x="40317" y="38057"/>
                </a:cubicBezTo>
                <a:cubicBezTo>
                  <a:pt x="40335" y="38057"/>
                  <a:pt x="40358" y="38075"/>
                  <a:pt x="40377" y="38076"/>
                </a:cubicBezTo>
                <a:cubicBezTo>
                  <a:pt x="40369" y="38010"/>
                  <a:pt x="40561" y="38015"/>
                  <a:pt x="40437" y="37908"/>
                </a:cubicBezTo>
                <a:cubicBezTo>
                  <a:pt x="40603" y="37743"/>
                  <a:pt x="40603" y="37474"/>
                  <a:pt x="40808" y="37310"/>
                </a:cubicBezTo>
                <a:cubicBezTo>
                  <a:pt x="40775" y="37064"/>
                  <a:pt x="41019" y="36919"/>
                  <a:pt x="41081" y="36693"/>
                </a:cubicBezTo>
                <a:cubicBezTo>
                  <a:pt x="41067" y="36679"/>
                  <a:pt x="41051" y="36666"/>
                  <a:pt x="41036" y="36653"/>
                </a:cubicBezTo>
                <a:cubicBezTo>
                  <a:pt x="41059" y="36625"/>
                  <a:pt x="41077" y="36615"/>
                  <a:pt x="41092" y="36615"/>
                </a:cubicBezTo>
                <a:cubicBezTo>
                  <a:pt x="41135" y="36615"/>
                  <a:pt x="41155" y="36697"/>
                  <a:pt x="41201" y="36700"/>
                </a:cubicBezTo>
                <a:cubicBezTo>
                  <a:pt x="41206" y="36673"/>
                  <a:pt x="41210" y="36643"/>
                  <a:pt x="41216" y="36599"/>
                </a:cubicBezTo>
                <a:cubicBezTo>
                  <a:pt x="41265" y="36521"/>
                  <a:pt x="41380" y="36562"/>
                  <a:pt x="41420" y="36522"/>
                </a:cubicBezTo>
                <a:cubicBezTo>
                  <a:pt x="41499" y="36480"/>
                  <a:pt x="41438" y="36409"/>
                  <a:pt x="41499" y="36388"/>
                </a:cubicBezTo>
                <a:cubicBezTo>
                  <a:pt x="41518" y="36411"/>
                  <a:pt x="41537" y="36433"/>
                  <a:pt x="41568" y="36470"/>
                </a:cubicBezTo>
                <a:cubicBezTo>
                  <a:pt x="41625" y="36410"/>
                  <a:pt x="41542" y="36335"/>
                  <a:pt x="41589" y="36286"/>
                </a:cubicBezTo>
                <a:cubicBezTo>
                  <a:pt x="41606" y="36277"/>
                  <a:pt x="41622" y="36271"/>
                  <a:pt x="41637" y="36271"/>
                </a:cubicBezTo>
                <a:cubicBezTo>
                  <a:pt x="41657" y="36271"/>
                  <a:pt x="41675" y="36281"/>
                  <a:pt x="41688" y="36310"/>
                </a:cubicBezTo>
                <a:lnTo>
                  <a:pt x="41690" y="36312"/>
                </a:lnTo>
                <a:cubicBezTo>
                  <a:pt x="41696" y="36311"/>
                  <a:pt x="41701" y="36310"/>
                  <a:pt x="41706" y="36310"/>
                </a:cubicBezTo>
                <a:cubicBezTo>
                  <a:pt x="41757" y="36310"/>
                  <a:pt x="41762" y="36375"/>
                  <a:pt x="41814" y="36401"/>
                </a:cubicBezTo>
                <a:cubicBezTo>
                  <a:pt x="41902" y="36376"/>
                  <a:pt x="42003" y="36347"/>
                  <a:pt x="42091" y="36322"/>
                </a:cubicBezTo>
                <a:cubicBezTo>
                  <a:pt x="42151" y="36352"/>
                  <a:pt x="42203" y="36361"/>
                  <a:pt x="42226" y="36411"/>
                </a:cubicBezTo>
                <a:lnTo>
                  <a:pt x="42229" y="36413"/>
                </a:lnTo>
                <a:cubicBezTo>
                  <a:pt x="42342" y="36432"/>
                  <a:pt x="42318" y="36531"/>
                  <a:pt x="42330" y="36601"/>
                </a:cubicBezTo>
                <a:cubicBezTo>
                  <a:pt x="42339" y="36643"/>
                  <a:pt x="42280" y="36692"/>
                  <a:pt x="42337" y="36743"/>
                </a:cubicBezTo>
                <a:cubicBezTo>
                  <a:pt x="42342" y="36745"/>
                  <a:pt x="42347" y="36746"/>
                  <a:pt x="42351" y="36746"/>
                </a:cubicBezTo>
                <a:cubicBezTo>
                  <a:pt x="42384" y="36746"/>
                  <a:pt x="42381" y="36693"/>
                  <a:pt x="42384" y="36693"/>
                </a:cubicBezTo>
                <a:cubicBezTo>
                  <a:pt x="42405" y="36686"/>
                  <a:pt x="42423" y="36683"/>
                  <a:pt x="42440" y="36683"/>
                </a:cubicBezTo>
                <a:cubicBezTo>
                  <a:pt x="42514" y="36683"/>
                  <a:pt x="42556" y="36737"/>
                  <a:pt x="42611" y="36744"/>
                </a:cubicBezTo>
                <a:cubicBezTo>
                  <a:pt x="42618" y="36745"/>
                  <a:pt x="42624" y="36746"/>
                  <a:pt x="42631" y="36746"/>
                </a:cubicBezTo>
                <a:cubicBezTo>
                  <a:pt x="42726" y="36746"/>
                  <a:pt x="42760" y="36647"/>
                  <a:pt x="42833" y="36608"/>
                </a:cubicBezTo>
                <a:cubicBezTo>
                  <a:pt x="42869" y="36560"/>
                  <a:pt x="42814" y="36512"/>
                  <a:pt x="42835" y="36453"/>
                </a:cubicBezTo>
                <a:cubicBezTo>
                  <a:pt x="42877" y="36429"/>
                  <a:pt x="42926" y="36399"/>
                  <a:pt x="42978" y="36370"/>
                </a:cubicBezTo>
                <a:cubicBezTo>
                  <a:pt x="42958" y="36352"/>
                  <a:pt x="42942" y="36338"/>
                  <a:pt x="42909" y="36310"/>
                </a:cubicBezTo>
                <a:cubicBezTo>
                  <a:pt x="43032" y="36152"/>
                  <a:pt x="43155" y="36000"/>
                  <a:pt x="43357" y="35934"/>
                </a:cubicBezTo>
                <a:cubicBezTo>
                  <a:pt x="43374" y="35869"/>
                  <a:pt x="43309" y="35856"/>
                  <a:pt x="43283" y="35818"/>
                </a:cubicBezTo>
                <a:cubicBezTo>
                  <a:pt x="43294" y="35793"/>
                  <a:pt x="43312" y="35786"/>
                  <a:pt x="43332" y="35786"/>
                </a:cubicBezTo>
                <a:cubicBezTo>
                  <a:pt x="43360" y="35786"/>
                  <a:pt x="43393" y="35800"/>
                  <a:pt x="43421" y="35800"/>
                </a:cubicBezTo>
                <a:cubicBezTo>
                  <a:pt x="43445" y="35800"/>
                  <a:pt x="43465" y="35789"/>
                  <a:pt x="43475" y="35749"/>
                </a:cubicBezTo>
                <a:cubicBezTo>
                  <a:pt x="43502" y="35779"/>
                  <a:pt x="43529" y="35809"/>
                  <a:pt x="43555" y="35839"/>
                </a:cubicBezTo>
                <a:cubicBezTo>
                  <a:pt x="43701" y="35743"/>
                  <a:pt x="43918" y="35794"/>
                  <a:pt x="44007" y="35593"/>
                </a:cubicBezTo>
                <a:cubicBezTo>
                  <a:pt x="44029" y="35622"/>
                  <a:pt x="44044" y="35646"/>
                  <a:pt x="44064" y="35674"/>
                </a:cubicBezTo>
                <a:cubicBezTo>
                  <a:pt x="44069" y="35675"/>
                  <a:pt x="44073" y="35675"/>
                  <a:pt x="44077" y="35675"/>
                </a:cubicBezTo>
                <a:cubicBezTo>
                  <a:pt x="44130" y="35675"/>
                  <a:pt x="44139" y="35594"/>
                  <a:pt x="44202" y="35594"/>
                </a:cubicBezTo>
                <a:cubicBezTo>
                  <a:pt x="44203" y="35594"/>
                  <a:pt x="44204" y="35594"/>
                  <a:pt x="44205" y="35594"/>
                </a:cubicBezTo>
                <a:cubicBezTo>
                  <a:pt x="44208" y="35594"/>
                  <a:pt x="44210" y="35594"/>
                  <a:pt x="44213" y="35594"/>
                </a:cubicBezTo>
                <a:cubicBezTo>
                  <a:pt x="44267" y="35594"/>
                  <a:pt x="44330" y="35574"/>
                  <a:pt x="44343" y="35503"/>
                </a:cubicBezTo>
                <a:cubicBezTo>
                  <a:pt x="44422" y="35510"/>
                  <a:pt x="44503" y="35555"/>
                  <a:pt x="44576" y="35555"/>
                </a:cubicBezTo>
                <a:cubicBezTo>
                  <a:pt x="44607" y="35555"/>
                  <a:pt x="44636" y="35546"/>
                  <a:pt x="44664" y="35523"/>
                </a:cubicBezTo>
                <a:cubicBezTo>
                  <a:pt x="44768" y="35433"/>
                  <a:pt x="44992" y="35545"/>
                  <a:pt x="44987" y="35316"/>
                </a:cubicBezTo>
                <a:lnTo>
                  <a:pt x="44987" y="35316"/>
                </a:lnTo>
                <a:cubicBezTo>
                  <a:pt x="45078" y="35335"/>
                  <a:pt x="45155" y="35351"/>
                  <a:pt x="45226" y="35366"/>
                </a:cubicBezTo>
                <a:cubicBezTo>
                  <a:pt x="45386" y="35343"/>
                  <a:pt x="45526" y="35277"/>
                  <a:pt x="45691" y="35277"/>
                </a:cubicBezTo>
                <a:cubicBezTo>
                  <a:pt x="45704" y="35277"/>
                  <a:pt x="45718" y="35277"/>
                  <a:pt x="45732" y="35278"/>
                </a:cubicBezTo>
                <a:cubicBezTo>
                  <a:pt x="45742" y="35279"/>
                  <a:pt x="45752" y="35279"/>
                  <a:pt x="45761" y="35279"/>
                </a:cubicBezTo>
                <a:cubicBezTo>
                  <a:pt x="45912" y="35279"/>
                  <a:pt x="46069" y="35198"/>
                  <a:pt x="46199" y="35109"/>
                </a:cubicBezTo>
                <a:cubicBezTo>
                  <a:pt x="46240" y="35083"/>
                  <a:pt x="46276" y="35074"/>
                  <a:pt x="46312" y="35074"/>
                </a:cubicBezTo>
                <a:cubicBezTo>
                  <a:pt x="46351" y="35074"/>
                  <a:pt x="46390" y="35084"/>
                  <a:pt x="46434" y="35093"/>
                </a:cubicBezTo>
                <a:cubicBezTo>
                  <a:pt x="46495" y="35036"/>
                  <a:pt x="46559" y="34975"/>
                  <a:pt x="46634" y="34907"/>
                </a:cubicBezTo>
                <a:cubicBezTo>
                  <a:pt x="46643" y="34903"/>
                  <a:pt x="46652" y="34901"/>
                  <a:pt x="46661" y="34901"/>
                </a:cubicBezTo>
                <a:cubicBezTo>
                  <a:pt x="46716" y="34901"/>
                  <a:pt x="46762" y="34970"/>
                  <a:pt x="46832" y="34970"/>
                </a:cubicBezTo>
                <a:cubicBezTo>
                  <a:pt x="46840" y="34970"/>
                  <a:pt x="46848" y="34969"/>
                  <a:pt x="46857" y="34967"/>
                </a:cubicBezTo>
                <a:cubicBezTo>
                  <a:pt x="46927" y="34956"/>
                  <a:pt x="46867" y="34879"/>
                  <a:pt x="46902" y="34844"/>
                </a:cubicBezTo>
                <a:lnTo>
                  <a:pt x="46902" y="34844"/>
                </a:lnTo>
                <a:cubicBezTo>
                  <a:pt x="46957" y="34878"/>
                  <a:pt x="46987" y="34946"/>
                  <a:pt x="47057" y="34961"/>
                </a:cubicBezTo>
                <a:cubicBezTo>
                  <a:pt x="47068" y="34962"/>
                  <a:pt x="47078" y="34963"/>
                  <a:pt x="47088" y="34963"/>
                </a:cubicBezTo>
                <a:cubicBezTo>
                  <a:pt x="47151" y="34963"/>
                  <a:pt x="47198" y="34930"/>
                  <a:pt x="47234" y="34873"/>
                </a:cubicBezTo>
                <a:cubicBezTo>
                  <a:pt x="47301" y="34894"/>
                  <a:pt x="47264" y="34989"/>
                  <a:pt x="47330" y="35010"/>
                </a:cubicBezTo>
                <a:cubicBezTo>
                  <a:pt x="47389" y="34970"/>
                  <a:pt x="47334" y="34923"/>
                  <a:pt x="47338" y="34877"/>
                </a:cubicBezTo>
                <a:cubicBezTo>
                  <a:pt x="47393" y="34783"/>
                  <a:pt x="47486" y="34731"/>
                  <a:pt x="47581" y="34677"/>
                </a:cubicBezTo>
                <a:cubicBezTo>
                  <a:pt x="47562" y="34640"/>
                  <a:pt x="47506" y="34623"/>
                  <a:pt x="47542" y="34559"/>
                </a:cubicBezTo>
                <a:cubicBezTo>
                  <a:pt x="47568" y="34511"/>
                  <a:pt x="47542" y="34471"/>
                  <a:pt x="47485" y="34471"/>
                </a:cubicBezTo>
                <a:cubicBezTo>
                  <a:pt x="47481" y="34471"/>
                  <a:pt x="47477" y="34471"/>
                  <a:pt x="47473" y="34472"/>
                </a:cubicBezTo>
                <a:lnTo>
                  <a:pt x="47473" y="34472"/>
                </a:lnTo>
                <a:cubicBezTo>
                  <a:pt x="47479" y="34436"/>
                  <a:pt x="47486" y="34399"/>
                  <a:pt x="47493" y="34363"/>
                </a:cubicBezTo>
                <a:cubicBezTo>
                  <a:pt x="47474" y="34357"/>
                  <a:pt x="47457" y="34354"/>
                  <a:pt x="47440" y="34354"/>
                </a:cubicBezTo>
                <a:cubicBezTo>
                  <a:pt x="47379" y="34354"/>
                  <a:pt x="47331" y="34393"/>
                  <a:pt x="47282" y="34450"/>
                </a:cubicBezTo>
                <a:cubicBezTo>
                  <a:pt x="47314" y="34301"/>
                  <a:pt x="47216" y="34189"/>
                  <a:pt x="47220" y="34038"/>
                </a:cubicBezTo>
                <a:lnTo>
                  <a:pt x="47220" y="34038"/>
                </a:lnTo>
                <a:cubicBezTo>
                  <a:pt x="47125" y="34061"/>
                  <a:pt x="47060" y="34162"/>
                  <a:pt x="46973" y="34162"/>
                </a:cubicBezTo>
                <a:cubicBezTo>
                  <a:pt x="46948" y="34162"/>
                  <a:pt x="46922" y="34154"/>
                  <a:pt x="46893" y="34135"/>
                </a:cubicBezTo>
                <a:cubicBezTo>
                  <a:pt x="46863" y="34201"/>
                  <a:pt x="46819" y="34217"/>
                  <a:pt x="46772" y="34217"/>
                </a:cubicBezTo>
                <a:cubicBezTo>
                  <a:pt x="46731" y="34217"/>
                  <a:pt x="46687" y="34205"/>
                  <a:pt x="46646" y="34205"/>
                </a:cubicBezTo>
                <a:cubicBezTo>
                  <a:pt x="46631" y="34205"/>
                  <a:pt x="46617" y="34207"/>
                  <a:pt x="46603" y="34211"/>
                </a:cubicBezTo>
                <a:cubicBezTo>
                  <a:pt x="46591" y="34214"/>
                  <a:pt x="46579" y="34216"/>
                  <a:pt x="46567" y="34216"/>
                </a:cubicBezTo>
                <a:cubicBezTo>
                  <a:pt x="46504" y="34216"/>
                  <a:pt x="46440" y="34175"/>
                  <a:pt x="46379" y="34175"/>
                </a:cubicBezTo>
                <a:cubicBezTo>
                  <a:pt x="46345" y="34175"/>
                  <a:pt x="46311" y="34188"/>
                  <a:pt x="46280" y="34225"/>
                </a:cubicBezTo>
                <a:cubicBezTo>
                  <a:pt x="46230" y="34169"/>
                  <a:pt x="46177" y="34109"/>
                  <a:pt x="46126" y="34050"/>
                </a:cubicBezTo>
                <a:cubicBezTo>
                  <a:pt x="46118" y="34047"/>
                  <a:pt x="46105" y="34037"/>
                  <a:pt x="46100" y="34037"/>
                </a:cubicBezTo>
                <a:cubicBezTo>
                  <a:pt x="46100" y="34037"/>
                  <a:pt x="46099" y="34038"/>
                  <a:pt x="46099" y="34038"/>
                </a:cubicBezTo>
                <a:cubicBezTo>
                  <a:pt x="46071" y="34061"/>
                  <a:pt x="46042" y="34069"/>
                  <a:pt x="46012" y="34069"/>
                </a:cubicBezTo>
                <a:cubicBezTo>
                  <a:pt x="45947" y="34069"/>
                  <a:pt x="45880" y="34031"/>
                  <a:pt x="45815" y="34031"/>
                </a:cubicBezTo>
                <a:cubicBezTo>
                  <a:pt x="45784" y="34031"/>
                  <a:pt x="45754" y="34040"/>
                  <a:pt x="45726" y="34065"/>
                </a:cubicBezTo>
                <a:cubicBezTo>
                  <a:pt x="45633" y="34026"/>
                  <a:pt x="45538" y="34017"/>
                  <a:pt x="45443" y="34017"/>
                </a:cubicBezTo>
                <a:cubicBezTo>
                  <a:pt x="45356" y="34017"/>
                  <a:pt x="45270" y="34025"/>
                  <a:pt x="45183" y="34025"/>
                </a:cubicBezTo>
                <a:cubicBezTo>
                  <a:pt x="45151" y="34025"/>
                  <a:pt x="45119" y="34024"/>
                  <a:pt x="45087" y="34021"/>
                </a:cubicBezTo>
                <a:cubicBezTo>
                  <a:pt x="45066" y="34019"/>
                  <a:pt x="45045" y="34018"/>
                  <a:pt x="45025" y="34018"/>
                </a:cubicBezTo>
                <a:cubicBezTo>
                  <a:pt x="45007" y="34018"/>
                  <a:pt x="44989" y="34019"/>
                  <a:pt x="44971" y="34019"/>
                </a:cubicBezTo>
                <a:cubicBezTo>
                  <a:pt x="44932" y="34019"/>
                  <a:pt x="44894" y="34017"/>
                  <a:pt x="44856" y="34007"/>
                </a:cubicBezTo>
                <a:lnTo>
                  <a:pt x="44853" y="34009"/>
                </a:lnTo>
                <a:cubicBezTo>
                  <a:pt x="44848" y="34028"/>
                  <a:pt x="44840" y="34063"/>
                  <a:pt x="44839" y="34063"/>
                </a:cubicBezTo>
                <a:cubicBezTo>
                  <a:pt x="44819" y="34059"/>
                  <a:pt x="44800" y="34057"/>
                  <a:pt x="44780" y="34057"/>
                </a:cubicBezTo>
                <a:cubicBezTo>
                  <a:pt x="44707" y="34057"/>
                  <a:pt x="44633" y="34079"/>
                  <a:pt x="44560" y="34079"/>
                </a:cubicBezTo>
                <a:cubicBezTo>
                  <a:pt x="44498" y="34079"/>
                  <a:pt x="44437" y="34063"/>
                  <a:pt x="44380" y="34004"/>
                </a:cubicBezTo>
                <a:cubicBezTo>
                  <a:pt x="44369" y="34060"/>
                  <a:pt x="44362" y="34096"/>
                  <a:pt x="44355" y="34132"/>
                </a:cubicBezTo>
                <a:cubicBezTo>
                  <a:pt x="44353" y="34132"/>
                  <a:pt x="44352" y="34132"/>
                  <a:pt x="44351" y="34132"/>
                </a:cubicBezTo>
                <a:cubicBezTo>
                  <a:pt x="44306" y="34132"/>
                  <a:pt x="44312" y="34073"/>
                  <a:pt x="44246" y="34054"/>
                </a:cubicBezTo>
                <a:cubicBezTo>
                  <a:pt x="44168" y="34075"/>
                  <a:pt x="44083" y="34102"/>
                  <a:pt x="43999" y="34102"/>
                </a:cubicBezTo>
                <a:cubicBezTo>
                  <a:pt x="43904" y="34102"/>
                  <a:pt x="43812" y="34068"/>
                  <a:pt x="43736" y="33953"/>
                </a:cubicBezTo>
                <a:cubicBezTo>
                  <a:pt x="43707" y="33980"/>
                  <a:pt x="43679" y="34005"/>
                  <a:pt x="43651" y="34029"/>
                </a:cubicBezTo>
                <a:lnTo>
                  <a:pt x="43651" y="34029"/>
                </a:lnTo>
                <a:cubicBezTo>
                  <a:pt x="43585" y="33936"/>
                  <a:pt x="43706" y="33904"/>
                  <a:pt x="43720" y="33840"/>
                </a:cubicBezTo>
                <a:cubicBezTo>
                  <a:pt x="43715" y="33804"/>
                  <a:pt x="43697" y="33782"/>
                  <a:pt x="43666" y="33776"/>
                </a:cubicBezTo>
                <a:cubicBezTo>
                  <a:pt x="43637" y="33771"/>
                  <a:pt x="43609" y="33769"/>
                  <a:pt x="43583" y="33766"/>
                </a:cubicBezTo>
                <a:cubicBezTo>
                  <a:pt x="43565" y="33701"/>
                  <a:pt x="43550" y="33644"/>
                  <a:pt x="43530" y="33577"/>
                </a:cubicBezTo>
                <a:lnTo>
                  <a:pt x="43530" y="33577"/>
                </a:lnTo>
                <a:cubicBezTo>
                  <a:pt x="43580" y="33580"/>
                  <a:pt x="43622" y="33583"/>
                  <a:pt x="43658" y="33585"/>
                </a:cubicBezTo>
                <a:cubicBezTo>
                  <a:pt x="43741" y="33534"/>
                  <a:pt x="43663" y="33471"/>
                  <a:pt x="43682" y="33417"/>
                </a:cubicBezTo>
                <a:cubicBezTo>
                  <a:pt x="43694" y="33411"/>
                  <a:pt x="43708" y="33408"/>
                  <a:pt x="43723" y="33408"/>
                </a:cubicBezTo>
                <a:cubicBezTo>
                  <a:pt x="43753" y="33408"/>
                  <a:pt x="43787" y="33417"/>
                  <a:pt x="43816" y="33417"/>
                </a:cubicBezTo>
                <a:cubicBezTo>
                  <a:pt x="43856" y="33417"/>
                  <a:pt x="43890" y="33401"/>
                  <a:pt x="43897" y="33328"/>
                </a:cubicBezTo>
                <a:lnTo>
                  <a:pt x="43897" y="33328"/>
                </a:lnTo>
                <a:cubicBezTo>
                  <a:pt x="43985" y="33286"/>
                  <a:pt x="43912" y="33170"/>
                  <a:pt x="43997" y="33121"/>
                </a:cubicBezTo>
                <a:cubicBezTo>
                  <a:pt x="44045" y="33143"/>
                  <a:pt x="44099" y="33166"/>
                  <a:pt x="44164" y="33196"/>
                </a:cubicBezTo>
                <a:cubicBezTo>
                  <a:pt x="44290" y="33159"/>
                  <a:pt x="44426" y="33121"/>
                  <a:pt x="44551" y="33085"/>
                </a:cubicBezTo>
                <a:cubicBezTo>
                  <a:pt x="44621" y="33112"/>
                  <a:pt x="44596" y="33183"/>
                  <a:pt x="44652" y="33222"/>
                </a:cubicBezTo>
                <a:cubicBezTo>
                  <a:pt x="44665" y="33226"/>
                  <a:pt x="44678" y="33227"/>
                  <a:pt x="44691" y="33227"/>
                </a:cubicBezTo>
                <a:cubicBezTo>
                  <a:pt x="44795" y="33227"/>
                  <a:pt x="44884" y="33121"/>
                  <a:pt x="44999" y="33121"/>
                </a:cubicBezTo>
                <a:cubicBezTo>
                  <a:pt x="45013" y="33121"/>
                  <a:pt x="45028" y="33123"/>
                  <a:pt x="45043" y="33126"/>
                </a:cubicBezTo>
                <a:cubicBezTo>
                  <a:pt x="45048" y="33128"/>
                  <a:pt x="45053" y="33128"/>
                  <a:pt x="45059" y="33128"/>
                </a:cubicBezTo>
                <a:cubicBezTo>
                  <a:pt x="45084" y="33128"/>
                  <a:pt x="45113" y="33116"/>
                  <a:pt x="45141" y="33116"/>
                </a:cubicBezTo>
                <a:cubicBezTo>
                  <a:pt x="45156" y="33116"/>
                  <a:pt x="45172" y="33120"/>
                  <a:pt x="45187" y="33132"/>
                </a:cubicBezTo>
                <a:cubicBezTo>
                  <a:pt x="45227" y="33164"/>
                  <a:pt x="45269" y="33179"/>
                  <a:pt x="45312" y="33179"/>
                </a:cubicBezTo>
                <a:cubicBezTo>
                  <a:pt x="45346" y="33179"/>
                  <a:pt x="45381" y="33169"/>
                  <a:pt x="45415" y="33150"/>
                </a:cubicBezTo>
                <a:cubicBezTo>
                  <a:pt x="45438" y="33137"/>
                  <a:pt x="45460" y="33132"/>
                  <a:pt x="45483" y="33132"/>
                </a:cubicBezTo>
                <a:cubicBezTo>
                  <a:pt x="45532" y="33132"/>
                  <a:pt x="45579" y="33152"/>
                  <a:pt x="45627" y="33152"/>
                </a:cubicBezTo>
                <a:cubicBezTo>
                  <a:pt x="45644" y="33152"/>
                  <a:pt x="45661" y="33149"/>
                  <a:pt x="45678" y="33142"/>
                </a:cubicBezTo>
                <a:cubicBezTo>
                  <a:pt x="45753" y="33112"/>
                  <a:pt x="45762" y="33029"/>
                  <a:pt x="45808" y="32980"/>
                </a:cubicBezTo>
                <a:cubicBezTo>
                  <a:pt x="45822" y="32972"/>
                  <a:pt x="45836" y="32969"/>
                  <a:pt x="45849" y="32969"/>
                </a:cubicBezTo>
                <a:cubicBezTo>
                  <a:pt x="45875" y="32969"/>
                  <a:pt x="45899" y="32981"/>
                  <a:pt x="45924" y="32992"/>
                </a:cubicBezTo>
                <a:cubicBezTo>
                  <a:pt x="46038" y="32890"/>
                  <a:pt x="46167" y="32821"/>
                  <a:pt x="46345" y="32799"/>
                </a:cubicBezTo>
                <a:cubicBezTo>
                  <a:pt x="46486" y="32673"/>
                  <a:pt x="46306" y="32473"/>
                  <a:pt x="46407" y="32326"/>
                </a:cubicBezTo>
                <a:cubicBezTo>
                  <a:pt x="46366" y="32281"/>
                  <a:pt x="46322" y="32268"/>
                  <a:pt x="46276" y="32268"/>
                </a:cubicBezTo>
                <a:cubicBezTo>
                  <a:pt x="46244" y="32268"/>
                  <a:pt x="46212" y="32274"/>
                  <a:pt x="46179" y="32281"/>
                </a:cubicBezTo>
                <a:cubicBezTo>
                  <a:pt x="46058" y="32134"/>
                  <a:pt x="45897" y="32119"/>
                  <a:pt x="45733" y="32119"/>
                </a:cubicBezTo>
                <a:cubicBezTo>
                  <a:pt x="45711" y="32119"/>
                  <a:pt x="45688" y="32120"/>
                  <a:pt x="45665" y="32120"/>
                </a:cubicBezTo>
                <a:cubicBezTo>
                  <a:pt x="45640" y="32121"/>
                  <a:pt x="45619" y="32121"/>
                  <a:pt x="45600" y="32121"/>
                </a:cubicBezTo>
                <a:cubicBezTo>
                  <a:pt x="45493" y="32121"/>
                  <a:pt x="45455" y="32108"/>
                  <a:pt x="45333" y="32022"/>
                </a:cubicBezTo>
                <a:cubicBezTo>
                  <a:pt x="45276" y="32058"/>
                  <a:pt x="45212" y="32063"/>
                  <a:pt x="45146" y="32063"/>
                </a:cubicBezTo>
                <a:cubicBezTo>
                  <a:pt x="45113" y="32063"/>
                  <a:pt x="45079" y="32062"/>
                  <a:pt x="45045" y="32062"/>
                </a:cubicBezTo>
                <a:cubicBezTo>
                  <a:pt x="44990" y="32062"/>
                  <a:pt x="44934" y="32066"/>
                  <a:pt x="44881" y="32087"/>
                </a:cubicBezTo>
                <a:lnTo>
                  <a:pt x="44881" y="32087"/>
                </a:lnTo>
                <a:cubicBezTo>
                  <a:pt x="44836" y="32024"/>
                  <a:pt x="44786" y="31999"/>
                  <a:pt x="44735" y="31999"/>
                </a:cubicBezTo>
                <a:cubicBezTo>
                  <a:pt x="44680" y="31999"/>
                  <a:pt x="44625" y="32028"/>
                  <a:pt x="44575" y="32070"/>
                </a:cubicBezTo>
                <a:cubicBezTo>
                  <a:pt x="44460" y="32168"/>
                  <a:pt x="44336" y="32185"/>
                  <a:pt x="44180" y="32185"/>
                </a:cubicBezTo>
                <a:cubicBezTo>
                  <a:pt x="44175" y="32185"/>
                  <a:pt x="44170" y="32185"/>
                  <a:pt x="44166" y="32185"/>
                </a:cubicBezTo>
                <a:cubicBezTo>
                  <a:pt x="44141" y="32209"/>
                  <a:pt x="44100" y="32247"/>
                  <a:pt x="44056" y="32287"/>
                </a:cubicBezTo>
                <a:cubicBezTo>
                  <a:pt x="44060" y="32333"/>
                  <a:pt x="44065" y="32382"/>
                  <a:pt x="44071" y="32447"/>
                </a:cubicBezTo>
                <a:cubicBezTo>
                  <a:pt x="44017" y="32421"/>
                  <a:pt x="43975" y="32400"/>
                  <a:pt x="43933" y="32380"/>
                </a:cubicBezTo>
                <a:cubicBezTo>
                  <a:pt x="43843" y="32396"/>
                  <a:pt x="43813" y="32535"/>
                  <a:pt x="43712" y="32535"/>
                </a:cubicBezTo>
                <a:cubicBezTo>
                  <a:pt x="43692" y="32535"/>
                  <a:pt x="43669" y="32530"/>
                  <a:pt x="43642" y="32517"/>
                </a:cubicBezTo>
                <a:cubicBezTo>
                  <a:pt x="43581" y="32572"/>
                  <a:pt x="43518" y="32628"/>
                  <a:pt x="43460" y="32681"/>
                </a:cubicBezTo>
                <a:cubicBezTo>
                  <a:pt x="43414" y="32680"/>
                  <a:pt x="43400" y="32663"/>
                  <a:pt x="43347" y="32554"/>
                </a:cubicBezTo>
                <a:cubicBezTo>
                  <a:pt x="43331" y="32545"/>
                  <a:pt x="43315" y="32541"/>
                  <a:pt x="43299" y="32541"/>
                </a:cubicBezTo>
                <a:cubicBezTo>
                  <a:pt x="43251" y="32541"/>
                  <a:pt x="43206" y="32573"/>
                  <a:pt x="43155" y="32573"/>
                </a:cubicBezTo>
                <a:cubicBezTo>
                  <a:pt x="43151" y="32573"/>
                  <a:pt x="43147" y="32573"/>
                  <a:pt x="43143" y="32573"/>
                </a:cubicBezTo>
                <a:cubicBezTo>
                  <a:pt x="43087" y="32553"/>
                  <a:pt x="43100" y="32488"/>
                  <a:pt x="43091" y="32479"/>
                </a:cubicBezTo>
                <a:cubicBezTo>
                  <a:pt x="43037" y="32406"/>
                  <a:pt x="42965" y="32461"/>
                  <a:pt x="42939" y="32400"/>
                </a:cubicBezTo>
                <a:cubicBezTo>
                  <a:pt x="42921" y="32294"/>
                  <a:pt x="43007" y="32195"/>
                  <a:pt x="42967" y="32083"/>
                </a:cubicBezTo>
                <a:lnTo>
                  <a:pt x="42967" y="32083"/>
                </a:lnTo>
                <a:cubicBezTo>
                  <a:pt x="42886" y="32094"/>
                  <a:pt x="42893" y="32173"/>
                  <a:pt x="42848" y="32207"/>
                </a:cubicBezTo>
                <a:cubicBezTo>
                  <a:pt x="42654" y="32089"/>
                  <a:pt x="42967" y="32024"/>
                  <a:pt x="42856" y="31922"/>
                </a:cubicBezTo>
                <a:cubicBezTo>
                  <a:pt x="42867" y="31919"/>
                  <a:pt x="42877" y="31918"/>
                  <a:pt x="42886" y="31918"/>
                </a:cubicBezTo>
                <a:cubicBezTo>
                  <a:pt x="42942" y="31918"/>
                  <a:pt x="42973" y="31958"/>
                  <a:pt x="43034" y="31971"/>
                </a:cubicBezTo>
                <a:cubicBezTo>
                  <a:pt x="43040" y="31900"/>
                  <a:pt x="43160" y="31918"/>
                  <a:pt x="43152" y="31811"/>
                </a:cubicBezTo>
                <a:cubicBezTo>
                  <a:pt x="43143" y="31710"/>
                  <a:pt x="43282" y="31767"/>
                  <a:pt x="43290" y="31680"/>
                </a:cubicBezTo>
                <a:cubicBezTo>
                  <a:pt x="43246" y="31620"/>
                  <a:pt x="43170" y="31628"/>
                  <a:pt x="43079" y="31606"/>
                </a:cubicBezTo>
                <a:cubicBezTo>
                  <a:pt x="43206" y="31542"/>
                  <a:pt x="43343" y="31521"/>
                  <a:pt x="43403" y="31369"/>
                </a:cubicBezTo>
                <a:cubicBezTo>
                  <a:pt x="43403" y="31366"/>
                  <a:pt x="43395" y="31336"/>
                  <a:pt x="43386" y="31308"/>
                </a:cubicBezTo>
                <a:lnTo>
                  <a:pt x="43383" y="31306"/>
                </a:lnTo>
                <a:cubicBezTo>
                  <a:pt x="43379" y="31306"/>
                  <a:pt x="43375" y="31306"/>
                  <a:pt x="43371" y="31306"/>
                </a:cubicBezTo>
                <a:cubicBezTo>
                  <a:pt x="43321" y="31306"/>
                  <a:pt x="43288" y="31269"/>
                  <a:pt x="43250" y="31247"/>
                </a:cubicBezTo>
                <a:cubicBezTo>
                  <a:pt x="43217" y="31190"/>
                  <a:pt x="43206" y="31133"/>
                  <a:pt x="43233" y="31087"/>
                </a:cubicBezTo>
                <a:cubicBezTo>
                  <a:pt x="43005" y="30635"/>
                  <a:pt x="42667" y="30257"/>
                  <a:pt x="42473" y="29794"/>
                </a:cubicBezTo>
                <a:cubicBezTo>
                  <a:pt x="42470" y="29788"/>
                  <a:pt x="42479" y="29776"/>
                  <a:pt x="42487" y="29755"/>
                </a:cubicBezTo>
                <a:cubicBezTo>
                  <a:pt x="42381" y="29667"/>
                  <a:pt x="42271" y="29574"/>
                  <a:pt x="42167" y="29486"/>
                </a:cubicBezTo>
                <a:cubicBezTo>
                  <a:pt x="42168" y="29406"/>
                  <a:pt x="42113" y="29081"/>
                  <a:pt x="42085" y="29024"/>
                </a:cubicBezTo>
                <a:cubicBezTo>
                  <a:pt x="42080" y="29015"/>
                  <a:pt x="42054" y="29017"/>
                  <a:pt x="42035" y="29016"/>
                </a:cubicBezTo>
                <a:lnTo>
                  <a:pt x="42035" y="29016"/>
                </a:lnTo>
                <a:cubicBezTo>
                  <a:pt x="42029" y="28926"/>
                  <a:pt x="42107" y="28937"/>
                  <a:pt x="42156" y="28923"/>
                </a:cubicBezTo>
                <a:cubicBezTo>
                  <a:pt x="42237" y="28901"/>
                  <a:pt x="42310" y="28878"/>
                  <a:pt x="42333" y="28782"/>
                </a:cubicBezTo>
                <a:cubicBezTo>
                  <a:pt x="42328" y="28735"/>
                  <a:pt x="42277" y="28741"/>
                  <a:pt x="42254" y="28712"/>
                </a:cubicBezTo>
                <a:cubicBezTo>
                  <a:pt x="42183" y="28752"/>
                  <a:pt x="42126" y="28799"/>
                  <a:pt x="42083" y="28865"/>
                </a:cubicBezTo>
                <a:cubicBezTo>
                  <a:pt x="42058" y="28843"/>
                  <a:pt x="42035" y="28835"/>
                  <a:pt x="42014" y="28835"/>
                </a:cubicBezTo>
                <a:cubicBezTo>
                  <a:pt x="41968" y="28835"/>
                  <a:pt x="41930" y="28875"/>
                  <a:pt x="41891" y="28909"/>
                </a:cubicBezTo>
                <a:cubicBezTo>
                  <a:pt x="41825" y="28833"/>
                  <a:pt x="41942" y="28751"/>
                  <a:pt x="41874" y="28681"/>
                </a:cubicBezTo>
                <a:lnTo>
                  <a:pt x="41870" y="28679"/>
                </a:lnTo>
                <a:lnTo>
                  <a:pt x="41755" y="28712"/>
                </a:lnTo>
                <a:lnTo>
                  <a:pt x="41753" y="28715"/>
                </a:lnTo>
                <a:cubicBezTo>
                  <a:pt x="41727" y="28792"/>
                  <a:pt x="41723" y="28869"/>
                  <a:pt x="41743" y="28959"/>
                </a:cubicBezTo>
                <a:cubicBezTo>
                  <a:pt x="41664" y="28943"/>
                  <a:pt x="41590" y="28928"/>
                  <a:pt x="41500" y="28911"/>
                </a:cubicBezTo>
                <a:cubicBezTo>
                  <a:pt x="41439" y="28920"/>
                  <a:pt x="41423" y="29011"/>
                  <a:pt x="41355" y="29034"/>
                </a:cubicBezTo>
                <a:cubicBezTo>
                  <a:pt x="41350" y="29071"/>
                  <a:pt x="41384" y="29077"/>
                  <a:pt x="41403" y="29096"/>
                </a:cubicBezTo>
                <a:cubicBezTo>
                  <a:pt x="41398" y="29122"/>
                  <a:pt x="41392" y="29150"/>
                  <a:pt x="41386" y="29175"/>
                </a:cubicBezTo>
                <a:cubicBezTo>
                  <a:pt x="41444" y="29189"/>
                  <a:pt x="41501" y="29210"/>
                  <a:pt x="41560" y="29214"/>
                </a:cubicBezTo>
                <a:cubicBezTo>
                  <a:pt x="41563" y="29214"/>
                  <a:pt x="41565" y="29214"/>
                  <a:pt x="41568" y="29214"/>
                </a:cubicBezTo>
                <a:cubicBezTo>
                  <a:pt x="41602" y="29214"/>
                  <a:pt x="41638" y="29194"/>
                  <a:pt x="41677" y="29183"/>
                </a:cubicBezTo>
                <a:lnTo>
                  <a:pt x="41677" y="29183"/>
                </a:lnTo>
                <a:cubicBezTo>
                  <a:pt x="41690" y="29363"/>
                  <a:pt x="41521" y="29315"/>
                  <a:pt x="41455" y="29389"/>
                </a:cubicBezTo>
                <a:cubicBezTo>
                  <a:pt x="41448" y="29462"/>
                  <a:pt x="41471" y="29482"/>
                  <a:pt x="41505" y="29482"/>
                </a:cubicBezTo>
                <a:cubicBezTo>
                  <a:pt x="41529" y="29482"/>
                  <a:pt x="41557" y="29473"/>
                  <a:pt x="41585" y="29465"/>
                </a:cubicBezTo>
                <a:lnTo>
                  <a:pt x="41585" y="29465"/>
                </a:lnTo>
                <a:cubicBezTo>
                  <a:pt x="41597" y="29502"/>
                  <a:pt x="41623" y="29508"/>
                  <a:pt x="41651" y="29508"/>
                </a:cubicBezTo>
                <a:cubicBezTo>
                  <a:pt x="41664" y="29508"/>
                  <a:pt x="41677" y="29507"/>
                  <a:pt x="41689" y="29507"/>
                </a:cubicBezTo>
                <a:cubicBezTo>
                  <a:pt x="41696" y="29507"/>
                  <a:pt x="41703" y="29507"/>
                  <a:pt x="41709" y="29508"/>
                </a:cubicBezTo>
                <a:cubicBezTo>
                  <a:pt x="41710" y="29565"/>
                  <a:pt x="41685" y="29609"/>
                  <a:pt x="41642" y="29631"/>
                </a:cubicBezTo>
                <a:cubicBezTo>
                  <a:pt x="41591" y="29657"/>
                  <a:pt x="41574" y="29703"/>
                  <a:pt x="41536" y="29775"/>
                </a:cubicBezTo>
                <a:cubicBezTo>
                  <a:pt x="41615" y="29792"/>
                  <a:pt x="41693" y="29810"/>
                  <a:pt x="41752" y="29823"/>
                </a:cubicBezTo>
                <a:cubicBezTo>
                  <a:pt x="41739" y="30021"/>
                  <a:pt x="41744" y="30165"/>
                  <a:pt x="41693" y="30318"/>
                </a:cubicBezTo>
                <a:cubicBezTo>
                  <a:pt x="41811" y="30382"/>
                  <a:pt x="41790" y="30543"/>
                  <a:pt x="41903" y="30622"/>
                </a:cubicBezTo>
                <a:cubicBezTo>
                  <a:pt x="41878" y="30640"/>
                  <a:pt x="41855" y="30657"/>
                  <a:pt x="41830" y="30675"/>
                </a:cubicBezTo>
                <a:cubicBezTo>
                  <a:pt x="41869" y="30777"/>
                  <a:pt x="41979" y="30864"/>
                  <a:pt x="41897" y="30993"/>
                </a:cubicBezTo>
                <a:cubicBezTo>
                  <a:pt x="41899" y="30993"/>
                  <a:pt x="41901" y="30993"/>
                  <a:pt x="41904" y="30993"/>
                </a:cubicBezTo>
                <a:cubicBezTo>
                  <a:pt x="42007" y="30993"/>
                  <a:pt x="42043" y="31085"/>
                  <a:pt x="42112" y="31125"/>
                </a:cubicBezTo>
                <a:cubicBezTo>
                  <a:pt x="42102" y="31154"/>
                  <a:pt x="42092" y="31182"/>
                  <a:pt x="42078" y="31221"/>
                </a:cubicBezTo>
                <a:cubicBezTo>
                  <a:pt x="42214" y="31327"/>
                  <a:pt x="42205" y="31521"/>
                  <a:pt x="42329" y="31642"/>
                </a:cubicBezTo>
                <a:cubicBezTo>
                  <a:pt x="42347" y="31661"/>
                  <a:pt x="42363" y="31709"/>
                  <a:pt x="42352" y="31728"/>
                </a:cubicBezTo>
                <a:cubicBezTo>
                  <a:pt x="42256" y="31894"/>
                  <a:pt x="42370" y="32074"/>
                  <a:pt x="42317" y="32246"/>
                </a:cubicBezTo>
                <a:cubicBezTo>
                  <a:pt x="42289" y="32331"/>
                  <a:pt x="42265" y="32394"/>
                  <a:pt x="42173" y="32414"/>
                </a:cubicBezTo>
                <a:lnTo>
                  <a:pt x="42171" y="32417"/>
                </a:lnTo>
                <a:cubicBezTo>
                  <a:pt x="42175" y="32454"/>
                  <a:pt x="42201" y="32491"/>
                  <a:pt x="42173" y="32529"/>
                </a:cubicBezTo>
                <a:cubicBezTo>
                  <a:pt x="42158" y="32541"/>
                  <a:pt x="42143" y="32545"/>
                  <a:pt x="42128" y="32545"/>
                </a:cubicBezTo>
                <a:cubicBezTo>
                  <a:pt x="42088" y="32545"/>
                  <a:pt x="42047" y="32518"/>
                  <a:pt x="42007" y="32518"/>
                </a:cubicBezTo>
                <a:cubicBezTo>
                  <a:pt x="41989" y="32518"/>
                  <a:pt x="41971" y="32524"/>
                  <a:pt x="41954" y="32540"/>
                </a:cubicBezTo>
                <a:lnTo>
                  <a:pt x="41953" y="32543"/>
                </a:lnTo>
                <a:cubicBezTo>
                  <a:pt x="41958" y="32562"/>
                  <a:pt x="41963" y="32581"/>
                  <a:pt x="41968" y="32599"/>
                </a:cubicBezTo>
                <a:lnTo>
                  <a:pt x="41968" y="32599"/>
                </a:lnTo>
                <a:cubicBezTo>
                  <a:pt x="41904" y="32620"/>
                  <a:pt x="41931" y="32679"/>
                  <a:pt x="41923" y="32730"/>
                </a:cubicBezTo>
                <a:cubicBezTo>
                  <a:pt x="41898" y="32713"/>
                  <a:pt x="41873" y="32708"/>
                  <a:pt x="41848" y="32708"/>
                </a:cubicBezTo>
                <a:cubicBezTo>
                  <a:pt x="41810" y="32708"/>
                  <a:pt x="41773" y="32719"/>
                  <a:pt x="41737" y="32719"/>
                </a:cubicBezTo>
                <a:cubicBezTo>
                  <a:pt x="41723" y="32719"/>
                  <a:pt x="41710" y="32717"/>
                  <a:pt x="41696" y="32713"/>
                </a:cubicBezTo>
                <a:cubicBezTo>
                  <a:pt x="41703" y="32693"/>
                  <a:pt x="41709" y="32673"/>
                  <a:pt x="41715" y="32651"/>
                </a:cubicBezTo>
                <a:cubicBezTo>
                  <a:pt x="41707" y="32626"/>
                  <a:pt x="41695" y="32619"/>
                  <a:pt x="41681" y="32619"/>
                </a:cubicBezTo>
                <a:cubicBezTo>
                  <a:pt x="41663" y="32619"/>
                  <a:pt x="41642" y="32632"/>
                  <a:pt x="41624" y="32632"/>
                </a:cubicBezTo>
                <a:cubicBezTo>
                  <a:pt x="41623" y="32632"/>
                  <a:pt x="41623" y="32632"/>
                  <a:pt x="41623" y="32632"/>
                </a:cubicBezTo>
                <a:cubicBezTo>
                  <a:pt x="41594" y="32632"/>
                  <a:pt x="41567" y="32630"/>
                  <a:pt x="41539" y="32628"/>
                </a:cubicBezTo>
                <a:cubicBezTo>
                  <a:pt x="41536" y="32601"/>
                  <a:pt x="41533" y="32582"/>
                  <a:pt x="41531" y="32562"/>
                </a:cubicBezTo>
                <a:cubicBezTo>
                  <a:pt x="41544" y="32535"/>
                  <a:pt x="41560" y="32527"/>
                  <a:pt x="41577" y="32527"/>
                </a:cubicBezTo>
                <a:cubicBezTo>
                  <a:pt x="41603" y="32527"/>
                  <a:pt x="41632" y="32544"/>
                  <a:pt x="41657" y="32544"/>
                </a:cubicBezTo>
                <a:cubicBezTo>
                  <a:pt x="41666" y="32544"/>
                  <a:pt x="41674" y="32542"/>
                  <a:pt x="41682" y="32537"/>
                </a:cubicBezTo>
                <a:cubicBezTo>
                  <a:pt x="41695" y="32504"/>
                  <a:pt x="41683" y="32479"/>
                  <a:pt x="41651" y="32448"/>
                </a:cubicBezTo>
                <a:cubicBezTo>
                  <a:pt x="41611" y="32452"/>
                  <a:pt x="41563" y="32457"/>
                  <a:pt x="41503" y="32462"/>
                </a:cubicBezTo>
                <a:cubicBezTo>
                  <a:pt x="41564" y="32240"/>
                  <a:pt x="41358" y="32055"/>
                  <a:pt x="41421" y="31837"/>
                </a:cubicBezTo>
                <a:cubicBezTo>
                  <a:pt x="41363" y="31742"/>
                  <a:pt x="41271" y="31682"/>
                  <a:pt x="41189" y="31636"/>
                </a:cubicBezTo>
                <a:cubicBezTo>
                  <a:pt x="41174" y="31531"/>
                  <a:pt x="41269" y="31477"/>
                  <a:pt x="41243" y="31351"/>
                </a:cubicBezTo>
                <a:cubicBezTo>
                  <a:pt x="41239" y="31287"/>
                  <a:pt x="41135" y="31281"/>
                  <a:pt x="41080" y="31227"/>
                </a:cubicBezTo>
                <a:cubicBezTo>
                  <a:pt x="41016" y="31126"/>
                  <a:pt x="41051" y="30981"/>
                  <a:pt x="40935" y="30903"/>
                </a:cubicBezTo>
                <a:cubicBezTo>
                  <a:pt x="40966" y="30792"/>
                  <a:pt x="40918" y="30693"/>
                  <a:pt x="40892" y="30592"/>
                </a:cubicBezTo>
                <a:cubicBezTo>
                  <a:pt x="40838" y="30556"/>
                  <a:pt x="40786" y="30523"/>
                  <a:pt x="40727" y="30484"/>
                </a:cubicBezTo>
                <a:cubicBezTo>
                  <a:pt x="40695" y="30374"/>
                  <a:pt x="40663" y="30258"/>
                  <a:pt x="40630" y="30146"/>
                </a:cubicBezTo>
                <a:cubicBezTo>
                  <a:pt x="40584" y="30136"/>
                  <a:pt x="40546" y="30127"/>
                  <a:pt x="40501" y="30117"/>
                </a:cubicBezTo>
                <a:cubicBezTo>
                  <a:pt x="40476" y="30031"/>
                  <a:pt x="40451" y="29944"/>
                  <a:pt x="40427" y="29858"/>
                </a:cubicBezTo>
                <a:lnTo>
                  <a:pt x="40427" y="29858"/>
                </a:lnTo>
                <a:cubicBezTo>
                  <a:pt x="40462" y="29846"/>
                  <a:pt x="40503" y="29845"/>
                  <a:pt x="40523" y="29808"/>
                </a:cubicBezTo>
                <a:cubicBezTo>
                  <a:pt x="40547" y="29683"/>
                  <a:pt x="40431" y="29740"/>
                  <a:pt x="40388" y="29700"/>
                </a:cubicBezTo>
                <a:cubicBezTo>
                  <a:pt x="40373" y="29644"/>
                  <a:pt x="40356" y="29588"/>
                  <a:pt x="40341" y="29536"/>
                </a:cubicBezTo>
                <a:cubicBezTo>
                  <a:pt x="40350" y="29516"/>
                  <a:pt x="40360" y="29510"/>
                  <a:pt x="40369" y="29510"/>
                </a:cubicBezTo>
                <a:cubicBezTo>
                  <a:pt x="40385" y="29510"/>
                  <a:pt x="40400" y="29526"/>
                  <a:pt x="40413" y="29528"/>
                </a:cubicBezTo>
                <a:cubicBezTo>
                  <a:pt x="40423" y="29530"/>
                  <a:pt x="40433" y="29531"/>
                  <a:pt x="40441" y="29531"/>
                </a:cubicBezTo>
                <a:cubicBezTo>
                  <a:pt x="40484" y="29531"/>
                  <a:pt x="40508" y="29510"/>
                  <a:pt x="40502" y="29453"/>
                </a:cubicBezTo>
                <a:lnTo>
                  <a:pt x="40499" y="29452"/>
                </a:lnTo>
                <a:cubicBezTo>
                  <a:pt x="40492" y="29453"/>
                  <a:pt x="40485" y="29454"/>
                  <a:pt x="40478" y="29454"/>
                </a:cubicBezTo>
                <a:cubicBezTo>
                  <a:pt x="40463" y="29454"/>
                  <a:pt x="40449" y="29449"/>
                  <a:pt x="40448" y="29426"/>
                </a:cubicBezTo>
                <a:cubicBezTo>
                  <a:pt x="40448" y="29417"/>
                  <a:pt x="40471" y="29406"/>
                  <a:pt x="40483" y="29395"/>
                </a:cubicBezTo>
                <a:lnTo>
                  <a:pt x="40484" y="29392"/>
                </a:lnTo>
                <a:cubicBezTo>
                  <a:pt x="40369" y="29354"/>
                  <a:pt x="40473" y="29242"/>
                  <a:pt x="40413" y="29181"/>
                </a:cubicBezTo>
                <a:cubicBezTo>
                  <a:pt x="40407" y="29180"/>
                  <a:pt x="40402" y="29179"/>
                  <a:pt x="40398" y="29179"/>
                </a:cubicBezTo>
                <a:cubicBezTo>
                  <a:pt x="40356" y="29179"/>
                  <a:pt x="40356" y="29246"/>
                  <a:pt x="40317" y="29250"/>
                </a:cubicBezTo>
                <a:lnTo>
                  <a:pt x="40317" y="29250"/>
                </a:lnTo>
                <a:cubicBezTo>
                  <a:pt x="40224" y="29142"/>
                  <a:pt x="40085" y="29108"/>
                  <a:pt x="39982" y="29038"/>
                </a:cubicBezTo>
                <a:cubicBezTo>
                  <a:pt x="39977" y="29038"/>
                  <a:pt x="39973" y="29037"/>
                  <a:pt x="39968" y="29037"/>
                </a:cubicBezTo>
                <a:cubicBezTo>
                  <a:pt x="39886" y="29037"/>
                  <a:pt x="39843" y="29081"/>
                  <a:pt x="39798" y="29134"/>
                </a:cubicBezTo>
                <a:cubicBezTo>
                  <a:pt x="39788" y="29145"/>
                  <a:pt x="39774" y="29151"/>
                  <a:pt x="39760" y="29151"/>
                </a:cubicBezTo>
                <a:cubicBezTo>
                  <a:pt x="39739" y="29151"/>
                  <a:pt x="39717" y="29137"/>
                  <a:pt x="39704" y="29109"/>
                </a:cubicBezTo>
                <a:lnTo>
                  <a:pt x="39701" y="29106"/>
                </a:lnTo>
                <a:cubicBezTo>
                  <a:pt x="39576" y="29080"/>
                  <a:pt x="39434" y="29093"/>
                  <a:pt x="39382" y="28946"/>
                </a:cubicBezTo>
                <a:cubicBezTo>
                  <a:pt x="39326" y="28962"/>
                  <a:pt x="39288" y="28972"/>
                  <a:pt x="39244" y="28985"/>
                </a:cubicBezTo>
                <a:cubicBezTo>
                  <a:pt x="39248" y="29066"/>
                  <a:pt x="39335" y="29052"/>
                  <a:pt x="39362" y="29129"/>
                </a:cubicBezTo>
                <a:cubicBezTo>
                  <a:pt x="39359" y="29171"/>
                  <a:pt x="39310" y="29221"/>
                  <a:pt x="39273" y="29279"/>
                </a:cubicBezTo>
                <a:cubicBezTo>
                  <a:pt x="39202" y="29239"/>
                  <a:pt x="39228" y="29153"/>
                  <a:pt x="39178" y="29088"/>
                </a:cubicBezTo>
                <a:cubicBezTo>
                  <a:pt x="39147" y="29069"/>
                  <a:pt x="39104" y="29043"/>
                  <a:pt x="39057" y="29015"/>
                </a:cubicBezTo>
                <a:cubicBezTo>
                  <a:pt x="39064" y="28970"/>
                  <a:pt x="39070" y="28924"/>
                  <a:pt x="39077" y="28871"/>
                </a:cubicBezTo>
                <a:cubicBezTo>
                  <a:pt x="39221" y="28822"/>
                  <a:pt x="39265" y="28658"/>
                  <a:pt x="39351" y="28607"/>
                </a:cubicBezTo>
                <a:cubicBezTo>
                  <a:pt x="39435" y="28515"/>
                  <a:pt x="39375" y="28455"/>
                  <a:pt x="39388" y="28397"/>
                </a:cubicBezTo>
                <a:cubicBezTo>
                  <a:pt x="39406" y="28299"/>
                  <a:pt x="39524" y="28278"/>
                  <a:pt x="39553" y="28160"/>
                </a:cubicBezTo>
                <a:cubicBezTo>
                  <a:pt x="39545" y="28115"/>
                  <a:pt x="39533" y="28047"/>
                  <a:pt x="39521" y="27984"/>
                </a:cubicBezTo>
                <a:cubicBezTo>
                  <a:pt x="39548" y="27913"/>
                  <a:pt x="39644" y="27949"/>
                  <a:pt x="39665" y="27872"/>
                </a:cubicBezTo>
                <a:cubicBezTo>
                  <a:pt x="39627" y="27866"/>
                  <a:pt x="39590" y="27860"/>
                  <a:pt x="39553" y="27853"/>
                </a:cubicBezTo>
                <a:cubicBezTo>
                  <a:pt x="39553" y="27695"/>
                  <a:pt x="39720" y="27739"/>
                  <a:pt x="39787" y="27664"/>
                </a:cubicBezTo>
                <a:cubicBezTo>
                  <a:pt x="39752" y="27607"/>
                  <a:pt x="39740" y="27586"/>
                  <a:pt x="39688" y="27586"/>
                </a:cubicBezTo>
                <a:cubicBezTo>
                  <a:pt x="39660" y="27586"/>
                  <a:pt x="39619" y="27592"/>
                  <a:pt x="39556" y="27602"/>
                </a:cubicBezTo>
                <a:cubicBezTo>
                  <a:pt x="39772" y="27390"/>
                  <a:pt x="39874" y="27103"/>
                  <a:pt x="40042" y="26868"/>
                </a:cubicBezTo>
                <a:cubicBezTo>
                  <a:pt x="40128" y="26855"/>
                  <a:pt x="40212" y="26844"/>
                  <a:pt x="40296" y="26832"/>
                </a:cubicBezTo>
                <a:cubicBezTo>
                  <a:pt x="40374" y="26743"/>
                  <a:pt x="40360" y="26628"/>
                  <a:pt x="40393" y="26499"/>
                </a:cubicBezTo>
                <a:cubicBezTo>
                  <a:pt x="40406" y="26466"/>
                  <a:pt x="40476" y="26488"/>
                  <a:pt x="40509" y="26447"/>
                </a:cubicBezTo>
                <a:cubicBezTo>
                  <a:pt x="40518" y="26410"/>
                  <a:pt x="40528" y="26373"/>
                  <a:pt x="40539" y="26331"/>
                </a:cubicBezTo>
                <a:cubicBezTo>
                  <a:pt x="40640" y="26278"/>
                  <a:pt x="40782" y="26298"/>
                  <a:pt x="40825" y="26182"/>
                </a:cubicBezTo>
                <a:cubicBezTo>
                  <a:pt x="40832" y="26181"/>
                  <a:pt x="40839" y="26180"/>
                  <a:pt x="40846" y="26180"/>
                </a:cubicBezTo>
                <a:cubicBezTo>
                  <a:pt x="40912" y="26180"/>
                  <a:pt x="40916" y="26263"/>
                  <a:pt x="40967" y="26263"/>
                </a:cubicBezTo>
                <a:cubicBezTo>
                  <a:pt x="40974" y="26263"/>
                  <a:pt x="40982" y="26262"/>
                  <a:pt x="40991" y="26258"/>
                </a:cubicBezTo>
                <a:lnTo>
                  <a:pt x="40993" y="26255"/>
                </a:lnTo>
                <a:cubicBezTo>
                  <a:pt x="40992" y="26233"/>
                  <a:pt x="40984" y="26206"/>
                  <a:pt x="41018" y="26205"/>
                </a:cubicBezTo>
                <a:cubicBezTo>
                  <a:pt x="41028" y="26205"/>
                  <a:pt x="41038" y="26227"/>
                  <a:pt x="41049" y="26238"/>
                </a:cubicBezTo>
                <a:lnTo>
                  <a:pt x="41052" y="26240"/>
                </a:lnTo>
                <a:cubicBezTo>
                  <a:pt x="41079" y="26217"/>
                  <a:pt x="41108" y="26194"/>
                  <a:pt x="41135" y="26170"/>
                </a:cubicBezTo>
                <a:cubicBezTo>
                  <a:pt x="41161" y="26199"/>
                  <a:pt x="41186" y="26228"/>
                  <a:pt x="41210" y="26255"/>
                </a:cubicBezTo>
                <a:cubicBezTo>
                  <a:pt x="41364" y="26197"/>
                  <a:pt x="41464" y="26022"/>
                  <a:pt x="41641" y="26022"/>
                </a:cubicBezTo>
                <a:cubicBezTo>
                  <a:pt x="41669" y="26022"/>
                  <a:pt x="41699" y="26027"/>
                  <a:pt x="41732" y="26037"/>
                </a:cubicBezTo>
                <a:cubicBezTo>
                  <a:pt x="41739" y="26004"/>
                  <a:pt x="41746" y="25967"/>
                  <a:pt x="41753" y="25928"/>
                </a:cubicBezTo>
                <a:cubicBezTo>
                  <a:pt x="41769" y="25914"/>
                  <a:pt x="41785" y="25908"/>
                  <a:pt x="41802" y="25908"/>
                </a:cubicBezTo>
                <a:cubicBezTo>
                  <a:pt x="41842" y="25908"/>
                  <a:pt x="41883" y="25936"/>
                  <a:pt x="41923" y="25936"/>
                </a:cubicBezTo>
                <a:cubicBezTo>
                  <a:pt x="41941" y="25936"/>
                  <a:pt x="41958" y="25930"/>
                  <a:pt x="41975" y="25913"/>
                </a:cubicBezTo>
                <a:lnTo>
                  <a:pt x="41977" y="25911"/>
                </a:lnTo>
                <a:cubicBezTo>
                  <a:pt x="41989" y="25873"/>
                  <a:pt x="42000" y="25835"/>
                  <a:pt x="42012" y="25795"/>
                </a:cubicBezTo>
                <a:cubicBezTo>
                  <a:pt x="42159" y="25809"/>
                  <a:pt x="42300" y="25822"/>
                  <a:pt x="42441" y="25834"/>
                </a:cubicBezTo>
                <a:cubicBezTo>
                  <a:pt x="42467" y="25791"/>
                  <a:pt x="42494" y="25747"/>
                  <a:pt x="42520" y="25704"/>
                </a:cubicBezTo>
                <a:cubicBezTo>
                  <a:pt x="42539" y="25720"/>
                  <a:pt x="42555" y="25727"/>
                  <a:pt x="42568" y="25727"/>
                </a:cubicBezTo>
                <a:cubicBezTo>
                  <a:pt x="42615" y="25727"/>
                  <a:pt x="42640" y="25652"/>
                  <a:pt x="42686" y="25652"/>
                </a:cubicBezTo>
                <a:cubicBezTo>
                  <a:pt x="42688" y="25652"/>
                  <a:pt x="42691" y="25653"/>
                  <a:pt x="42693" y="25653"/>
                </a:cubicBezTo>
                <a:cubicBezTo>
                  <a:pt x="42763" y="25675"/>
                  <a:pt x="42731" y="25767"/>
                  <a:pt x="42799" y="25798"/>
                </a:cubicBezTo>
                <a:cubicBezTo>
                  <a:pt x="42831" y="25754"/>
                  <a:pt x="42865" y="25709"/>
                  <a:pt x="42899" y="25663"/>
                </a:cubicBezTo>
                <a:cubicBezTo>
                  <a:pt x="42957" y="25696"/>
                  <a:pt x="42927" y="25787"/>
                  <a:pt x="42999" y="25809"/>
                </a:cubicBezTo>
                <a:cubicBezTo>
                  <a:pt x="43000" y="25809"/>
                  <a:pt x="43001" y="25809"/>
                  <a:pt x="43003" y="25809"/>
                </a:cubicBezTo>
                <a:cubicBezTo>
                  <a:pt x="43099" y="25809"/>
                  <a:pt x="43060" y="25724"/>
                  <a:pt x="43081" y="25674"/>
                </a:cubicBezTo>
                <a:lnTo>
                  <a:pt x="43081" y="25674"/>
                </a:lnTo>
                <a:cubicBezTo>
                  <a:pt x="43176" y="25717"/>
                  <a:pt x="43273" y="25756"/>
                  <a:pt x="43377" y="25756"/>
                </a:cubicBezTo>
                <a:cubicBezTo>
                  <a:pt x="43390" y="25756"/>
                  <a:pt x="43403" y="25755"/>
                  <a:pt x="43417" y="25754"/>
                </a:cubicBezTo>
                <a:cubicBezTo>
                  <a:pt x="43480" y="25702"/>
                  <a:pt x="43404" y="25639"/>
                  <a:pt x="43430" y="25589"/>
                </a:cubicBezTo>
                <a:cubicBezTo>
                  <a:pt x="43446" y="25566"/>
                  <a:pt x="43463" y="25555"/>
                  <a:pt x="43485" y="25555"/>
                </a:cubicBezTo>
                <a:cubicBezTo>
                  <a:pt x="43494" y="25555"/>
                  <a:pt x="43505" y="25557"/>
                  <a:pt x="43516" y="25561"/>
                </a:cubicBezTo>
                <a:cubicBezTo>
                  <a:pt x="43510" y="25586"/>
                  <a:pt x="43502" y="25613"/>
                  <a:pt x="43496" y="25638"/>
                </a:cubicBezTo>
                <a:cubicBezTo>
                  <a:pt x="43535" y="25680"/>
                  <a:pt x="43576" y="25695"/>
                  <a:pt x="43618" y="25695"/>
                </a:cubicBezTo>
                <a:cubicBezTo>
                  <a:pt x="43669" y="25695"/>
                  <a:pt x="43722" y="25673"/>
                  <a:pt x="43774" y="25653"/>
                </a:cubicBezTo>
                <a:cubicBezTo>
                  <a:pt x="43847" y="25575"/>
                  <a:pt x="43710" y="25482"/>
                  <a:pt x="43789" y="25404"/>
                </a:cubicBezTo>
                <a:cubicBezTo>
                  <a:pt x="43802" y="25400"/>
                  <a:pt x="43813" y="25399"/>
                  <a:pt x="43822" y="25399"/>
                </a:cubicBezTo>
                <a:cubicBezTo>
                  <a:pt x="43899" y="25399"/>
                  <a:pt x="43870" y="25510"/>
                  <a:pt x="43943" y="25539"/>
                </a:cubicBezTo>
                <a:cubicBezTo>
                  <a:pt x="44102" y="25523"/>
                  <a:pt x="44256" y="25440"/>
                  <a:pt x="44416" y="25370"/>
                </a:cubicBezTo>
                <a:cubicBezTo>
                  <a:pt x="44434" y="25393"/>
                  <a:pt x="44452" y="25417"/>
                  <a:pt x="44469" y="25441"/>
                </a:cubicBezTo>
                <a:cubicBezTo>
                  <a:pt x="44546" y="25422"/>
                  <a:pt x="44530" y="25319"/>
                  <a:pt x="44600" y="25293"/>
                </a:cubicBezTo>
                <a:lnTo>
                  <a:pt x="44602" y="25290"/>
                </a:lnTo>
                <a:cubicBezTo>
                  <a:pt x="44601" y="25268"/>
                  <a:pt x="44595" y="25240"/>
                  <a:pt x="44628" y="25240"/>
                </a:cubicBezTo>
                <a:cubicBezTo>
                  <a:pt x="44638" y="25240"/>
                  <a:pt x="44648" y="25263"/>
                  <a:pt x="44658" y="25274"/>
                </a:cubicBezTo>
                <a:lnTo>
                  <a:pt x="44661" y="25276"/>
                </a:lnTo>
                <a:cubicBezTo>
                  <a:pt x="44692" y="25270"/>
                  <a:pt x="44722" y="25265"/>
                  <a:pt x="44750" y="25259"/>
                </a:cubicBezTo>
                <a:cubicBezTo>
                  <a:pt x="44779" y="25289"/>
                  <a:pt x="44805" y="25316"/>
                  <a:pt x="44834" y="25348"/>
                </a:cubicBezTo>
                <a:cubicBezTo>
                  <a:pt x="44853" y="25247"/>
                  <a:pt x="44894" y="25159"/>
                  <a:pt x="44959" y="25065"/>
                </a:cubicBezTo>
                <a:cubicBezTo>
                  <a:pt x="45006" y="25100"/>
                  <a:pt x="45055" y="25135"/>
                  <a:pt x="45102" y="25171"/>
                </a:cubicBezTo>
                <a:cubicBezTo>
                  <a:pt x="45149" y="25186"/>
                  <a:pt x="45104" y="25209"/>
                  <a:pt x="45107" y="25248"/>
                </a:cubicBezTo>
                <a:cubicBezTo>
                  <a:pt x="45131" y="25263"/>
                  <a:pt x="45161" y="25284"/>
                  <a:pt x="45196" y="25306"/>
                </a:cubicBezTo>
                <a:cubicBezTo>
                  <a:pt x="45285" y="25226"/>
                  <a:pt x="45371" y="25149"/>
                  <a:pt x="45461" y="25066"/>
                </a:cubicBezTo>
                <a:cubicBezTo>
                  <a:pt x="45654" y="25072"/>
                  <a:pt x="45818" y="25217"/>
                  <a:pt x="46022" y="25237"/>
                </a:cubicBezTo>
                <a:cubicBezTo>
                  <a:pt x="46022" y="25255"/>
                  <a:pt x="46024" y="25286"/>
                  <a:pt x="46026" y="25315"/>
                </a:cubicBezTo>
                <a:cubicBezTo>
                  <a:pt x="46038" y="25319"/>
                  <a:pt x="46048" y="25321"/>
                  <a:pt x="46058" y="25321"/>
                </a:cubicBezTo>
                <a:cubicBezTo>
                  <a:pt x="46105" y="25321"/>
                  <a:pt x="46122" y="25276"/>
                  <a:pt x="46147" y="25245"/>
                </a:cubicBezTo>
                <a:cubicBezTo>
                  <a:pt x="46170" y="25262"/>
                  <a:pt x="46195" y="25267"/>
                  <a:pt x="46220" y="25267"/>
                </a:cubicBezTo>
                <a:cubicBezTo>
                  <a:pt x="46259" y="25267"/>
                  <a:pt x="46300" y="25254"/>
                  <a:pt x="46338" y="25254"/>
                </a:cubicBezTo>
                <a:cubicBezTo>
                  <a:pt x="46369" y="25254"/>
                  <a:pt x="46399" y="25263"/>
                  <a:pt x="46425" y="25294"/>
                </a:cubicBezTo>
                <a:cubicBezTo>
                  <a:pt x="46502" y="25226"/>
                  <a:pt x="46566" y="25170"/>
                  <a:pt x="46634" y="25111"/>
                </a:cubicBezTo>
                <a:cubicBezTo>
                  <a:pt x="46658" y="25159"/>
                  <a:pt x="46680" y="25203"/>
                  <a:pt x="46708" y="25258"/>
                </a:cubicBezTo>
                <a:cubicBezTo>
                  <a:pt x="46782" y="25211"/>
                  <a:pt x="46860" y="25191"/>
                  <a:pt x="46941" y="25191"/>
                </a:cubicBezTo>
                <a:cubicBezTo>
                  <a:pt x="46977" y="25191"/>
                  <a:pt x="47013" y="25195"/>
                  <a:pt x="47051" y="25203"/>
                </a:cubicBezTo>
                <a:cubicBezTo>
                  <a:pt x="47061" y="25229"/>
                  <a:pt x="47071" y="25257"/>
                  <a:pt x="47080" y="25284"/>
                </a:cubicBezTo>
                <a:lnTo>
                  <a:pt x="47080" y="25284"/>
                </a:lnTo>
                <a:cubicBezTo>
                  <a:pt x="47038" y="25300"/>
                  <a:pt x="46978" y="25296"/>
                  <a:pt x="46982" y="25389"/>
                </a:cubicBezTo>
                <a:cubicBezTo>
                  <a:pt x="47024" y="25424"/>
                  <a:pt x="47065" y="25436"/>
                  <a:pt x="47106" y="25436"/>
                </a:cubicBezTo>
                <a:cubicBezTo>
                  <a:pt x="47183" y="25436"/>
                  <a:pt x="47261" y="25392"/>
                  <a:pt x="47346" y="25363"/>
                </a:cubicBezTo>
                <a:cubicBezTo>
                  <a:pt x="47573" y="25462"/>
                  <a:pt x="47815" y="25569"/>
                  <a:pt x="48064" y="25677"/>
                </a:cubicBezTo>
                <a:cubicBezTo>
                  <a:pt x="48071" y="25719"/>
                  <a:pt x="48006" y="25708"/>
                  <a:pt x="47994" y="25748"/>
                </a:cubicBezTo>
                <a:cubicBezTo>
                  <a:pt x="48023" y="25804"/>
                  <a:pt x="48059" y="25820"/>
                  <a:pt x="48099" y="25820"/>
                </a:cubicBezTo>
                <a:cubicBezTo>
                  <a:pt x="48155" y="25820"/>
                  <a:pt x="48217" y="25787"/>
                  <a:pt x="48277" y="25787"/>
                </a:cubicBezTo>
                <a:cubicBezTo>
                  <a:pt x="48281" y="25787"/>
                  <a:pt x="48286" y="25788"/>
                  <a:pt x="48290" y="25788"/>
                </a:cubicBezTo>
                <a:cubicBezTo>
                  <a:pt x="48291" y="25889"/>
                  <a:pt x="48181" y="25950"/>
                  <a:pt x="48195" y="26073"/>
                </a:cubicBezTo>
                <a:cubicBezTo>
                  <a:pt x="48383" y="26140"/>
                  <a:pt x="48392" y="26381"/>
                  <a:pt x="48606" y="26484"/>
                </a:cubicBezTo>
                <a:cubicBezTo>
                  <a:pt x="48579" y="26492"/>
                  <a:pt x="48553" y="26494"/>
                  <a:pt x="48528" y="26494"/>
                </a:cubicBezTo>
                <a:cubicBezTo>
                  <a:pt x="48496" y="26494"/>
                  <a:pt x="48467" y="26490"/>
                  <a:pt x="48441" y="26490"/>
                </a:cubicBezTo>
                <a:cubicBezTo>
                  <a:pt x="48406" y="26490"/>
                  <a:pt x="48376" y="26497"/>
                  <a:pt x="48351" y="26528"/>
                </a:cubicBezTo>
                <a:cubicBezTo>
                  <a:pt x="48442" y="26573"/>
                  <a:pt x="48531" y="26616"/>
                  <a:pt x="48626" y="26662"/>
                </a:cubicBezTo>
                <a:lnTo>
                  <a:pt x="48626" y="26662"/>
                </a:lnTo>
                <a:cubicBezTo>
                  <a:pt x="48630" y="26658"/>
                  <a:pt x="48638" y="26648"/>
                  <a:pt x="48647" y="26638"/>
                </a:cubicBezTo>
                <a:cubicBezTo>
                  <a:pt x="48732" y="26682"/>
                  <a:pt x="48661" y="26738"/>
                  <a:pt x="48657" y="26801"/>
                </a:cubicBezTo>
                <a:cubicBezTo>
                  <a:pt x="48689" y="26839"/>
                  <a:pt x="48725" y="26884"/>
                  <a:pt x="48758" y="26927"/>
                </a:cubicBezTo>
                <a:cubicBezTo>
                  <a:pt x="48731" y="26999"/>
                  <a:pt x="48712" y="27070"/>
                  <a:pt x="48617" y="27099"/>
                </a:cubicBezTo>
                <a:cubicBezTo>
                  <a:pt x="48643" y="27091"/>
                  <a:pt x="48667" y="27088"/>
                  <a:pt x="48689" y="27088"/>
                </a:cubicBezTo>
                <a:cubicBezTo>
                  <a:pt x="48823" y="27088"/>
                  <a:pt x="48912" y="27204"/>
                  <a:pt x="49033" y="27215"/>
                </a:cubicBezTo>
                <a:lnTo>
                  <a:pt x="49035" y="27212"/>
                </a:lnTo>
                <a:cubicBezTo>
                  <a:pt x="49034" y="27191"/>
                  <a:pt x="49027" y="27162"/>
                  <a:pt x="49060" y="27162"/>
                </a:cubicBezTo>
                <a:cubicBezTo>
                  <a:pt x="49070" y="27162"/>
                  <a:pt x="49080" y="27185"/>
                  <a:pt x="49091" y="27196"/>
                </a:cubicBezTo>
                <a:lnTo>
                  <a:pt x="49094" y="27198"/>
                </a:lnTo>
                <a:cubicBezTo>
                  <a:pt x="49123" y="27192"/>
                  <a:pt x="49153" y="27187"/>
                  <a:pt x="49188" y="27180"/>
                </a:cubicBezTo>
                <a:cubicBezTo>
                  <a:pt x="49246" y="27245"/>
                  <a:pt x="49254" y="27368"/>
                  <a:pt x="49379" y="27368"/>
                </a:cubicBezTo>
                <a:cubicBezTo>
                  <a:pt x="49383" y="27368"/>
                  <a:pt x="49387" y="27368"/>
                  <a:pt x="49391" y="27368"/>
                </a:cubicBezTo>
                <a:cubicBezTo>
                  <a:pt x="49446" y="27358"/>
                  <a:pt x="49455" y="27303"/>
                  <a:pt x="49490" y="27240"/>
                </a:cubicBezTo>
                <a:cubicBezTo>
                  <a:pt x="49288" y="27206"/>
                  <a:pt x="49340" y="26939"/>
                  <a:pt x="49133" y="26898"/>
                </a:cubicBezTo>
                <a:cubicBezTo>
                  <a:pt x="49172" y="26867"/>
                  <a:pt x="49195" y="26849"/>
                  <a:pt x="49220" y="26830"/>
                </a:cubicBezTo>
                <a:cubicBezTo>
                  <a:pt x="49250" y="26769"/>
                  <a:pt x="49206" y="26716"/>
                  <a:pt x="49195" y="26659"/>
                </a:cubicBezTo>
                <a:lnTo>
                  <a:pt x="49193" y="26658"/>
                </a:lnTo>
                <a:cubicBezTo>
                  <a:pt x="49189" y="26659"/>
                  <a:pt x="49185" y="26659"/>
                  <a:pt x="49181" y="26659"/>
                </a:cubicBezTo>
                <a:cubicBezTo>
                  <a:pt x="49132" y="26659"/>
                  <a:pt x="49098" y="26624"/>
                  <a:pt x="49056" y="26595"/>
                </a:cubicBezTo>
                <a:cubicBezTo>
                  <a:pt x="49073" y="26569"/>
                  <a:pt x="49089" y="26543"/>
                  <a:pt x="49105" y="26517"/>
                </a:cubicBezTo>
                <a:cubicBezTo>
                  <a:pt x="49113" y="26512"/>
                  <a:pt x="49121" y="26510"/>
                  <a:pt x="49129" y="26510"/>
                </a:cubicBezTo>
                <a:cubicBezTo>
                  <a:pt x="49155" y="26510"/>
                  <a:pt x="49181" y="26530"/>
                  <a:pt x="49206" y="26530"/>
                </a:cubicBezTo>
                <a:cubicBezTo>
                  <a:pt x="49217" y="26530"/>
                  <a:pt x="49228" y="26526"/>
                  <a:pt x="49239" y="26516"/>
                </a:cubicBezTo>
                <a:cubicBezTo>
                  <a:pt x="49262" y="26493"/>
                  <a:pt x="49268" y="26468"/>
                  <a:pt x="49260" y="26436"/>
                </a:cubicBezTo>
                <a:cubicBezTo>
                  <a:pt x="49236" y="26323"/>
                  <a:pt x="49154" y="26301"/>
                  <a:pt x="49052" y="26300"/>
                </a:cubicBezTo>
                <a:cubicBezTo>
                  <a:pt x="48977" y="26120"/>
                  <a:pt x="48781" y="26051"/>
                  <a:pt x="48679" y="25875"/>
                </a:cubicBezTo>
                <a:cubicBezTo>
                  <a:pt x="48681" y="25858"/>
                  <a:pt x="48702" y="25802"/>
                  <a:pt x="48688" y="25789"/>
                </a:cubicBezTo>
                <a:cubicBezTo>
                  <a:pt x="48574" y="25693"/>
                  <a:pt x="48588" y="25503"/>
                  <a:pt x="48420" y="25443"/>
                </a:cubicBezTo>
                <a:cubicBezTo>
                  <a:pt x="48383" y="25429"/>
                  <a:pt x="48374" y="25336"/>
                  <a:pt x="48350" y="25272"/>
                </a:cubicBezTo>
                <a:cubicBezTo>
                  <a:pt x="48335" y="25265"/>
                  <a:pt x="48318" y="25262"/>
                  <a:pt x="48300" y="25262"/>
                </a:cubicBezTo>
                <a:cubicBezTo>
                  <a:pt x="48260" y="25262"/>
                  <a:pt x="48216" y="25275"/>
                  <a:pt x="48178" y="25275"/>
                </a:cubicBezTo>
                <a:cubicBezTo>
                  <a:pt x="48146" y="25275"/>
                  <a:pt x="48118" y="25266"/>
                  <a:pt x="48101" y="25230"/>
                </a:cubicBezTo>
                <a:cubicBezTo>
                  <a:pt x="48038" y="25135"/>
                  <a:pt x="48091" y="25067"/>
                  <a:pt x="48084" y="24999"/>
                </a:cubicBezTo>
                <a:cubicBezTo>
                  <a:pt x="48053" y="24942"/>
                  <a:pt x="48003" y="24917"/>
                  <a:pt x="47928" y="24913"/>
                </a:cubicBezTo>
                <a:cubicBezTo>
                  <a:pt x="47906" y="24936"/>
                  <a:pt x="47880" y="24962"/>
                  <a:pt x="47852" y="24988"/>
                </a:cubicBezTo>
                <a:cubicBezTo>
                  <a:pt x="47759" y="24949"/>
                  <a:pt x="47678" y="24892"/>
                  <a:pt x="47611" y="24818"/>
                </a:cubicBezTo>
                <a:cubicBezTo>
                  <a:pt x="47553" y="24831"/>
                  <a:pt x="47495" y="24844"/>
                  <a:pt x="47447" y="24854"/>
                </a:cubicBezTo>
                <a:cubicBezTo>
                  <a:pt x="47377" y="24829"/>
                  <a:pt x="47401" y="24757"/>
                  <a:pt x="47365" y="24731"/>
                </a:cubicBezTo>
                <a:cubicBezTo>
                  <a:pt x="47348" y="24717"/>
                  <a:pt x="47331" y="24713"/>
                  <a:pt x="47314" y="24713"/>
                </a:cubicBezTo>
                <a:cubicBezTo>
                  <a:pt x="47286" y="24713"/>
                  <a:pt x="47258" y="24725"/>
                  <a:pt x="47229" y="24725"/>
                </a:cubicBezTo>
                <a:cubicBezTo>
                  <a:pt x="47222" y="24725"/>
                  <a:pt x="47215" y="24724"/>
                  <a:pt x="47208" y="24723"/>
                </a:cubicBezTo>
                <a:cubicBezTo>
                  <a:pt x="47155" y="24665"/>
                  <a:pt x="47102" y="24599"/>
                  <a:pt x="47024" y="24599"/>
                </a:cubicBezTo>
                <a:cubicBezTo>
                  <a:pt x="46998" y="24599"/>
                  <a:pt x="46970" y="24606"/>
                  <a:pt x="46938" y="24623"/>
                </a:cubicBezTo>
                <a:cubicBezTo>
                  <a:pt x="46874" y="24585"/>
                  <a:pt x="46848" y="24507"/>
                  <a:pt x="46771" y="24495"/>
                </a:cubicBezTo>
                <a:cubicBezTo>
                  <a:pt x="46745" y="24519"/>
                  <a:pt x="46716" y="24544"/>
                  <a:pt x="46689" y="24569"/>
                </a:cubicBezTo>
                <a:lnTo>
                  <a:pt x="46688" y="24572"/>
                </a:lnTo>
                <a:cubicBezTo>
                  <a:pt x="46691" y="24604"/>
                  <a:pt x="46682" y="24631"/>
                  <a:pt x="46615" y="24645"/>
                </a:cubicBezTo>
                <a:cubicBezTo>
                  <a:pt x="46614" y="24645"/>
                  <a:pt x="46613" y="24645"/>
                  <a:pt x="46613" y="24645"/>
                </a:cubicBezTo>
                <a:cubicBezTo>
                  <a:pt x="46536" y="24645"/>
                  <a:pt x="46586" y="24495"/>
                  <a:pt x="46495" y="24485"/>
                </a:cubicBezTo>
                <a:cubicBezTo>
                  <a:pt x="46471" y="24467"/>
                  <a:pt x="46445" y="24461"/>
                  <a:pt x="46419" y="24461"/>
                </a:cubicBezTo>
                <a:cubicBezTo>
                  <a:pt x="46381" y="24461"/>
                  <a:pt x="46342" y="24473"/>
                  <a:pt x="46305" y="24473"/>
                </a:cubicBezTo>
                <a:cubicBezTo>
                  <a:pt x="46280" y="24473"/>
                  <a:pt x="46257" y="24468"/>
                  <a:pt x="46234" y="24451"/>
                </a:cubicBezTo>
                <a:cubicBezTo>
                  <a:pt x="46226" y="24491"/>
                  <a:pt x="46218" y="24530"/>
                  <a:pt x="46210" y="24570"/>
                </a:cubicBezTo>
                <a:cubicBezTo>
                  <a:pt x="46194" y="24574"/>
                  <a:pt x="46175" y="24586"/>
                  <a:pt x="46161" y="24586"/>
                </a:cubicBezTo>
                <a:cubicBezTo>
                  <a:pt x="46159" y="24586"/>
                  <a:pt x="46156" y="24585"/>
                  <a:pt x="46154" y="24584"/>
                </a:cubicBezTo>
                <a:cubicBezTo>
                  <a:pt x="46054" y="24548"/>
                  <a:pt x="45952" y="24533"/>
                  <a:pt x="45849" y="24533"/>
                </a:cubicBezTo>
                <a:cubicBezTo>
                  <a:pt x="45785" y="24533"/>
                  <a:pt x="45722" y="24539"/>
                  <a:pt x="45659" y="24549"/>
                </a:cubicBezTo>
                <a:cubicBezTo>
                  <a:pt x="45649" y="24550"/>
                  <a:pt x="45639" y="24551"/>
                  <a:pt x="45629" y="24551"/>
                </a:cubicBezTo>
                <a:cubicBezTo>
                  <a:pt x="45568" y="24551"/>
                  <a:pt x="45514" y="24525"/>
                  <a:pt x="45457" y="24525"/>
                </a:cubicBezTo>
                <a:cubicBezTo>
                  <a:pt x="45447" y="24525"/>
                  <a:pt x="45435" y="24526"/>
                  <a:pt x="45424" y="24528"/>
                </a:cubicBezTo>
                <a:cubicBezTo>
                  <a:pt x="45301" y="24553"/>
                  <a:pt x="45167" y="24520"/>
                  <a:pt x="45057" y="24608"/>
                </a:cubicBezTo>
                <a:cubicBezTo>
                  <a:pt x="44946" y="24695"/>
                  <a:pt x="44831" y="24723"/>
                  <a:pt x="44721" y="24723"/>
                </a:cubicBezTo>
                <a:cubicBezTo>
                  <a:pt x="44620" y="24723"/>
                  <a:pt x="44523" y="24700"/>
                  <a:pt x="44438" y="24678"/>
                </a:cubicBezTo>
                <a:cubicBezTo>
                  <a:pt x="44415" y="24668"/>
                  <a:pt x="44396" y="24664"/>
                  <a:pt x="44381" y="24664"/>
                </a:cubicBezTo>
                <a:cubicBezTo>
                  <a:pt x="44322" y="24664"/>
                  <a:pt x="44312" y="24727"/>
                  <a:pt x="44258" y="24727"/>
                </a:cubicBezTo>
                <a:cubicBezTo>
                  <a:pt x="44253" y="24727"/>
                  <a:pt x="44247" y="24726"/>
                  <a:pt x="44241" y="24725"/>
                </a:cubicBezTo>
                <a:cubicBezTo>
                  <a:pt x="44204" y="24717"/>
                  <a:pt x="44161" y="24712"/>
                  <a:pt x="44119" y="24712"/>
                </a:cubicBezTo>
                <a:cubicBezTo>
                  <a:pt x="44053" y="24712"/>
                  <a:pt x="43986" y="24724"/>
                  <a:pt x="43940" y="24755"/>
                </a:cubicBezTo>
                <a:cubicBezTo>
                  <a:pt x="43915" y="24772"/>
                  <a:pt x="43887" y="24777"/>
                  <a:pt x="43858" y="24777"/>
                </a:cubicBezTo>
                <a:cubicBezTo>
                  <a:pt x="43828" y="24777"/>
                  <a:pt x="43798" y="24772"/>
                  <a:pt x="43770" y="24772"/>
                </a:cubicBezTo>
                <a:cubicBezTo>
                  <a:pt x="43727" y="24772"/>
                  <a:pt x="43688" y="24783"/>
                  <a:pt x="43663" y="24838"/>
                </a:cubicBezTo>
                <a:cubicBezTo>
                  <a:pt x="43639" y="24825"/>
                  <a:pt x="43617" y="24820"/>
                  <a:pt x="43596" y="24820"/>
                </a:cubicBezTo>
                <a:cubicBezTo>
                  <a:pt x="43521" y="24820"/>
                  <a:pt x="43464" y="24889"/>
                  <a:pt x="43396" y="24911"/>
                </a:cubicBezTo>
                <a:cubicBezTo>
                  <a:pt x="43349" y="24927"/>
                  <a:pt x="43237" y="24936"/>
                  <a:pt x="43128" y="24936"/>
                </a:cubicBezTo>
                <a:cubicBezTo>
                  <a:pt x="43028" y="24936"/>
                  <a:pt x="42929" y="24928"/>
                  <a:pt x="42885" y="24909"/>
                </a:cubicBezTo>
                <a:cubicBezTo>
                  <a:pt x="42842" y="24891"/>
                  <a:pt x="42801" y="24883"/>
                  <a:pt x="42762" y="24883"/>
                </a:cubicBezTo>
                <a:cubicBezTo>
                  <a:pt x="42649" y="24883"/>
                  <a:pt x="42548" y="24948"/>
                  <a:pt x="42436" y="24996"/>
                </a:cubicBezTo>
                <a:cubicBezTo>
                  <a:pt x="42366" y="24970"/>
                  <a:pt x="42295" y="24952"/>
                  <a:pt x="42229" y="24952"/>
                </a:cubicBezTo>
                <a:cubicBezTo>
                  <a:pt x="42138" y="24952"/>
                  <a:pt x="42054" y="24985"/>
                  <a:pt x="41990" y="25075"/>
                </a:cubicBezTo>
                <a:cubicBezTo>
                  <a:pt x="41966" y="25084"/>
                  <a:pt x="41945" y="25088"/>
                  <a:pt x="41925" y="25088"/>
                </a:cubicBezTo>
                <a:cubicBezTo>
                  <a:pt x="41856" y="25088"/>
                  <a:pt x="41811" y="25039"/>
                  <a:pt x="41740" y="25023"/>
                </a:cubicBezTo>
                <a:cubicBezTo>
                  <a:pt x="41629" y="25061"/>
                  <a:pt x="41500" y="25084"/>
                  <a:pt x="41380" y="25177"/>
                </a:cubicBezTo>
                <a:cubicBezTo>
                  <a:pt x="41282" y="25252"/>
                  <a:pt x="41110" y="25230"/>
                  <a:pt x="41009" y="25303"/>
                </a:cubicBezTo>
                <a:cubicBezTo>
                  <a:pt x="40897" y="25383"/>
                  <a:pt x="40725" y="25284"/>
                  <a:pt x="40652" y="25490"/>
                </a:cubicBezTo>
                <a:cubicBezTo>
                  <a:pt x="40606" y="25325"/>
                  <a:pt x="40570" y="25201"/>
                  <a:pt x="40537" y="25083"/>
                </a:cubicBezTo>
                <a:cubicBezTo>
                  <a:pt x="40514" y="25077"/>
                  <a:pt x="40490" y="25076"/>
                  <a:pt x="40466" y="25076"/>
                </a:cubicBezTo>
                <a:cubicBezTo>
                  <a:pt x="40441" y="25076"/>
                  <a:pt x="40417" y="25078"/>
                  <a:pt x="40393" y="25078"/>
                </a:cubicBezTo>
                <a:cubicBezTo>
                  <a:pt x="40337" y="25078"/>
                  <a:pt x="40288" y="25068"/>
                  <a:pt x="40255" y="25004"/>
                </a:cubicBezTo>
                <a:lnTo>
                  <a:pt x="40255" y="25004"/>
                </a:lnTo>
                <a:cubicBezTo>
                  <a:pt x="40290" y="24991"/>
                  <a:pt x="40334" y="24993"/>
                  <a:pt x="40355" y="24953"/>
                </a:cubicBezTo>
                <a:cubicBezTo>
                  <a:pt x="40326" y="24898"/>
                  <a:pt x="40286" y="24885"/>
                  <a:pt x="40243" y="24885"/>
                </a:cubicBezTo>
                <a:cubicBezTo>
                  <a:pt x="40207" y="24885"/>
                  <a:pt x="40169" y="24894"/>
                  <a:pt x="40133" y="24894"/>
                </a:cubicBezTo>
                <a:cubicBezTo>
                  <a:pt x="40105" y="24894"/>
                  <a:pt x="40079" y="24889"/>
                  <a:pt x="40056" y="24871"/>
                </a:cubicBezTo>
                <a:cubicBezTo>
                  <a:pt x="39995" y="25001"/>
                  <a:pt x="39847" y="25060"/>
                  <a:pt x="39789" y="25193"/>
                </a:cubicBezTo>
                <a:cubicBezTo>
                  <a:pt x="39615" y="25227"/>
                  <a:pt x="39672" y="25372"/>
                  <a:pt x="39658" y="25477"/>
                </a:cubicBezTo>
                <a:cubicBezTo>
                  <a:pt x="39541" y="25544"/>
                  <a:pt x="39386" y="25517"/>
                  <a:pt x="39308" y="25647"/>
                </a:cubicBezTo>
                <a:cubicBezTo>
                  <a:pt x="39284" y="25634"/>
                  <a:pt x="39261" y="25629"/>
                  <a:pt x="39239" y="25629"/>
                </a:cubicBezTo>
                <a:cubicBezTo>
                  <a:pt x="39138" y="25629"/>
                  <a:pt x="39055" y="25736"/>
                  <a:pt x="38946" y="25736"/>
                </a:cubicBezTo>
                <a:cubicBezTo>
                  <a:pt x="38923" y="25736"/>
                  <a:pt x="38899" y="25731"/>
                  <a:pt x="38873" y="25719"/>
                </a:cubicBezTo>
                <a:cubicBezTo>
                  <a:pt x="38860" y="25714"/>
                  <a:pt x="38846" y="25711"/>
                  <a:pt x="38832" y="25711"/>
                </a:cubicBezTo>
                <a:cubicBezTo>
                  <a:pt x="38761" y="25711"/>
                  <a:pt x="38676" y="25776"/>
                  <a:pt x="38638" y="25854"/>
                </a:cubicBezTo>
                <a:cubicBezTo>
                  <a:pt x="38561" y="25808"/>
                  <a:pt x="38543" y="25723"/>
                  <a:pt x="38465" y="25723"/>
                </a:cubicBezTo>
                <a:cubicBezTo>
                  <a:pt x="38461" y="25723"/>
                  <a:pt x="38457" y="25723"/>
                  <a:pt x="38453" y="25724"/>
                </a:cubicBezTo>
                <a:cubicBezTo>
                  <a:pt x="38445" y="25823"/>
                  <a:pt x="38361" y="25873"/>
                  <a:pt x="38292" y="25937"/>
                </a:cubicBezTo>
                <a:cubicBezTo>
                  <a:pt x="38286" y="25938"/>
                  <a:pt x="38280" y="25938"/>
                  <a:pt x="38274" y="25938"/>
                </a:cubicBezTo>
                <a:cubicBezTo>
                  <a:pt x="38208" y="25938"/>
                  <a:pt x="38160" y="25871"/>
                  <a:pt x="38094" y="25871"/>
                </a:cubicBezTo>
                <a:cubicBezTo>
                  <a:pt x="38087" y="25871"/>
                  <a:pt x="38080" y="25872"/>
                  <a:pt x="38072" y="25873"/>
                </a:cubicBezTo>
                <a:cubicBezTo>
                  <a:pt x="38014" y="25955"/>
                  <a:pt x="38052" y="26090"/>
                  <a:pt x="37917" y="26110"/>
                </a:cubicBezTo>
                <a:cubicBezTo>
                  <a:pt x="37904" y="26115"/>
                  <a:pt x="37893" y="26117"/>
                  <a:pt x="37882" y="26117"/>
                </a:cubicBezTo>
                <a:cubicBezTo>
                  <a:pt x="37831" y="26117"/>
                  <a:pt x="37812" y="26059"/>
                  <a:pt x="37788" y="26023"/>
                </a:cubicBezTo>
                <a:cubicBezTo>
                  <a:pt x="37734" y="26039"/>
                  <a:pt x="37696" y="26050"/>
                  <a:pt x="37664" y="26059"/>
                </a:cubicBezTo>
                <a:cubicBezTo>
                  <a:pt x="37607" y="26118"/>
                  <a:pt x="37682" y="26180"/>
                  <a:pt x="37651" y="26236"/>
                </a:cubicBezTo>
                <a:cubicBezTo>
                  <a:pt x="37584" y="26225"/>
                  <a:pt x="37517" y="26212"/>
                  <a:pt x="37445" y="26199"/>
                </a:cubicBezTo>
                <a:cubicBezTo>
                  <a:pt x="37380" y="26254"/>
                  <a:pt x="37308" y="26314"/>
                  <a:pt x="37232" y="26378"/>
                </a:cubicBezTo>
                <a:cubicBezTo>
                  <a:pt x="37198" y="26290"/>
                  <a:pt x="37285" y="26262"/>
                  <a:pt x="37262" y="26189"/>
                </a:cubicBezTo>
                <a:cubicBezTo>
                  <a:pt x="37253" y="26183"/>
                  <a:pt x="37228" y="26168"/>
                  <a:pt x="37226" y="26166"/>
                </a:cubicBezTo>
                <a:cubicBezTo>
                  <a:pt x="37208" y="26155"/>
                  <a:pt x="37194" y="26151"/>
                  <a:pt x="37183" y="26151"/>
                </a:cubicBezTo>
                <a:cubicBezTo>
                  <a:pt x="37146" y="26151"/>
                  <a:pt x="37141" y="26194"/>
                  <a:pt x="37113" y="26198"/>
                </a:cubicBezTo>
                <a:cubicBezTo>
                  <a:pt x="37096" y="26191"/>
                  <a:pt x="37077" y="26183"/>
                  <a:pt x="37049" y="26172"/>
                </a:cubicBezTo>
                <a:cubicBezTo>
                  <a:pt x="37025" y="26212"/>
                  <a:pt x="36999" y="26253"/>
                  <a:pt x="36974" y="26296"/>
                </a:cubicBezTo>
                <a:cubicBezTo>
                  <a:pt x="36942" y="26296"/>
                  <a:pt x="36910" y="26294"/>
                  <a:pt x="36878" y="26294"/>
                </a:cubicBezTo>
                <a:cubicBezTo>
                  <a:pt x="36775" y="26294"/>
                  <a:pt x="36676" y="26310"/>
                  <a:pt x="36606" y="26415"/>
                </a:cubicBezTo>
                <a:cubicBezTo>
                  <a:pt x="36591" y="26417"/>
                  <a:pt x="36577" y="26418"/>
                  <a:pt x="36562" y="26418"/>
                </a:cubicBezTo>
                <a:cubicBezTo>
                  <a:pt x="36500" y="26418"/>
                  <a:pt x="36436" y="26402"/>
                  <a:pt x="36374" y="26402"/>
                </a:cubicBezTo>
                <a:cubicBezTo>
                  <a:pt x="36324" y="26402"/>
                  <a:pt x="36276" y="26412"/>
                  <a:pt x="36229" y="26448"/>
                </a:cubicBezTo>
                <a:cubicBezTo>
                  <a:pt x="36210" y="26425"/>
                  <a:pt x="36192" y="26403"/>
                  <a:pt x="36160" y="26361"/>
                </a:cubicBezTo>
                <a:cubicBezTo>
                  <a:pt x="36115" y="26387"/>
                  <a:pt x="36071" y="26397"/>
                  <a:pt x="36028" y="26397"/>
                </a:cubicBezTo>
                <a:cubicBezTo>
                  <a:pt x="35926" y="26397"/>
                  <a:pt x="35827" y="26340"/>
                  <a:pt x="35724" y="26304"/>
                </a:cubicBezTo>
                <a:cubicBezTo>
                  <a:pt x="35716" y="26274"/>
                  <a:pt x="35707" y="26245"/>
                  <a:pt x="35698" y="26210"/>
                </a:cubicBezTo>
                <a:cubicBezTo>
                  <a:pt x="35745" y="26163"/>
                  <a:pt x="35794" y="26116"/>
                  <a:pt x="35842" y="26069"/>
                </a:cubicBezTo>
                <a:lnTo>
                  <a:pt x="35844" y="26065"/>
                </a:lnTo>
                <a:cubicBezTo>
                  <a:pt x="35774" y="25986"/>
                  <a:pt x="35616" y="26043"/>
                  <a:pt x="35602" y="25890"/>
                </a:cubicBezTo>
                <a:cubicBezTo>
                  <a:pt x="35560" y="25919"/>
                  <a:pt x="35527" y="25946"/>
                  <a:pt x="35489" y="25946"/>
                </a:cubicBezTo>
                <a:cubicBezTo>
                  <a:pt x="35474" y="25946"/>
                  <a:pt x="35459" y="25942"/>
                  <a:pt x="35442" y="25934"/>
                </a:cubicBezTo>
                <a:cubicBezTo>
                  <a:pt x="35404" y="26036"/>
                  <a:pt x="35304" y="26111"/>
                  <a:pt x="35313" y="26233"/>
                </a:cubicBezTo>
                <a:cubicBezTo>
                  <a:pt x="35320" y="26345"/>
                  <a:pt x="35150" y="26360"/>
                  <a:pt x="35185" y="26504"/>
                </a:cubicBezTo>
                <a:cubicBezTo>
                  <a:pt x="35068" y="26522"/>
                  <a:pt x="34974" y="26591"/>
                  <a:pt x="34906" y="26649"/>
                </a:cubicBezTo>
                <a:cubicBezTo>
                  <a:pt x="34890" y="26654"/>
                  <a:pt x="34875" y="26656"/>
                  <a:pt x="34861" y="26656"/>
                </a:cubicBezTo>
                <a:cubicBezTo>
                  <a:pt x="34784" y="26656"/>
                  <a:pt x="34739" y="26592"/>
                  <a:pt x="34676" y="26592"/>
                </a:cubicBezTo>
                <a:cubicBezTo>
                  <a:pt x="34670" y="26592"/>
                  <a:pt x="34664" y="26593"/>
                  <a:pt x="34657" y="26594"/>
                </a:cubicBezTo>
                <a:lnTo>
                  <a:pt x="34657" y="26594"/>
                </a:lnTo>
                <a:cubicBezTo>
                  <a:pt x="34648" y="26566"/>
                  <a:pt x="34639" y="26539"/>
                  <a:pt x="34630" y="26514"/>
                </a:cubicBezTo>
                <a:cubicBezTo>
                  <a:pt x="34607" y="26497"/>
                  <a:pt x="34583" y="26490"/>
                  <a:pt x="34562" y="26490"/>
                </a:cubicBezTo>
                <a:cubicBezTo>
                  <a:pt x="34525" y="26490"/>
                  <a:pt x="34492" y="26510"/>
                  <a:pt x="34470" y="26539"/>
                </a:cubicBezTo>
                <a:cubicBezTo>
                  <a:pt x="34421" y="26601"/>
                  <a:pt x="34370" y="26659"/>
                  <a:pt x="34319" y="26719"/>
                </a:cubicBezTo>
                <a:cubicBezTo>
                  <a:pt x="34302" y="26739"/>
                  <a:pt x="34287" y="26744"/>
                  <a:pt x="34271" y="26744"/>
                </a:cubicBezTo>
                <a:cubicBezTo>
                  <a:pt x="34252" y="26744"/>
                  <a:pt x="34232" y="26736"/>
                  <a:pt x="34208" y="26736"/>
                </a:cubicBezTo>
                <a:cubicBezTo>
                  <a:pt x="34192" y="26736"/>
                  <a:pt x="34175" y="26739"/>
                  <a:pt x="34155" y="26751"/>
                </a:cubicBezTo>
                <a:cubicBezTo>
                  <a:pt x="34120" y="26823"/>
                  <a:pt x="34033" y="26902"/>
                  <a:pt x="33953" y="26977"/>
                </a:cubicBezTo>
                <a:cubicBezTo>
                  <a:pt x="33816" y="27024"/>
                  <a:pt x="33683" y="27067"/>
                  <a:pt x="33552" y="27117"/>
                </a:cubicBezTo>
                <a:cubicBezTo>
                  <a:pt x="33528" y="27125"/>
                  <a:pt x="33512" y="27158"/>
                  <a:pt x="33487" y="27188"/>
                </a:cubicBezTo>
                <a:cubicBezTo>
                  <a:pt x="33449" y="27176"/>
                  <a:pt x="33412" y="27164"/>
                  <a:pt x="33373" y="27153"/>
                </a:cubicBezTo>
                <a:cubicBezTo>
                  <a:pt x="33324" y="27157"/>
                  <a:pt x="33297" y="27198"/>
                  <a:pt x="33279" y="27235"/>
                </a:cubicBezTo>
                <a:cubicBezTo>
                  <a:pt x="33226" y="27209"/>
                  <a:pt x="33190" y="27190"/>
                  <a:pt x="33154" y="27172"/>
                </a:cubicBezTo>
                <a:cubicBezTo>
                  <a:pt x="33015" y="27295"/>
                  <a:pt x="32776" y="27139"/>
                  <a:pt x="32672" y="27344"/>
                </a:cubicBezTo>
                <a:cubicBezTo>
                  <a:pt x="32660" y="27351"/>
                  <a:pt x="32645" y="27354"/>
                  <a:pt x="32630" y="27354"/>
                </a:cubicBezTo>
                <a:cubicBezTo>
                  <a:pt x="32586" y="27354"/>
                  <a:pt x="32535" y="27329"/>
                  <a:pt x="32492" y="27329"/>
                </a:cubicBezTo>
                <a:cubicBezTo>
                  <a:pt x="32453" y="27329"/>
                  <a:pt x="32422" y="27350"/>
                  <a:pt x="32408" y="27426"/>
                </a:cubicBezTo>
                <a:lnTo>
                  <a:pt x="32408" y="27426"/>
                </a:lnTo>
                <a:cubicBezTo>
                  <a:pt x="32384" y="27433"/>
                  <a:pt x="32359" y="27436"/>
                  <a:pt x="32336" y="27436"/>
                </a:cubicBezTo>
                <a:cubicBezTo>
                  <a:pt x="32234" y="27436"/>
                  <a:pt x="32141" y="27382"/>
                  <a:pt x="32056" y="27382"/>
                </a:cubicBezTo>
                <a:cubicBezTo>
                  <a:pt x="32048" y="27382"/>
                  <a:pt x="32039" y="27383"/>
                  <a:pt x="32031" y="27384"/>
                </a:cubicBezTo>
                <a:cubicBezTo>
                  <a:pt x="31883" y="27316"/>
                  <a:pt x="31866" y="27163"/>
                  <a:pt x="31749" y="27105"/>
                </a:cubicBezTo>
                <a:cubicBezTo>
                  <a:pt x="31733" y="27097"/>
                  <a:pt x="31711" y="27099"/>
                  <a:pt x="31705" y="27098"/>
                </a:cubicBezTo>
                <a:cubicBezTo>
                  <a:pt x="31722" y="26770"/>
                  <a:pt x="31931" y="26542"/>
                  <a:pt x="32142" y="26300"/>
                </a:cubicBezTo>
                <a:cubicBezTo>
                  <a:pt x="32243" y="26246"/>
                  <a:pt x="32374" y="26232"/>
                  <a:pt x="32495" y="26179"/>
                </a:cubicBezTo>
                <a:cubicBezTo>
                  <a:pt x="32602" y="26134"/>
                  <a:pt x="32734" y="26127"/>
                  <a:pt x="32853" y="26095"/>
                </a:cubicBezTo>
                <a:cubicBezTo>
                  <a:pt x="33005" y="26054"/>
                  <a:pt x="33135" y="25954"/>
                  <a:pt x="33308" y="25954"/>
                </a:cubicBezTo>
                <a:cubicBezTo>
                  <a:pt x="33310" y="25954"/>
                  <a:pt x="33312" y="25954"/>
                  <a:pt x="33314" y="25954"/>
                </a:cubicBezTo>
                <a:cubicBezTo>
                  <a:pt x="33318" y="25954"/>
                  <a:pt x="33321" y="25954"/>
                  <a:pt x="33325" y="25954"/>
                </a:cubicBezTo>
                <a:cubicBezTo>
                  <a:pt x="33395" y="25954"/>
                  <a:pt x="33467" y="25947"/>
                  <a:pt x="33539" y="25947"/>
                </a:cubicBezTo>
                <a:cubicBezTo>
                  <a:pt x="33561" y="25947"/>
                  <a:pt x="33584" y="25948"/>
                  <a:pt x="33606" y="25949"/>
                </a:cubicBezTo>
                <a:cubicBezTo>
                  <a:pt x="33638" y="25952"/>
                  <a:pt x="33668" y="25974"/>
                  <a:pt x="33701" y="25974"/>
                </a:cubicBezTo>
                <a:cubicBezTo>
                  <a:pt x="33715" y="25974"/>
                  <a:pt x="33730" y="25970"/>
                  <a:pt x="33746" y="25957"/>
                </a:cubicBezTo>
                <a:cubicBezTo>
                  <a:pt x="33864" y="25861"/>
                  <a:pt x="34058" y="25963"/>
                  <a:pt x="34148" y="25801"/>
                </a:cubicBezTo>
                <a:cubicBezTo>
                  <a:pt x="34210" y="25826"/>
                  <a:pt x="34258" y="25860"/>
                  <a:pt x="34285" y="25918"/>
                </a:cubicBezTo>
                <a:cubicBezTo>
                  <a:pt x="34289" y="25919"/>
                  <a:pt x="34293" y="25919"/>
                  <a:pt x="34296" y="25919"/>
                </a:cubicBezTo>
                <a:cubicBezTo>
                  <a:pt x="34325" y="25919"/>
                  <a:pt x="34331" y="25887"/>
                  <a:pt x="34352" y="25873"/>
                </a:cubicBezTo>
                <a:cubicBezTo>
                  <a:pt x="34352" y="25873"/>
                  <a:pt x="34353" y="25873"/>
                  <a:pt x="34353" y="25873"/>
                </a:cubicBezTo>
                <a:cubicBezTo>
                  <a:pt x="34402" y="25873"/>
                  <a:pt x="34394" y="25953"/>
                  <a:pt x="34439" y="25953"/>
                </a:cubicBezTo>
                <a:cubicBezTo>
                  <a:pt x="34442" y="25953"/>
                  <a:pt x="34445" y="25953"/>
                  <a:pt x="34448" y="25952"/>
                </a:cubicBezTo>
                <a:cubicBezTo>
                  <a:pt x="34502" y="25946"/>
                  <a:pt x="34523" y="25921"/>
                  <a:pt x="34516" y="25875"/>
                </a:cubicBezTo>
                <a:lnTo>
                  <a:pt x="34516" y="25875"/>
                </a:lnTo>
                <a:cubicBezTo>
                  <a:pt x="34567" y="25866"/>
                  <a:pt x="34571" y="25784"/>
                  <a:pt x="34629" y="25784"/>
                </a:cubicBezTo>
                <a:cubicBezTo>
                  <a:pt x="34638" y="25784"/>
                  <a:pt x="34647" y="25786"/>
                  <a:pt x="34659" y="25790"/>
                </a:cubicBezTo>
                <a:cubicBezTo>
                  <a:pt x="34742" y="25843"/>
                  <a:pt x="34623" y="25919"/>
                  <a:pt x="34685" y="25990"/>
                </a:cubicBezTo>
                <a:cubicBezTo>
                  <a:pt x="34691" y="25996"/>
                  <a:pt x="34701" y="26000"/>
                  <a:pt x="34714" y="26000"/>
                </a:cubicBezTo>
                <a:cubicBezTo>
                  <a:pt x="34727" y="26000"/>
                  <a:pt x="34743" y="25997"/>
                  <a:pt x="34762" y="25988"/>
                </a:cubicBezTo>
                <a:cubicBezTo>
                  <a:pt x="34844" y="25928"/>
                  <a:pt x="34688" y="25804"/>
                  <a:pt x="34844" y="25751"/>
                </a:cubicBezTo>
                <a:cubicBezTo>
                  <a:pt x="34849" y="25752"/>
                  <a:pt x="34854" y="25752"/>
                  <a:pt x="34859" y="25752"/>
                </a:cubicBezTo>
                <a:cubicBezTo>
                  <a:pt x="34940" y="25752"/>
                  <a:pt x="34987" y="25655"/>
                  <a:pt x="35040" y="25611"/>
                </a:cubicBezTo>
                <a:cubicBezTo>
                  <a:pt x="35324" y="25548"/>
                  <a:pt x="35603" y="25583"/>
                  <a:pt x="35868" y="25451"/>
                </a:cubicBezTo>
                <a:lnTo>
                  <a:pt x="35868" y="25451"/>
                </a:lnTo>
                <a:cubicBezTo>
                  <a:pt x="35868" y="25600"/>
                  <a:pt x="35651" y="25562"/>
                  <a:pt x="35691" y="25710"/>
                </a:cubicBezTo>
                <a:cubicBezTo>
                  <a:pt x="35706" y="25718"/>
                  <a:pt x="35719" y="25722"/>
                  <a:pt x="35730" y="25722"/>
                </a:cubicBezTo>
                <a:cubicBezTo>
                  <a:pt x="35787" y="25722"/>
                  <a:pt x="35799" y="25626"/>
                  <a:pt x="35868" y="25626"/>
                </a:cubicBezTo>
                <a:cubicBezTo>
                  <a:pt x="35871" y="25626"/>
                  <a:pt x="35874" y="25626"/>
                  <a:pt x="35877" y="25627"/>
                </a:cubicBezTo>
                <a:cubicBezTo>
                  <a:pt x="35917" y="25644"/>
                  <a:pt x="35972" y="25669"/>
                  <a:pt x="36028" y="25693"/>
                </a:cubicBezTo>
                <a:cubicBezTo>
                  <a:pt x="36036" y="25652"/>
                  <a:pt x="36045" y="25614"/>
                  <a:pt x="36052" y="25576"/>
                </a:cubicBezTo>
                <a:cubicBezTo>
                  <a:pt x="36069" y="25563"/>
                  <a:pt x="36085" y="25558"/>
                  <a:pt x="36102" y="25558"/>
                </a:cubicBezTo>
                <a:cubicBezTo>
                  <a:pt x="36123" y="25558"/>
                  <a:pt x="36144" y="25567"/>
                  <a:pt x="36166" y="25582"/>
                </a:cubicBezTo>
                <a:cubicBezTo>
                  <a:pt x="36292" y="25306"/>
                  <a:pt x="36563" y="25206"/>
                  <a:pt x="36806" y="25053"/>
                </a:cubicBezTo>
                <a:cubicBezTo>
                  <a:pt x="36842" y="25069"/>
                  <a:pt x="36896" y="25093"/>
                  <a:pt x="36964" y="25123"/>
                </a:cubicBezTo>
                <a:cubicBezTo>
                  <a:pt x="37078" y="24994"/>
                  <a:pt x="37276" y="25043"/>
                  <a:pt x="37411" y="24928"/>
                </a:cubicBezTo>
                <a:cubicBezTo>
                  <a:pt x="37433" y="24909"/>
                  <a:pt x="37461" y="24899"/>
                  <a:pt x="37490" y="24899"/>
                </a:cubicBezTo>
                <a:cubicBezTo>
                  <a:pt x="37520" y="24899"/>
                  <a:pt x="37552" y="24910"/>
                  <a:pt x="37581" y="24931"/>
                </a:cubicBezTo>
                <a:cubicBezTo>
                  <a:pt x="37603" y="24947"/>
                  <a:pt x="37640" y="24970"/>
                  <a:pt x="37655" y="24970"/>
                </a:cubicBezTo>
                <a:cubicBezTo>
                  <a:pt x="37658" y="24970"/>
                  <a:pt x="37659" y="24969"/>
                  <a:pt x="37661" y="24968"/>
                </a:cubicBezTo>
                <a:cubicBezTo>
                  <a:pt x="37687" y="24946"/>
                  <a:pt x="37715" y="24938"/>
                  <a:pt x="37743" y="24938"/>
                </a:cubicBezTo>
                <a:cubicBezTo>
                  <a:pt x="37804" y="24938"/>
                  <a:pt x="37867" y="24975"/>
                  <a:pt x="37928" y="24975"/>
                </a:cubicBezTo>
                <a:cubicBezTo>
                  <a:pt x="37965" y="24975"/>
                  <a:pt x="38000" y="24962"/>
                  <a:pt x="38034" y="24917"/>
                </a:cubicBezTo>
                <a:cubicBezTo>
                  <a:pt x="38113" y="24976"/>
                  <a:pt x="38179" y="25024"/>
                  <a:pt x="38234" y="25065"/>
                </a:cubicBezTo>
                <a:cubicBezTo>
                  <a:pt x="38406" y="24949"/>
                  <a:pt x="38491" y="24756"/>
                  <a:pt x="38695" y="24720"/>
                </a:cubicBezTo>
                <a:cubicBezTo>
                  <a:pt x="38699" y="24694"/>
                  <a:pt x="38702" y="24665"/>
                  <a:pt x="38704" y="24633"/>
                </a:cubicBezTo>
                <a:cubicBezTo>
                  <a:pt x="38736" y="24642"/>
                  <a:pt x="38768" y="24646"/>
                  <a:pt x="38798" y="24646"/>
                </a:cubicBezTo>
                <a:cubicBezTo>
                  <a:pt x="38881" y="24646"/>
                  <a:pt x="38953" y="24612"/>
                  <a:pt x="39016" y="24544"/>
                </a:cubicBezTo>
                <a:lnTo>
                  <a:pt x="39016" y="24544"/>
                </a:lnTo>
                <a:cubicBezTo>
                  <a:pt x="39105" y="24605"/>
                  <a:pt x="38971" y="24679"/>
                  <a:pt x="39058" y="24752"/>
                </a:cubicBezTo>
                <a:cubicBezTo>
                  <a:pt x="39103" y="24748"/>
                  <a:pt x="39137" y="24664"/>
                  <a:pt x="39203" y="24664"/>
                </a:cubicBezTo>
                <a:cubicBezTo>
                  <a:pt x="39212" y="24664"/>
                  <a:pt x="39221" y="24665"/>
                  <a:pt x="39231" y="24669"/>
                </a:cubicBezTo>
                <a:cubicBezTo>
                  <a:pt x="39286" y="24688"/>
                  <a:pt x="39218" y="24717"/>
                  <a:pt x="39276" y="24758"/>
                </a:cubicBezTo>
                <a:cubicBezTo>
                  <a:pt x="39278" y="24758"/>
                  <a:pt x="39280" y="24758"/>
                  <a:pt x="39282" y="24758"/>
                </a:cubicBezTo>
                <a:cubicBezTo>
                  <a:pt x="39330" y="24758"/>
                  <a:pt x="39400" y="24812"/>
                  <a:pt x="39480" y="24836"/>
                </a:cubicBezTo>
                <a:cubicBezTo>
                  <a:pt x="39507" y="24748"/>
                  <a:pt x="39447" y="24731"/>
                  <a:pt x="39413" y="24697"/>
                </a:cubicBezTo>
                <a:cubicBezTo>
                  <a:pt x="39431" y="24669"/>
                  <a:pt x="39450" y="24660"/>
                  <a:pt x="39470" y="24660"/>
                </a:cubicBezTo>
                <a:cubicBezTo>
                  <a:pt x="39493" y="24660"/>
                  <a:pt x="39516" y="24672"/>
                  <a:pt x="39540" y="24685"/>
                </a:cubicBezTo>
                <a:cubicBezTo>
                  <a:pt x="39611" y="24723"/>
                  <a:pt x="39636" y="24829"/>
                  <a:pt x="39730" y="24829"/>
                </a:cubicBezTo>
                <a:cubicBezTo>
                  <a:pt x="39738" y="24829"/>
                  <a:pt x="39746" y="24829"/>
                  <a:pt x="39754" y="24827"/>
                </a:cubicBezTo>
                <a:lnTo>
                  <a:pt x="39757" y="24824"/>
                </a:lnTo>
                <a:lnTo>
                  <a:pt x="39790" y="24713"/>
                </a:lnTo>
                <a:cubicBezTo>
                  <a:pt x="39798" y="24699"/>
                  <a:pt x="39806" y="24693"/>
                  <a:pt x="39815" y="24693"/>
                </a:cubicBezTo>
                <a:cubicBezTo>
                  <a:pt x="39823" y="24693"/>
                  <a:pt x="39831" y="24697"/>
                  <a:pt x="39842" y="24704"/>
                </a:cubicBezTo>
                <a:cubicBezTo>
                  <a:pt x="39889" y="24733"/>
                  <a:pt x="39936" y="24762"/>
                  <a:pt x="39986" y="24762"/>
                </a:cubicBezTo>
                <a:cubicBezTo>
                  <a:pt x="40018" y="24762"/>
                  <a:pt x="40050" y="24750"/>
                  <a:pt x="40084" y="24718"/>
                </a:cubicBezTo>
                <a:cubicBezTo>
                  <a:pt x="40108" y="24681"/>
                  <a:pt x="40087" y="24646"/>
                  <a:pt x="40078" y="24609"/>
                </a:cubicBezTo>
                <a:lnTo>
                  <a:pt x="40078" y="24609"/>
                </a:lnTo>
                <a:cubicBezTo>
                  <a:pt x="40082" y="24609"/>
                  <a:pt x="40085" y="24609"/>
                  <a:pt x="40089" y="24609"/>
                </a:cubicBezTo>
                <a:cubicBezTo>
                  <a:pt x="40167" y="24609"/>
                  <a:pt x="40146" y="24692"/>
                  <a:pt x="40182" y="24738"/>
                </a:cubicBezTo>
                <a:cubicBezTo>
                  <a:pt x="40242" y="24751"/>
                  <a:pt x="40309" y="24766"/>
                  <a:pt x="40368" y="24780"/>
                </a:cubicBezTo>
                <a:cubicBezTo>
                  <a:pt x="40435" y="24758"/>
                  <a:pt x="40439" y="24703"/>
                  <a:pt x="40464" y="24665"/>
                </a:cubicBezTo>
                <a:cubicBezTo>
                  <a:pt x="40437" y="24615"/>
                  <a:pt x="40388" y="24655"/>
                  <a:pt x="40340" y="24616"/>
                </a:cubicBezTo>
                <a:cubicBezTo>
                  <a:pt x="40442" y="24589"/>
                  <a:pt x="40497" y="24512"/>
                  <a:pt x="40584" y="24450"/>
                </a:cubicBezTo>
                <a:cubicBezTo>
                  <a:pt x="40611" y="24412"/>
                  <a:pt x="40577" y="24365"/>
                  <a:pt x="40572" y="24316"/>
                </a:cubicBezTo>
                <a:cubicBezTo>
                  <a:pt x="40591" y="24256"/>
                  <a:pt x="40651" y="24262"/>
                  <a:pt x="40696" y="24238"/>
                </a:cubicBezTo>
                <a:cubicBezTo>
                  <a:pt x="40735" y="24181"/>
                  <a:pt x="40707" y="24098"/>
                  <a:pt x="40767" y="24046"/>
                </a:cubicBezTo>
                <a:cubicBezTo>
                  <a:pt x="40804" y="24049"/>
                  <a:pt x="40842" y="24064"/>
                  <a:pt x="40879" y="24064"/>
                </a:cubicBezTo>
                <a:cubicBezTo>
                  <a:pt x="40907" y="24064"/>
                  <a:pt x="40934" y="24055"/>
                  <a:pt x="40960" y="24026"/>
                </a:cubicBezTo>
                <a:cubicBezTo>
                  <a:pt x="41012" y="23977"/>
                  <a:pt x="40937" y="23915"/>
                  <a:pt x="40972" y="23854"/>
                </a:cubicBezTo>
                <a:lnTo>
                  <a:pt x="40972" y="23854"/>
                </a:lnTo>
                <a:cubicBezTo>
                  <a:pt x="41025" y="23879"/>
                  <a:pt x="41079" y="23902"/>
                  <a:pt x="41138" y="23928"/>
                </a:cubicBezTo>
                <a:cubicBezTo>
                  <a:pt x="41183" y="23892"/>
                  <a:pt x="41228" y="23857"/>
                  <a:pt x="41269" y="23824"/>
                </a:cubicBezTo>
                <a:cubicBezTo>
                  <a:pt x="41306" y="23835"/>
                  <a:pt x="41335" y="23844"/>
                  <a:pt x="41364" y="23853"/>
                </a:cubicBezTo>
                <a:cubicBezTo>
                  <a:pt x="41371" y="23814"/>
                  <a:pt x="41380" y="23775"/>
                  <a:pt x="41387" y="23737"/>
                </a:cubicBezTo>
                <a:cubicBezTo>
                  <a:pt x="41476" y="23736"/>
                  <a:pt x="41653" y="23691"/>
                  <a:pt x="41758" y="23643"/>
                </a:cubicBezTo>
                <a:cubicBezTo>
                  <a:pt x="41777" y="23667"/>
                  <a:pt x="41794" y="23689"/>
                  <a:pt x="41827" y="23728"/>
                </a:cubicBezTo>
                <a:cubicBezTo>
                  <a:pt x="41985" y="23683"/>
                  <a:pt x="42149" y="23626"/>
                  <a:pt x="42320" y="23626"/>
                </a:cubicBezTo>
                <a:cubicBezTo>
                  <a:pt x="42375" y="23626"/>
                  <a:pt x="42430" y="23632"/>
                  <a:pt x="42486" y="23646"/>
                </a:cubicBezTo>
                <a:cubicBezTo>
                  <a:pt x="42637" y="23554"/>
                  <a:pt x="42795" y="23490"/>
                  <a:pt x="42975" y="23490"/>
                </a:cubicBezTo>
                <a:cubicBezTo>
                  <a:pt x="42999" y="23490"/>
                  <a:pt x="43023" y="23491"/>
                  <a:pt x="43048" y="23494"/>
                </a:cubicBezTo>
                <a:cubicBezTo>
                  <a:pt x="43074" y="23454"/>
                  <a:pt x="43107" y="23404"/>
                  <a:pt x="43136" y="23361"/>
                </a:cubicBezTo>
                <a:cubicBezTo>
                  <a:pt x="43148" y="23355"/>
                  <a:pt x="43160" y="23353"/>
                  <a:pt x="43171" y="23353"/>
                </a:cubicBezTo>
                <a:cubicBezTo>
                  <a:pt x="43211" y="23353"/>
                  <a:pt x="43247" y="23380"/>
                  <a:pt x="43282" y="23380"/>
                </a:cubicBezTo>
                <a:cubicBezTo>
                  <a:pt x="43293" y="23380"/>
                  <a:pt x="43304" y="23377"/>
                  <a:pt x="43316" y="23370"/>
                </a:cubicBezTo>
                <a:cubicBezTo>
                  <a:pt x="43417" y="23346"/>
                  <a:pt x="43429" y="23225"/>
                  <a:pt x="43547" y="23212"/>
                </a:cubicBezTo>
                <a:cubicBezTo>
                  <a:pt x="43552" y="23218"/>
                  <a:pt x="43576" y="23244"/>
                  <a:pt x="43600" y="23269"/>
                </a:cubicBezTo>
                <a:cubicBezTo>
                  <a:pt x="43619" y="23275"/>
                  <a:pt x="43635" y="23277"/>
                  <a:pt x="43650" y="23277"/>
                </a:cubicBezTo>
                <a:cubicBezTo>
                  <a:pt x="43762" y="23277"/>
                  <a:pt x="43773" y="23132"/>
                  <a:pt x="43881" y="23068"/>
                </a:cubicBezTo>
                <a:cubicBezTo>
                  <a:pt x="43888" y="23063"/>
                  <a:pt x="43895" y="23061"/>
                  <a:pt x="43903" y="23061"/>
                </a:cubicBezTo>
                <a:cubicBezTo>
                  <a:pt x="43942" y="23061"/>
                  <a:pt x="43994" y="23107"/>
                  <a:pt x="44042" y="23107"/>
                </a:cubicBezTo>
                <a:cubicBezTo>
                  <a:pt x="44059" y="23107"/>
                  <a:pt x="44077" y="23101"/>
                  <a:pt x="44092" y="23082"/>
                </a:cubicBezTo>
                <a:cubicBezTo>
                  <a:pt x="44168" y="23050"/>
                  <a:pt x="44123" y="22983"/>
                  <a:pt x="44159" y="22948"/>
                </a:cubicBezTo>
                <a:lnTo>
                  <a:pt x="44159" y="22948"/>
                </a:lnTo>
                <a:cubicBezTo>
                  <a:pt x="44248" y="23089"/>
                  <a:pt x="44430" y="22971"/>
                  <a:pt x="44510" y="23088"/>
                </a:cubicBezTo>
                <a:cubicBezTo>
                  <a:pt x="44601" y="23071"/>
                  <a:pt x="44602" y="22993"/>
                  <a:pt x="44646" y="22955"/>
                </a:cubicBezTo>
                <a:cubicBezTo>
                  <a:pt x="44689" y="22917"/>
                  <a:pt x="44743" y="22891"/>
                  <a:pt x="44793" y="22860"/>
                </a:cubicBezTo>
                <a:cubicBezTo>
                  <a:pt x="44772" y="22838"/>
                  <a:pt x="44752" y="22817"/>
                  <a:pt x="44733" y="22796"/>
                </a:cubicBezTo>
                <a:cubicBezTo>
                  <a:pt x="44757" y="22771"/>
                  <a:pt x="44775" y="22761"/>
                  <a:pt x="44790" y="22761"/>
                </a:cubicBezTo>
                <a:cubicBezTo>
                  <a:pt x="44834" y="22761"/>
                  <a:pt x="44850" y="22841"/>
                  <a:pt x="44887" y="22848"/>
                </a:cubicBezTo>
                <a:cubicBezTo>
                  <a:pt x="44888" y="22848"/>
                  <a:pt x="44889" y="22848"/>
                  <a:pt x="44890" y="22848"/>
                </a:cubicBezTo>
                <a:cubicBezTo>
                  <a:pt x="44940" y="22848"/>
                  <a:pt x="44967" y="22822"/>
                  <a:pt x="44986" y="22784"/>
                </a:cubicBezTo>
                <a:cubicBezTo>
                  <a:pt x="44993" y="22782"/>
                  <a:pt x="44999" y="22782"/>
                  <a:pt x="45005" y="22782"/>
                </a:cubicBezTo>
                <a:cubicBezTo>
                  <a:pt x="45060" y="22782"/>
                  <a:pt x="45097" y="22833"/>
                  <a:pt x="45165" y="22843"/>
                </a:cubicBezTo>
                <a:cubicBezTo>
                  <a:pt x="45226" y="22826"/>
                  <a:pt x="45303" y="22804"/>
                  <a:pt x="45368" y="22785"/>
                </a:cubicBezTo>
                <a:cubicBezTo>
                  <a:pt x="45437" y="22803"/>
                  <a:pt x="45493" y="22860"/>
                  <a:pt x="45556" y="22860"/>
                </a:cubicBezTo>
                <a:cubicBezTo>
                  <a:pt x="45582" y="22860"/>
                  <a:pt x="45609" y="22850"/>
                  <a:pt x="45638" y="22825"/>
                </a:cubicBezTo>
                <a:cubicBezTo>
                  <a:pt x="45688" y="22777"/>
                  <a:pt x="45673" y="22710"/>
                  <a:pt x="45681" y="22626"/>
                </a:cubicBezTo>
                <a:lnTo>
                  <a:pt x="45681" y="22626"/>
                </a:lnTo>
                <a:cubicBezTo>
                  <a:pt x="45585" y="22653"/>
                  <a:pt x="45501" y="22676"/>
                  <a:pt x="45427" y="22697"/>
                </a:cubicBezTo>
                <a:cubicBezTo>
                  <a:pt x="45348" y="22625"/>
                  <a:pt x="45356" y="22550"/>
                  <a:pt x="45395" y="22471"/>
                </a:cubicBezTo>
                <a:lnTo>
                  <a:pt x="45395" y="22471"/>
                </a:lnTo>
                <a:cubicBezTo>
                  <a:pt x="45348" y="22477"/>
                  <a:pt x="45328" y="22479"/>
                  <a:pt x="45309" y="22482"/>
                </a:cubicBezTo>
                <a:cubicBezTo>
                  <a:pt x="45233" y="22534"/>
                  <a:pt x="45344" y="22618"/>
                  <a:pt x="45270" y="22674"/>
                </a:cubicBezTo>
                <a:cubicBezTo>
                  <a:pt x="45256" y="22680"/>
                  <a:pt x="45244" y="22682"/>
                  <a:pt x="45234" y="22682"/>
                </a:cubicBezTo>
                <a:cubicBezTo>
                  <a:pt x="45158" y="22682"/>
                  <a:pt x="45206" y="22538"/>
                  <a:pt x="45167" y="22538"/>
                </a:cubicBezTo>
                <a:cubicBezTo>
                  <a:pt x="45166" y="22538"/>
                  <a:pt x="45166" y="22538"/>
                  <a:pt x="45165" y="22538"/>
                </a:cubicBezTo>
                <a:cubicBezTo>
                  <a:pt x="45162" y="22538"/>
                  <a:pt x="45159" y="22538"/>
                  <a:pt x="45157" y="22538"/>
                </a:cubicBezTo>
                <a:cubicBezTo>
                  <a:pt x="45000" y="22538"/>
                  <a:pt x="44945" y="22678"/>
                  <a:pt x="44825" y="22678"/>
                </a:cubicBezTo>
                <a:cubicBezTo>
                  <a:pt x="44814" y="22678"/>
                  <a:pt x="44801" y="22677"/>
                  <a:pt x="44788" y="22674"/>
                </a:cubicBezTo>
                <a:cubicBezTo>
                  <a:pt x="44726" y="22608"/>
                  <a:pt x="44651" y="22595"/>
                  <a:pt x="44573" y="22595"/>
                </a:cubicBezTo>
                <a:cubicBezTo>
                  <a:pt x="44518" y="22595"/>
                  <a:pt x="44462" y="22601"/>
                  <a:pt x="44407" y="22601"/>
                </a:cubicBezTo>
                <a:cubicBezTo>
                  <a:pt x="44362" y="22601"/>
                  <a:pt x="44318" y="22597"/>
                  <a:pt x="44275" y="22581"/>
                </a:cubicBezTo>
                <a:lnTo>
                  <a:pt x="44274" y="22584"/>
                </a:lnTo>
                <a:cubicBezTo>
                  <a:pt x="44305" y="22670"/>
                  <a:pt x="44283" y="22738"/>
                  <a:pt x="44208" y="22788"/>
                </a:cubicBezTo>
                <a:cubicBezTo>
                  <a:pt x="44207" y="22788"/>
                  <a:pt x="44205" y="22788"/>
                  <a:pt x="44204" y="22788"/>
                </a:cubicBezTo>
                <a:cubicBezTo>
                  <a:pt x="44140" y="22788"/>
                  <a:pt x="44092" y="22761"/>
                  <a:pt x="44058" y="22710"/>
                </a:cubicBezTo>
                <a:lnTo>
                  <a:pt x="44055" y="22708"/>
                </a:lnTo>
                <a:cubicBezTo>
                  <a:pt x="43999" y="22688"/>
                  <a:pt x="43943" y="22668"/>
                  <a:pt x="43882" y="22646"/>
                </a:cubicBezTo>
                <a:cubicBezTo>
                  <a:pt x="43830" y="22661"/>
                  <a:pt x="43876" y="22711"/>
                  <a:pt x="43851" y="22747"/>
                </a:cubicBezTo>
                <a:cubicBezTo>
                  <a:pt x="43773" y="22734"/>
                  <a:pt x="43690" y="22719"/>
                  <a:pt x="43618" y="22708"/>
                </a:cubicBezTo>
                <a:cubicBezTo>
                  <a:pt x="43556" y="22721"/>
                  <a:pt x="43555" y="22797"/>
                  <a:pt x="43511" y="22797"/>
                </a:cubicBezTo>
                <a:cubicBezTo>
                  <a:pt x="43510" y="22797"/>
                  <a:pt x="43509" y="22797"/>
                  <a:pt x="43509" y="22796"/>
                </a:cubicBezTo>
                <a:cubicBezTo>
                  <a:pt x="43507" y="22797"/>
                  <a:pt x="43506" y="22797"/>
                  <a:pt x="43505" y="22797"/>
                </a:cubicBezTo>
                <a:cubicBezTo>
                  <a:pt x="43441" y="22797"/>
                  <a:pt x="43440" y="22743"/>
                  <a:pt x="43409" y="22723"/>
                </a:cubicBezTo>
                <a:cubicBezTo>
                  <a:pt x="43390" y="22751"/>
                  <a:pt x="43361" y="22757"/>
                  <a:pt x="43331" y="22757"/>
                </a:cubicBezTo>
                <a:cubicBezTo>
                  <a:pt x="43309" y="22757"/>
                  <a:pt x="43285" y="22754"/>
                  <a:pt x="43263" y="22754"/>
                </a:cubicBezTo>
                <a:cubicBezTo>
                  <a:pt x="43225" y="22754"/>
                  <a:pt x="43191" y="22763"/>
                  <a:pt x="43172" y="22813"/>
                </a:cubicBezTo>
                <a:cubicBezTo>
                  <a:pt x="43166" y="22815"/>
                  <a:pt x="43161" y="22816"/>
                  <a:pt x="43157" y="22816"/>
                </a:cubicBezTo>
                <a:cubicBezTo>
                  <a:pt x="43118" y="22816"/>
                  <a:pt x="43133" y="22755"/>
                  <a:pt x="43094" y="22755"/>
                </a:cubicBezTo>
                <a:cubicBezTo>
                  <a:pt x="43092" y="22755"/>
                  <a:pt x="43091" y="22755"/>
                  <a:pt x="43089" y="22755"/>
                </a:cubicBezTo>
                <a:cubicBezTo>
                  <a:pt x="43041" y="22802"/>
                  <a:pt x="42927" y="22736"/>
                  <a:pt x="42910" y="22840"/>
                </a:cubicBezTo>
                <a:cubicBezTo>
                  <a:pt x="42898" y="22843"/>
                  <a:pt x="42885" y="22845"/>
                  <a:pt x="42874" y="22845"/>
                </a:cubicBezTo>
                <a:cubicBezTo>
                  <a:pt x="42803" y="22845"/>
                  <a:pt x="42759" y="22787"/>
                  <a:pt x="42697" y="22777"/>
                </a:cubicBezTo>
                <a:cubicBezTo>
                  <a:pt x="42625" y="22801"/>
                  <a:pt x="42534" y="22793"/>
                  <a:pt x="42490" y="22889"/>
                </a:cubicBezTo>
                <a:cubicBezTo>
                  <a:pt x="42436" y="22866"/>
                  <a:pt x="42383" y="22843"/>
                  <a:pt x="42330" y="22820"/>
                </a:cubicBezTo>
                <a:cubicBezTo>
                  <a:pt x="42163" y="22848"/>
                  <a:pt x="42006" y="22930"/>
                  <a:pt x="41831" y="22930"/>
                </a:cubicBezTo>
                <a:cubicBezTo>
                  <a:pt x="41803" y="22930"/>
                  <a:pt x="41774" y="22928"/>
                  <a:pt x="41744" y="22923"/>
                </a:cubicBezTo>
                <a:cubicBezTo>
                  <a:pt x="41736" y="22922"/>
                  <a:pt x="41729" y="22921"/>
                  <a:pt x="41722" y="22921"/>
                </a:cubicBezTo>
                <a:cubicBezTo>
                  <a:pt x="41640" y="22921"/>
                  <a:pt x="41577" y="22994"/>
                  <a:pt x="41528" y="23062"/>
                </a:cubicBezTo>
                <a:cubicBezTo>
                  <a:pt x="41425" y="23044"/>
                  <a:pt x="41338" y="23030"/>
                  <a:pt x="41245" y="23014"/>
                </a:cubicBezTo>
                <a:lnTo>
                  <a:pt x="41245" y="23014"/>
                </a:lnTo>
                <a:cubicBezTo>
                  <a:pt x="41190" y="23033"/>
                  <a:pt x="41262" y="23110"/>
                  <a:pt x="41197" y="23130"/>
                </a:cubicBezTo>
                <a:cubicBezTo>
                  <a:pt x="41182" y="23135"/>
                  <a:pt x="41170" y="23138"/>
                  <a:pt x="41160" y="23138"/>
                </a:cubicBezTo>
                <a:cubicBezTo>
                  <a:pt x="41093" y="23138"/>
                  <a:pt x="41118" y="23033"/>
                  <a:pt x="41071" y="23010"/>
                </a:cubicBezTo>
                <a:cubicBezTo>
                  <a:pt x="41018" y="22981"/>
                  <a:pt x="40941" y="23029"/>
                  <a:pt x="40898" y="22946"/>
                </a:cubicBezTo>
                <a:cubicBezTo>
                  <a:pt x="40758" y="22548"/>
                  <a:pt x="40844" y="22128"/>
                  <a:pt x="40837" y="21698"/>
                </a:cubicBezTo>
                <a:cubicBezTo>
                  <a:pt x="40819" y="21682"/>
                  <a:pt x="40790" y="21655"/>
                  <a:pt x="40751" y="21619"/>
                </a:cubicBezTo>
                <a:cubicBezTo>
                  <a:pt x="40787" y="21407"/>
                  <a:pt x="40901" y="21228"/>
                  <a:pt x="41031" y="21049"/>
                </a:cubicBezTo>
                <a:cubicBezTo>
                  <a:pt x="41032" y="20982"/>
                  <a:pt x="41009" y="20921"/>
                  <a:pt x="40942" y="20896"/>
                </a:cubicBezTo>
                <a:cubicBezTo>
                  <a:pt x="40938" y="20791"/>
                  <a:pt x="41078" y="20792"/>
                  <a:pt x="41065" y="20693"/>
                </a:cubicBezTo>
                <a:lnTo>
                  <a:pt x="41065" y="20693"/>
                </a:lnTo>
                <a:cubicBezTo>
                  <a:pt x="41064" y="20693"/>
                  <a:pt x="41064" y="20693"/>
                  <a:pt x="41064" y="20693"/>
                </a:cubicBezTo>
                <a:lnTo>
                  <a:pt x="41064" y="20693"/>
                </a:lnTo>
                <a:cubicBezTo>
                  <a:pt x="41089" y="20645"/>
                  <a:pt x="41125" y="20637"/>
                  <a:pt x="41165" y="20637"/>
                </a:cubicBezTo>
                <a:cubicBezTo>
                  <a:pt x="41187" y="20637"/>
                  <a:pt x="41210" y="20639"/>
                  <a:pt x="41232" y="20639"/>
                </a:cubicBezTo>
                <a:cubicBezTo>
                  <a:pt x="41242" y="20639"/>
                  <a:pt x="41252" y="20639"/>
                  <a:pt x="41262" y="20637"/>
                </a:cubicBezTo>
                <a:cubicBezTo>
                  <a:pt x="41281" y="20538"/>
                  <a:pt x="41319" y="20447"/>
                  <a:pt x="41379" y="20364"/>
                </a:cubicBezTo>
                <a:cubicBezTo>
                  <a:pt x="41406" y="20385"/>
                  <a:pt x="41429" y="20394"/>
                  <a:pt x="41450" y="20394"/>
                </a:cubicBezTo>
                <a:cubicBezTo>
                  <a:pt x="41522" y="20394"/>
                  <a:pt x="41559" y="20289"/>
                  <a:pt x="41631" y="20280"/>
                </a:cubicBezTo>
                <a:cubicBezTo>
                  <a:pt x="41718" y="20267"/>
                  <a:pt x="41685" y="20109"/>
                  <a:pt x="41792" y="20109"/>
                </a:cubicBezTo>
                <a:cubicBezTo>
                  <a:pt x="41805" y="20109"/>
                  <a:pt x="41819" y="20111"/>
                  <a:pt x="41836" y="20116"/>
                </a:cubicBezTo>
                <a:cubicBezTo>
                  <a:pt x="41831" y="20140"/>
                  <a:pt x="41827" y="20165"/>
                  <a:pt x="41822" y="20195"/>
                </a:cubicBezTo>
                <a:cubicBezTo>
                  <a:pt x="41845" y="20207"/>
                  <a:pt x="41865" y="20212"/>
                  <a:pt x="41883" y="20212"/>
                </a:cubicBezTo>
                <a:cubicBezTo>
                  <a:pt x="41938" y="20212"/>
                  <a:pt x="41977" y="20167"/>
                  <a:pt x="42016" y="20117"/>
                </a:cubicBezTo>
                <a:cubicBezTo>
                  <a:pt x="42042" y="20146"/>
                  <a:pt x="42068" y="20173"/>
                  <a:pt x="42093" y="20199"/>
                </a:cubicBezTo>
                <a:cubicBezTo>
                  <a:pt x="42100" y="20201"/>
                  <a:pt x="42106" y="20201"/>
                  <a:pt x="42112" y="20201"/>
                </a:cubicBezTo>
                <a:cubicBezTo>
                  <a:pt x="42149" y="20201"/>
                  <a:pt x="42175" y="20182"/>
                  <a:pt x="42191" y="20133"/>
                </a:cubicBezTo>
                <a:cubicBezTo>
                  <a:pt x="42244" y="20143"/>
                  <a:pt x="42296" y="20148"/>
                  <a:pt x="42348" y="20148"/>
                </a:cubicBezTo>
                <a:cubicBezTo>
                  <a:pt x="42454" y="20148"/>
                  <a:pt x="42559" y="20128"/>
                  <a:pt x="42664" y="20089"/>
                </a:cubicBezTo>
                <a:cubicBezTo>
                  <a:pt x="42658" y="20042"/>
                  <a:pt x="42654" y="19994"/>
                  <a:pt x="42649" y="19944"/>
                </a:cubicBezTo>
                <a:lnTo>
                  <a:pt x="42649" y="19944"/>
                </a:lnTo>
                <a:cubicBezTo>
                  <a:pt x="42690" y="19948"/>
                  <a:pt x="42726" y="19954"/>
                  <a:pt x="42762" y="19958"/>
                </a:cubicBezTo>
                <a:lnTo>
                  <a:pt x="42764" y="19955"/>
                </a:lnTo>
                <a:cubicBezTo>
                  <a:pt x="42730" y="19871"/>
                  <a:pt x="42758" y="19822"/>
                  <a:pt x="42846" y="19807"/>
                </a:cubicBezTo>
                <a:lnTo>
                  <a:pt x="42848" y="19804"/>
                </a:lnTo>
                <a:cubicBezTo>
                  <a:pt x="42853" y="19746"/>
                  <a:pt x="42873" y="19730"/>
                  <a:pt x="42898" y="19730"/>
                </a:cubicBezTo>
                <a:cubicBezTo>
                  <a:pt x="42928" y="19730"/>
                  <a:pt x="42967" y="19753"/>
                  <a:pt x="43000" y="19753"/>
                </a:cubicBezTo>
                <a:cubicBezTo>
                  <a:pt x="43002" y="19753"/>
                  <a:pt x="43004" y="19752"/>
                  <a:pt x="43006" y="19752"/>
                </a:cubicBezTo>
                <a:cubicBezTo>
                  <a:pt x="43004" y="19725"/>
                  <a:pt x="43002" y="19696"/>
                  <a:pt x="43000" y="19658"/>
                </a:cubicBezTo>
                <a:cubicBezTo>
                  <a:pt x="42983" y="19657"/>
                  <a:pt x="42965" y="19656"/>
                  <a:pt x="42949" y="19656"/>
                </a:cubicBezTo>
                <a:cubicBezTo>
                  <a:pt x="42863" y="19656"/>
                  <a:pt x="42791" y="19680"/>
                  <a:pt x="42740" y="19762"/>
                </a:cubicBezTo>
                <a:cubicBezTo>
                  <a:pt x="42723" y="19752"/>
                  <a:pt x="42708" y="19748"/>
                  <a:pt x="42694" y="19748"/>
                </a:cubicBezTo>
                <a:cubicBezTo>
                  <a:pt x="42631" y="19748"/>
                  <a:pt x="42588" y="19830"/>
                  <a:pt x="42521" y="19830"/>
                </a:cubicBezTo>
                <a:cubicBezTo>
                  <a:pt x="42510" y="19830"/>
                  <a:pt x="42498" y="19828"/>
                  <a:pt x="42484" y="19822"/>
                </a:cubicBezTo>
                <a:cubicBezTo>
                  <a:pt x="42472" y="19816"/>
                  <a:pt x="42461" y="19814"/>
                  <a:pt x="42450" y="19814"/>
                </a:cubicBezTo>
                <a:cubicBezTo>
                  <a:pt x="42381" y="19814"/>
                  <a:pt x="42347" y="19922"/>
                  <a:pt x="42288" y="19922"/>
                </a:cubicBezTo>
                <a:cubicBezTo>
                  <a:pt x="42277" y="19922"/>
                  <a:pt x="42265" y="19918"/>
                  <a:pt x="42252" y="19909"/>
                </a:cubicBezTo>
                <a:cubicBezTo>
                  <a:pt x="42248" y="19910"/>
                  <a:pt x="42245" y="19910"/>
                  <a:pt x="42241" y="19910"/>
                </a:cubicBezTo>
                <a:cubicBezTo>
                  <a:pt x="42170" y="19910"/>
                  <a:pt x="42167" y="19824"/>
                  <a:pt x="42114" y="19824"/>
                </a:cubicBezTo>
                <a:cubicBezTo>
                  <a:pt x="42107" y="19824"/>
                  <a:pt x="42099" y="19825"/>
                  <a:pt x="42091" y="19828"/>
                </a:cubicBezTo>
                <a:lnTo>
                  <a:pt x="42089" y="19831"/>
                </a:lnTo>
                <a:cubicBezTo>
                  <a:pt x="42095" y="19861"/>
                  <a:pt x="42100" y="19891"/>
                  <a:pt x="42106" y="19921"/>
                </a:cubicBezTo>
                <a:cubicBezTo>
                  <a:pt x="42057" y="19984"/>
                  <a:pt x="41984" y="19983"/>
                  <a:pt x="41915" y="19996"/>
                </a:cubicBezTo>
                <a:cubicBezTo>
                  <a:pt x="41897" y="19941"/>
                  <a:pt x="41890" y="19884"/>
                  <a:pt x="41844" y="19838"/>
                </a:cubicBezTo>
                <a:cubicBezTo>
                  <a:pt x="41800" y="19792"/>
                  <a:pt x="41760" y="19756"/>
                  <a:pt x="41698" y="19752"/>
                </a:cubicBezTo>
                <a:cubicBezTo>
                  <a:pt x="41617" y="19763"/>
                  <a:pt x="41654" y="19830"/>
                  <a:pt x="41636" y="19870"/>
                </a:cubicBezTo>
                <a:cubicBezTo>
                  <a:pt x="41630" y="19874"/>
                  <a:pt x="41624" y="19877"/>
                  <a:pt x="41617" y="19880"/>
                </a:cubicBezTo>
                <a:cubicBezTo>
                  <a:pt x="41546" y="19696"/>
                  <a:pt x="41329" y="19833"/>
                  <a:pt x="41234" y="19704"/>
                </a:cubicBezTo>
                <a:cubicBezTo>
                  <a:pt x="41211" y="19672"/>
                  <a:pt x="41244" y="19597"/>
                  <a:pt x="41250" y="19544"/>
                </a:cubicBezTo>
                <a:cubicBezTo>
                  <a:pt x="41234" y="19529"/>
                  <a:pt x="41221" y="19524"/>
                  <a:pt x="41211" y="19524"/>
                </a:cubicBezTo>
                <a:cubicBezTo>
                  <a:pt x="41186" y="19524"/>
                  <a:pt x="41176" y="19559"/>
                  <a:pt x="41156" y="19571"/>
                </a:cubicBezTo>
                <a:cubicBezTo>
                  <a:pt x="41089" y="19551"/>
                  <a:pt x="41127" y="19457"/>
                  <a:pt x="41061" y="19435"/>
                </a:cubicBezTo>
                <a:cubicBezTo>
                  <a:pt x="41032" y="19432"/>
                  <a:pt x="41003" y="19428"/>
                  <a:pt x="40967" y="19424"/>
                </a:cubicBezTo>
                <a:cubicBezTo>
                  <a:pt x="40990" y="19370"/>
                  <a:pt x="41011" y="19319"/>
                  <a:pt x="41033" y="19267"/>
                </a:cubicBezTo>
                <a:cubicBezTo>
                  <a:pt x="40924" y="19238"/>
                  <a:pt x="41024" y="19168"/>
                  <a:pt x="41000" y="19123"/>
                </a:cubicBezTo>
                <a:lnTo>
                  <a:pt x="41000" y="19123"/>
                </a:lnTo>
                <a:cubicBezTo>
                  <a:pt x="41027" y="19114"/>
                  <a:pt x="41055" y="19105"/>
                  <a:pt x="41094" y="19092"/>
                </a:cubicBezTo>
                <a:cubicBezTo>
                  <a:pt x="41113" y="18980"/>
                  <a:pt x="41071" y="18869"/>
                  <a:pt x="41022" y="18780"/>
                </a:cubicBezTo>
                <a:cubicBezTo>
                  <a:pt x="40975" y="18692"/>
                  <a:pt x="41038" y="18609"/>
                  <a:pt x="40969" y="18509"/>
                </a:cubicBezTo>
                <a:cubicBezTo>
                  <a:pt x="40864" y="18362"/>
                  <a:pt x="40874" y="18147"/>
                  <a:pt x="40744" y="17995"/>
                </a:cubicBezTo>
                <a:cubicBezTo>
                  <a:pt x="40691" y="17933"/>
                  <a:pt x="40752" y="17861"/>
                  <a:pt x="40747" y="17793"/>
                </a:cubicBezTo>
                <a:lnTo>
                  <a:pt x="40744" y="17792"/>
                </a:lnTo>
                <a:cubicBezTo>
                  <a:pt x="40629" y="17774"/>
                  <a:pt x="40670" y="17670"/>
                  <a:pt x="40638" y="17606"/>
                </a:cubicBezTo>
                <a:cubicBezTo>
                  <a:pt x="40812" y="17475"/>
                  <a:pt x="40694" y="17271"/>
                  <a:pt x="40774" y="17103"/>
                </a:cubicBezTo>
                <a:cubicBezTo>
                  <a:pt x="40805" y="17074"/>
                  <a:pt x="40847" y="17034"/>
                  <a:pt x="40893" y="16992"/>
                </a:cubicBezTo>
                <a:cubicBezTo>
                  <a:pt x="40895" y="16992"/>
                  <a:pt x="40897" y="16992"/>
                  <a:pt x="40899" y="16992"/>
                </a:cubicBezTo>
                <a:cubicBezTo>
                  <a:pt x="40945" y="16992"/>
                  <a:pt x="40996" y="17016"/>
                  <a:pt x="41041" y="17016"/>
                </a:cubicBezTo>
                <a:cubicBezTo>
                  <a:pt x="41069" y="17016"/>
                  <a:pt x="41094" y="17007"/>
                  <a:pt x="41115" y="16979"/>
                </a:cubicBezTo>
                <a:cubicBezTo>
                  <a:pt x="41163" y="16916"/>
                  <a:pt x="41232" y="16873"/>
                  <a:pt x="41290" y="16873"/>
                </a:cubicBezTo>
                <a:cubicBezTo>
                  <a:pt x="41300" y="16873"/>
                  <a:pt x="41310" y="16874"/>
                  <a:pt x="41320" y="16877"/>
                </a:cubicBezTo>
                <a:cubicBezTo>
                  <a:pt x="41331" y="16880"/>
                  <a:pt x="41341" y="16882"/>
                  <a:pt x="41351" y="16882"/>
                </a:cubicBezTo>
                <a:cubicBezTo>
                  <a:pt x="41401" y="16882"/>
                  <a:pt x="41441" y="16847"/>
                  <a:pt x="41486" y="16847"/>
                </a:cubicBezTo>
                <a:cubicBezTo>
                  <a:pt x="41498" y="16847"/>
                  <a:pt x="41512" y="16849"/>
                  <a:pt x="41525" y="16857"/>
                </a:cubicBezTo>
                <a:cubicBezTo>
                  <a:pt x="41526" y="16857"/>
                  <a:pt x="41527" y="16857"/>
                  <a:pt x="41528" y="16857"/>
                </a:cubicBezTo>
                <a:cubicBezTo>
                  <a:pt x="41541" y="16857"/>
                  <a:pt x="41578" y="16813"/>
                  <a:pt x="41604" y="16789"/>
                </a:cubicBezTo>
                <a:lnTo>
                  <a:pt x="41604" y="16789"/>
                </a:lnTo>
                <a:cubicBezTo>
                  <a:pt x="41617" y="16835"/>
                  <a:pt x="41631" y="16882"/>
                  <a:pt x="41647" y="16941"/>
                </a:cubicBezTo>
                <a:cubicBezTo>
                  <a:pt x="41702" y="16928"/>
                  <a:pt x="41750" y="16870"/>
                  <a:pt x="41806" y="16870"/>
                </a:cubicBezTo>
                <a:cubicBezTo>
                  <a:pt x="41828" y="16870"/>
                  <a:pt x="41851" y="16879"/>
                  <a:pt x="41877" y="16903"/>
                </a:cubicBezTo>
                <a:cubicBezTo>
                  <a:pt x="41950" y="16837"/>
                  <a:pt x="42043" y="16793"/>
                  <a:pt x="42079" y="16684"/>
                </a:cubicBezTo>
                <a:cubicBezTo>
                  <a:pt x="42035" y="16652"/>
                  <a:pt x="41990" y="16619"/>
                  <a:pt x="41938" y="16583"/>
                </a:cubicBezTo>
                <a:cubicBezTo>
                  <a:pt x="41962" y="16562"/>
                  <a:pt x="41984" y="16554"/>
                  <a:pt x="42005" y="16554"/>
                </a:cubicBezTo>
                <a:cubicBezTo>
                  <a:pt x="42064" y="16554"/>
                  <a:pt x="42116" y="16615"/>
                  <a:pt x="42187" y="16615"/>
                </a:cubicBezTo>
                <a:cubicBezTo>
                  <a:pt x="42197" y="16615"/>
                  <a:pt x="42207" y="16614"/>
                  <a:pt x="42217" y="16611"/>
                </a:cubicBezTo>
                <a:cubicBezTo>
                  <a:pt x="42267" y="16528"/>
                  <a:pt x="42328" y="16425"/>
                  <a:pt x="42386" y="16328"/>
                </a:cubicBezTo>
                <a:cubicBezTo>
                  <a:pt x="42549" y="16229"/>
                  <a:pt x="42699" y="16118"/>
                  <a:pt x="42879" y="16067"/>
                </a:cubicBezTo>
                <a:cubicBezTo>
                  <a:pt x="42994" y="16034"/>
                  <a:pt x="43112" y="16018"/>
                  <a:pt x="43211" y="15945"/>
                </a:cubicBezTo>
                <a:lnTo>
                  <a:pt x="43213" y="15942"/>
                </a:lnTo>
                <a:cubicBezTo>
                  <a:pt x="43144" y="15855"/>
                  <a:pt x="43033" y="15904"/>
                  <a:pt x="42953" y="15864"/>
                </a:cubicBezTo>
                <a:cubicBezTo>
                  <a:pt x="42903" y="15816"/>
                  <a:pt x="42947" y="15771"/>
                  <a:pt x="42953" y="15725"/>
                </a:cubicBezTo>
                <a:cubicBezTo>
                  <a:pt x="42889" y="15707"/>
                  <a:pt x="42811" y="15721"/>
                  <a:pt x="42764" y="15661"/>
                </a:cubicBezTo>
                <a:cubicBezTo>
                  <a:pt x="42718" y="15601"/>
                  <a:pt x="42671" y="15573"/>
                  <a:pt x="42621" y="15573"/>
                </a:cubicBezTo>
                <a:cubicBezTo>
                  <a:pt x="42578" y="15573"/>
                  <a:pt x="42532" y="15594"/>
                  <a:pt x="42483" y="15634"/>
                </a:cubicBezTo>
                <a:cubicBezTo>
                  <a:pt x="42478" y="15639"/>
                  <a:pt x="42472" y="15641"/>
                  <a:pt x="42465" y="15641"/>
                </a:cubicBezTo>
                <a:cubicBezTo>
                  <a:pt x="42446" y="15641"/>
                  <a:pt x="42426" y="15622"/>
                  <a:pt x="42416" y="15599"/>
                </a:cubicBezTo>
                <a:lnTo>
                  <a:pt x="42412" y="15597"/>
                </a:lnTo>
                <a:cubicBezTo>
                  <a:pt x="42363" y="15611"/>
                  <a:pt x="42316" y="15625"/>
                  <a:pt x="42279" y="15635"/>
                </a:cubicBezTo>
                <a:cubicBezTo>
                  <a:pt x="42217" y="15608"/>
                  <a:pt x="42266" y="15581"/>
                  <a:pt x="42259" y="15557"/>
                </a:cubicBezTo>
                <a:cubicBezTo>
                  <a:pt x="42250" y="15531"/>
                  <a:pt x="42235" y="15525"/>
                  <a:pt x="42218" y="15525"/>
                </a:cubicBezTo>
                <a:cubicBezTo>
                  <a:pt x="42201" y="15525"/>
                  <a:pt x="42183" y="15530"/>
                  <a:pt x="42166" y="15530"/>
                </a:cubicBezTo>
                <a:cubicBezTo>
                  <a:pt x="42145" y="15530"/>
                  <a:pt x="42127" y="15520"/>
                  <a:pt x="42123" y="15472"/>
                </a:cubicBezTo>
                <a:cubicBezTo>
                  <a:pt x="42070" y="15549"/>
                  <a:pt x="42037" y="15596"/>
                  <a:pt x="42000" y="15651"/>
                </a:cubicBezTo>
                <a:cubicBezTo>
                  <a:pt x="41897" y="15672"/>
                  <a:pt x="41794" y="15699"/>
                  <a:pt x="41689" y="15699"/>
                </a:cubicBezTo>
                <a:cubicBezTo>
                  <a:pt x="41601" y="15699"/>
                  <a:pt x="41513" y="15680"/>
                  <a:pt x="41423" y="15622"/>
                </a:cubicBezTo>
                <a:cubicBezTo>
                  <a:pt x="41304" y="15679"/>
                  <a:pt x="41149" y="15658"/>
                  <a:pt x="41027" y="15787"/>
                </a:cubicBezTo>
                <a:cubicBezTo>
                  <a:pt x="40962" y="15752"/>
                  <a:pt x="40887" y="15713"/>
                  <a:pt x="40817" y="15675"/>
                </a:cubicBezTo>
                <a:cubicBezTo>
                  <a:pt x="40792" y="15701"/>
                  <a:pt x="40774" y="15720"/>
                  <a:pt x="40759" y="15735"/>
                </a:cubicBezTo>
                <a:cubicBezTo>
                  <a:pt x="40630" y="15682"/>
                  <a:pt x="40532" y="15583"/>
                  <a:pt x="40393" y="15578"/>
                </a:cubicBezTo>
                <a:cubicBezTo>
                  <a:pt x="40286" y="15504"/>
                  <a:pt x="40396" y="15372"/>
                  <a:pt x="40312" y="15288"/>
                </a:cubicBezTo>
                <a:cubicBezTo>
                  <a:pt x="40236" y="15213"/>
                  <a:pt x="40247" y="15114"/>
                  <a:pt x="40258" y="15018"/>
                </a:cubicBezTo>
                <a:cubicBezTo>
                  <a:pt x="40225" y="15014"/>
                  <a:pt x="40196" y="15011"/>
                  <a:pt x="40145" y="15004"/>
                </a:cubicBezTo>
                <a:cubicBezTo>
                  <a:pt x="40155" y="14895"/>
                  <a:pt x="40162" y="14781"/>
                  <a:pt x="40125" y="14687"/>
                </a:cubicBezTo>
                <a:cubicBezTo>
                  <a:pt x="40149" y="14661"/>
                  <a:pt x="40171" y="14653"/>
                  <a:pt x="40193" y="14653"/>
                </a:cubicBezTo>
                <a:cubicBezTo>
                  <a:pt x="40224" y="14653"/>
                  <a:pt x="40253" y="14669"/>
                  <a:pt x="40287" y="14669"/>
                </a:cubicBezTo>
                <a:cubicBezTo>
                  <a:pt x="40289" y="14669"/>
                  <a:pt x="40291" y="14669"/>
                  <a:pt x="40292" y="14669"/>
                </a:cubicBezTo>
                <a:cubicBezTo>
                  <a:pt x="40287" y="14522"/>
                  <a:pt x="40172" y="14535"/>
                  <a:pt x="40080" y="14517"/>
                </a:cubicBezTo>
                <a:cubicBezTo>
                  <a:pt x="40087" y="14499"/>
                  <a:pt x="40103" y="14470"/>
                  <a:pt x="40096" y="14463"/>
                </a:cubicBezTo>
                <a:cubicBezTo>
                  <a:pt x="39967" y="14334"/>
                  <a:pt x="40012" y="14118"/>
                  <a:pt x="39874" y="13988"/>
                </a:cubicBezTo>
                <a:cubicBezTo>
                  <a:pt x="39892" y="13909"/>
                  <a:pt x="39928" y="13823"/>
                  <a:pt x="40001" y="13746"/>
                </a:cubicBezTo>
                <a:cubicBezTo>
                  <a:pt x="39971" y="13741"/>
                  <a:pt x="39946" y="13739"/>
                  <a:pt x="39925" y="13739"/>
                </a:cubicBezTo>
                <a:cubicBezTo>
                  <a:pt x="39876" y="13739"/>
                  <a:pt x="39844" y="13752"/>
                  <a:pt x="39812" y="13779"/>
                </a:cubicBezTo>
                <a:cubicBezTo>
                  <a:pt x="39787" y="13764"/>
                  <a:pt x="39762" y="13749"/>
                  <a:pt x="39731" y="13731"/>
                </a:cubicBezTo>
                <a:cubicBezTo>
                  <a:pt x="39754" y="13607"/>
                  <a:pt x="39778" y="13484"/>
                  <a:pt x="39804" y="13341"/>
                </a:cubicBezTo>
                <a:cubicBezTo>
                  <a:pt x="39703" y="13291"/>
                  <a:pt x="39691" y="13176"/>
                  <a:pt x="39657" y="13073"/>
                </a:cubicBezTo>
                <a:lnTo>
                  <a:pt x="39654" y="13071"/>
                </a:lnTo>
                <a:cubicBezTo>
                  <a:pt x="39632" y="13090"/>
                  <a:pt x="39611" y="13109"/>
                  <a:pt x="39579" y="13135"/>
                </a:cubicBezTo>
                <a:cubicBezTo>
                  <a:pt x="39575" y="13136"/>
                  <a:pt x="39570" y="13136"/>
                  <a:pt x="39566" y="13136"/>
                </a:cubicBezTo>
                <a:cubicBezTo>
                  <a:pt x="39518" y="13136"/>
                  <a:pt x="39495" y="13089"/>
                  <a:pt x="39468" y="13071"/>
                </a:cubicBezTo>
                <a:cubicBezTo>
                  <a:pt x="39465" y="12996"/>
                  <a:pt x="39519" y="12995"/>
                  <a:pt x="39542" y="12962"/>
                </a:cubicBezTo>
                <a:cubicBezTo>
                  <a:pt x="39502" y="12889"/>
                  <a:pt x="39449" y="12825"/>
                  <a:pt x="39379" y="12783"/>
                </a:cubicBezTo>
                <a:cubicBezTo>
                  <a:pt x="39387" y="12731"/>
                  <a:pt x="39394" y="12694"/>
                  <a:pt x="39402" y="12648"/>
                </a:cubicBezTo>
                <a:lnTo>
                  <a:pt x="39402" y="12648"/>
                </a:lnTo>
                <a:cubicBezTo>
                  <a:pt x="39351" y="12653"/>
                  <a:pt x="39303" y="12659"/>
                  <a:pt x="39255" y="12664"/>
                </a:cubicBezTo>
                <a:cubicBezTo>
                  <a:pt x="39151" y="12562"/>
                  <a:pt x="39132" y="12377"/>
                  <a:pt x="38940" y="12344"/>
                </a:cubicBezTo>
                <a:cubicBezTo>
                  <a:pt x="38928" y="12302"/>
                  <a:pt x="38915" y="12254"/>
                  <a:pt x="38901" y="12206"/>
                </a:cubicBezTo>
                <a:lnTo>
                  <a:pt x="38898" y="12204"/>
                </a:lnTo>
                <a:cubicBezTo>
                  <a:pt x="38855" y="12221"/>
                  <a:pt x="38857" y="12252"/>
                  <a:pt x="38854" y="12294"/>
                </a:cubicBezTo>
                <a:cubicBezTo>
                  <a:pt x="38848" y="12376"/>
                  <a:pt x="38802" y="12433"/>
                  <a:pt x="38715" y="12448"/>
                </a:cubicBezTo>
                <a:lnTo>
                  <a:pt x="38713" y="12451"/>
                </a:lnTo>
                <a:cubicBezTo>
                  <a:pt x="38733" y="12519"/>
                  <a:pt x="38798" y="12483"/>
                  <a:pt x="38846" y="12505"/>
                </a:cubicBezTo>
                <a:cubicBezTo>
                  <a:pt x="38879" y="12618"/>
                  <a:pt x="38912" y="12735"/>
                  <a:pt x="38946" y="12856"/>
                </a:cubicBezTo>
                <a:cubicBezTo>
                  <a:pt x="38924" y="12903"/>
                  <a:pt x="38893" y="12916"/>
                  <a:pt x="38859" y="12916"/>
                </a:cubicBezTo>
                <a:cubicBezTo>
                  <a:pt x="38817" y="12916"/>
                  <a:pt x="38770" y="12897"/>
                  <a:pt x="38728" y="12897"/>
                </a:cubicBezTo>
                <a:cubicBezTo>
                  <a:pt x="38713" y="12897"/>
                  <a:pt x="38699" y="12899"/>
                  <a:pt x="38686" y="12905"/>
                </a:cubicBezTo>
                <a:cubicBezTo>
                  <a:pt x="38617" y="13060"/>
                  <a:pt x="38795" y="12978"/>
                  <a:pt x="38812" y="13047"/>
                </a:cubicBezTo>
                <a:cubicBezTo>
                  <a:pt x="38855" y="13130"/>
                  <a:pt x="38726" y="13122"/>
                  <a:pt x="38737" y="13188"/>
                </a:cubicBezTo>
                <a:cubicBezTo>
                  <a:pt x="38733" y="13250"/>
                  <a:pt x="38806" y="13256"/>
                  <a:pt x="38827" y="13311"/>
                </a:cubicBezTo>
                <a:cubicBezTo>
                  <a:pt x="38811" y="13399"/>
                  <a:pt x="38793" y="13495"/>
                  <a:pt x="38779" y="13575"/>
                </a:cubicBezTo>
                <a:cubicBezTo>
                  <a:pt x="38812" y="13637"/>
                  <a:pt x="38859" y="13613"/>
                  <a:pt x="38894" y="13625"/>
                </a:cubicBezTo>
                <a:cubicBezTo>
                  <a:pt x="38914" y="13633"/>
                  <a:pt x="38916" y="13654"/>
                  <a:pt x="38891" y="13666"/>
                </a:cubicBezTo>
                <a:cubicBezTo>
                  <a:pt x="38817" y="13701"/>
                  <a:pt x="38787" y="13796"/>
                  <a:pt x="38708" y="13796"/>
                </a:cubicBezTo>
                <a:cubicBezTo>
                  <a:pt x="38700" y="13796"/>
                  <a:pt x="38692" y="13796"/>
                  <a:pt x="38683" y="13794"/>
                </a:cubicBezTo>
                <a:lnTo>
                  <a:pt x="38683" y="13794"/>
                </a:lnTo>
                <a:cubicBezTo>
                  <a:pt x="38660" y="14209"/>
                  <a:pt x="38851" y="14533"/>
                  <a:pt x="39020" y="14842"/>
                </a:cubicBezTo>
                <a:cubicBezTo>
                  <a:pt x="38999" y="14940"/>
                  <a:pt x="38878" y="14934"/>
                  <a:pt x="38910" y="15059"/>
                </a:cubicBezTo>
                <a:cubicBezTo>
                  <a:pt x="38930" y="15081"/>
                  <a:pt x="38974" y="15131"/>
                  <a:pt x="39027" y="15190"/>
                </a:cubicBezTo>
                <a:cubicBezTo>
                  <a:pt x="39012" y="15275"/>
                  <a:pt x="39002" y="15371"/>
                  <a:pt x="39079" y="15449"/>
                </a:cubicBezTo>
                <a:cubicBezTo>
                  <a:pt x="39109" y="15453"/>
                  <a:pt x="39138" y="15456"/>
                  <a:pt x="39169" y="15460"/>
                </a:cubicBezTo>
                <a:cubicBezTo>
                  <a:pt x="39155" y="15553"/>
                  <a:pt x="39171" y="15656"/>
                  <a:pt x="39074" y="15721"/>
                </a:cubicBezTo>
                <a:lnTo>
                  <a:pt x="39072" y="15723"/>
                </a:lnTo>
                <a:cubicBezTo>
                  <a:pt x="39071" y="15806"/>
                  <a:pt x="38972" y="15812"/>
                  <a:pt x="38949" y="15879"/>
                </a:cubicBezTo>
                <a:cubicBezTo>
                  <a:pt x="38937" y="15886"/>
                  <a:pt x="38926" y="15889"/>
                  <a:pt x="38915" y="15889"/>
                </a:cubicBezTo>
                <a:cubicBezTo>
                  <a:pt x="38883" y="15889"/>
                  <a:pt x="38852" y="15866"/>
                  <a:pt x="38816" y="15866"/>
                </a:cubicBezTo>
                <a:cubicBezTo>
                  <a:pt x="38799" y="15866"/>
                  <a:pt x="38780" y="15872"/>
                  <a:pt x="38760" y="15888"/>
                </a:cubicBezTo>
                <a:cubicBezTo>
                  <a:pt x="38710" y="15949"/>
                  <a:pt x="38867" y="15942"/>
                  <a:pt x="38820" y="16025"/>
                </a:cubicBezTo>
                <a:cubicBezTo>
                  <a:pt x="38767" y="16089"/>
                  <a:pt x="38664" y="16074"/>
                  <a:pt x="38579" y="16122"/>
                </a:cubicBezTo>
                <a:cubicBezTo>
                  <a:pt x="38535" y="16218"/>
                  <a:pt x="38451" y="16287"/>
                  <a:pt x="38360" y="16372"/>
                </a:cubicBezTo>
                <a:cubicBezTo>
                  <a:pt x="38331" y="16351"/>
                  <a:pt x="38300" y="16345"/>
                  <a:pt x="38267" y="16345"/>
                </a:cubicBezTo>
                <a:cubicBezTo>
                  <a:pt x="38233" y="16345"/>
                  <a:pt x="38198" y="16351"/>
                  <a:pt x="38163" y="16351"/>
                </a:cubicBezTo>
                <a:cubicBezTo>
                  <a:pt x="38134" y="16351"/>
                  <a:pt x="38105" y="16347"/>
                  <a:pt x="38076" y="16334"/>
                </a:cubicBezTo>
                <a:cubicBezTo>
                  <a:pt x="38019" y="16452"/>
                  <a:pt x="37854" y="16398"/>
                  <a:pt x="37794" y="16516"/>
                </a:cubicBezTo>
                <a:cubicBezTo>
                  <a:pt x="37773" y="16490"/>
                  <a:pt x="37754" y="16466"/>
                  <a:pt x="37731" y="16437"/>
                </a:cubicBezTo>
                <a:cubicBezTo>
                  <a:pt x="37720" y="16435"/>
                  <a:pt x="37709" y="16434"/>
                  <a:pt x="37699" y="16434"/>
                </a:cubicBezTo>
                <a:cubicBezTo>
                  <a:pt x="37549" y="16434"/>
                  <a:pt x="37507" y="16631"/>
                  <a:pt x="37356" y="16650"/>
                </a:cubicBezTo>
                <a:cubicBezTo>
                  <a:pt x="37354" y="16650"/>
                  <a:pt x="37352" y="16650"/>
                  <a:pt x="37350" y="16650"/>
                </a:cubicBezTo>
                <a:cubicBezTo>
                  <a:pt x="37240" y="16650"/>
                  <a:pt x="37203" y="16553"/>
                  <a:pt x="37175" y="16454"/>
                </a:cubicBezTo>
                <a:cubicBezTo>
                  <a:pt x="37095" y="16524"/>
                  <a:pt x="37031" y="16584"/>
                  <a:pt x="36963" y="16643"/>
                </a:cubicBezTo>
                <a:cubicBezTo>
                  <a:pt x="36920" y="16608"/>
                  <a:pt x="36884" y="16578"/>
                  <a:pt x="36853" y="16552"/>
                </a:cubicBezTo>
                <a:cubicBezTo>
                  <a:pt x="36798" y="16552"/>
                  <a:pt x="36779" y="16590"/>
                  <a:pt x="36758" y="16620"/>
                </a:cubicBezTo>
                <a:cubicBezTo>
                  <a:pt x="36661" y="16601"/>
                  <a:pt x="36565" y="16585"/>
                  <a:pt x="36470" y="16567"/>
                </a:cubicBezTo>
                <a:cubicBezTo>
                  <a:pt x="36524" y="16415"/>
                  <a:pt x="36351" y="16339"/>
                  <a:pt x="36342" y="16200"/>
                </a:cubicBezTo>
                <a:cubicBezTo>
                  <a:pt x="36334" y="16069"/>
                  <a:pt x="36238" y="15984"/>
                  <a:pt x="36075" y="15962"/>
                </a:cubicBezTo>
                <a:cubicBezTo>
                  <a:pt x="36146" y="15925"/>
                  <a:pt x="36189" y="15903"/>
                  <a:pt x="36229" y="15883"/>
                </a:cubicBezTo>
                <a:cubicBezTo>
                  <a:pt x="36271" y="15796"/>
                  <a:pt x="36180" y="15784"/>
                  <a:pt x="36144" y="15718"/>
                </a:cubicBezTo>
                <a:cubicBezTo>
                  <a:pt x="36251" y="15556"/>
                  <a:pt x="36031" y="15394"/>
                  <a:pt x="36134" y="15234"/>
                </a:cubicBezTo>
                <a:cubicBezTo>
                  <a:pt x="36087" y="15127"/>
                  <a:pt x="35970" y="15238"/>
                  <a:pt x="35948" y="15087"/>
                </a:cubicBezTo>
                <a:cubicBezTo>
                  <a:pt x="36008" y="14978"/>
                  <a:pt x="35880" y="14908"/>
                  <a:pt x="35780" y="14798"/>
                </a:cubicBezTo>
                <a:lnTo>
                  <a:pt x="35780" y="14798"/>
                </a:lnTo>
                <a:cubicBezTo>
                  <a:pt x="35781" y="14959"/>
                  <a:pt x="35757" y="15100"/>
                  <a:pt x="35770" y="15249"/>
                </a:cubicBezTo>
                <a:cubicBezTo>
                  <a:pt x="35734" y="15148"/>
                  <a:pt x="35700" y="15047"/>
                  <a:pt x="35664" y="14942"/>
                </a:cubicBezTo>
                <a:cubicBezTo>
                  <a:pt x="35638" y="14934"/>
                  <a:pt x="35613" y="14930"/>
                  <a:pt x="35590" y="14930"/>
                </a:cubicBezTo>
                <a:cubicBezTo>
                  <a:pt x="35506" y="14930"/>
                  <a:pt x="35440" y="14982"/>
                  <a:pt x="35381" y="15052"/>
                </a:cubicBezTo>
                <a:lnTo>
                  <a:pt x="35380" y="15055"/>
                </a:lnTo>
                <a:cubicBezTo>
                  <a:pt x="35385" y="15085"/>
                  <a:pt x="35392" y="15114"/>
                  <a:pt x="35397" y="15142"/>
                </a:cubicBezTo>
                <a:cubicBezTo>
                  <a:pt x="35390" y="15159"/>
                  <a:pt x="35381" y="15164"/>
                  <a:pt x="35373" y="15164"/>
                </a:cubicBezTo>
                <a:cubicBezTo>
                  <a:pt x="35356" y="15164"/>
                  <a:pt x="35339" y="15146"/>
                  <a:pt x="35322" y="15146"/>
                </a:cubicBezTo>
                <a:cubicBezTo>
                  <a:pt x="35315" y="15146"/>
                  <a:pt x="35308" y="15150"/>
                  <a:pt x="35302" y="15161"/>
                </a:cubicBezTo>
                <a:cubicBezTo>
                  <a:pt x="35278" y="15207"/>
                  <a:pt x="35310" y="15249"/>
                  <a:pt x="35326" y="15296"/>
                </a:cubicBezTo>
                <a:cubicBezTo>
                  <a:pt x="35367" y="15304"/>
                  <a:pt x="35405" y="15312"/>
                  <a:pt x="35444" y="15321"/>
                </a:cubicBezTo>
                <a:cubicBezTo>
                  <a:pt x="35373" y="15371"/>
                  <a:pt x="35328" y="15429"/>
                  <a:pt x="35383" y="15512"/>
                </a:cubicBezTo>
                <a:cubicBezTo>
                  <a:pt x="35416" y="15570"/>
                  <a:pt x="35482" y="15522"/>
                  <a:pt x="35526" y="15573"/>
                </a:cubicBezTo>
                <a:cubicBezTo>
                  <a:pt x="35467" y="15684"/>
                  <a:pt x="35604" y="15748"/>
                  <a:pt x="35603" y="15849"/>
                </a:cubicBezTo>
                <a:cubicBezTo>
                  <a:pt x="35601" y="15959"/>
                  <a:pt x="35703" y="16023"/>
                  <a:pt x="35703" y="16136"/>
                </a:cubicBezTo>
                <a:cubicBezTo>
                  <a:pt x="35703" y="16242"/>
                  <a:pt x="35744" y="16348"/>
                  <a:pt x="35766" y="16455"/>
                </a:cubicBezTo>
                <a:cubicBezTo>
                  <a:pt x="35740" y="16469"/>
                  <a:pt x="35716" y="16474"/>
                  <a:pt x="35693" y="16474"/>
                </a:cubicBezTo>
                <a:cubicBezTo>
                  <a:pt x="35635" y="16474"/>
                  <a:pt x="35583" y="16443"/>
                  <a:pt x="35524" y="16442"/>
                </a:cubicBezTo>
                <a:cubicBezTo>
                  <a:pt x="35510" y="16396"/>
                  <a:pt x="35496" y="16347"/>
                  <a:pt x="35482" y="16300"/>
                </a:cubicBezTo>
                <a:lnTo>
                  <a:pt x="35479" y="16298"/>
                </a:lnTo>
                <a:lnTo>
                  <a:pt x="35479" y="16298"/>
                </a:lnTo>
                <a:cubicBezTo>
                  <a:pt x="35373" y="16386"/>
                  <a:pt x="35478" y="16454"/>
                  <a:pt x="35492" y="16528"/>
                </a:cubicBezTo>
                <a:cubicBezTo>
                  <a:pt x="35531" y="16534"/>
                  <a:pt x="35559" y="16538"/>
                  <a:pt x="35593" y="16542"/>
                </a:cubicBezTo>
                <a:cubicBezTo>
                  <a:pt x="35468" y="16718"/>
                  <a:pt x="35323" y="16864"/>
                  <a:pt x="35114" y="16916"/>
                </a:cubicBezTo>
                <a:cubicBezTo>
                  <a:pt x="35103" y="16963"/>
                  <a:pt x="35094" y="17001"/>
                  <a:pt x="35088" y="17029"/>
                </a:cubicBezTo>
                <a:cubicBezTo>
                  <a:pt x="35025" y="17078"/>
                  <a:pt x="34957" y="17087"/>
                  <a:pt x="34889" y="17087"/>
                </a:cubicBezTo>
                <a:cubicBezTo>
                  <a:pt x="34853" y="17087"/>
                  <a:pt x="34816" y="17085"/>
                  <a:pt x="34781" y="17085"/>
                </a:cubicBezTo>
                <a:cubicBezTo>
                  <a:pt x="34735" y="17085"/>
                  <a:pt x="34689" y="17089"/>
                  <a:pt x="34646" y="17107"/>
                </a:cubicBezTo>
                <a:cubicBezTo>
                  <a:pt x="34499" y="17168"/>
                  <a:pt x="34325" y="17154"/>
                  <a:pt x="34203" y="17283"/>
                </a:cubicBezTo>
                <a:cubicBezTo>
                  <a:pt x="34154" y="17335"/>
                  <a:pt x="34090" y="17339"/>
                  <a:pt x="34023" y="17339"/>
                </a:cubicBezTo>
                <a:cubicBezTo>
                  <a:pt x="34009" y="17339"/>
                  <a:pt x="33995" y="17339"/>
                  <a:pt x="33980" y="17339"/>
                </a:cubicBezTo>
                <a:cubicBezTo>
                  <a:pt x="33912" y="17339"/>
                  <a:pt x="33842" y="17344"/>
                  <a:pt x="33784" y="17399"/>
                </a:cubicBezTo>
                <a:cubicBezTo>
                  <a:pt x="33725" y="17392"/>
                  <a:pt x="33673" y="17338"/>
                  <a:pt x="33597" y="17338"/>
                </a:cubicBezTo>
                <a:cubicBezTo>
                  <a:pt x="33581" y="17338"/>
                  <a:pt x="33563" y="17340"/>
                  <a:pt x="33545" y="17346"/>
                </a:cubicBezTo>
                <a:cubicBezTo>
                  <a:pt x="33540" y="17348"/>
                  <a:pt x="33535" y="17348"/>
                  <a:pt x="33531" y="17348"/>
                </a:cubicBezTo>
                <a:cubicBezTo>
                  <a:pt x="33470" y="17348"/>
                  <a:pt x="33439" y="17226"/>
                  <a:pt x="33353" y="17226"/>
                </a:cubicBezTo>
                <a:cubicBezTo>
                  <a:pt x="33345" y="17226"/>
                  <a:pt x="33336" y="17227"/>
                  <a:pt x="33327" y="17229"/>
                </a:cubicBezTo>
                <a:lnTo>
                  <a:pt x="33325" y="17232"/>
                </a:lnTo>
                <a:cubicBezTo>
                  <a:pt x="33326" y="17254"/>
                  <a:pt x="33333" y="17282"/>
                  <a:pt x="33300" y="17283"/>
                </a:cubicBezTo>
                <a:cubicBezTo>
                  <a:pt x="33289" y="17283"/>
                  <a:pt x="33280" y="17261"/>
                  <a:pt x="33269" y="17248"/>
                </a:cubicBezTo>
                <a:lnTo>
                  <a:pt x="33266" y="17247"/>
                </a:lnTo>
                <a:cubicBezTo>
                  <a:pt x="33260" y="17247"/>
                  <a:pt x="33252" y="17249"/>
                  <a:pt x="33245" y="17249"/>
                </a:cubicBezTo>
                <a:cubicBezTo>
                  <a:pt x="33241" y="17249"/>
                  <a:pt x="33238" y="17248"/>
                  <a:pt x="33237" y="17246"/>
                </a:cubicBezTo>
                <a:cubicBezTo>
                  <a:pt x="33161" y="17162"/>
                  <a:pt x="33261" y="17010"/>
                  <a:pt x="33125" y="16947"/>
                </a:cubicBezTo>
                <a:cubicBezTo>
                  <a:pt x="33165" y="16610"/>
                  <a:pt x="32970" y="16324"/>
                  <a:pt x="32919" y="16007"/>
                </a:cubicBezTo>
                <a:cubicBezTo>
                  <a:pt x="32908" y="15938"/>
                  <a:pt x="32854" y="15910"/>
                  <a:pt x="32818" y="15863"/>
                </a:cubicBezTo>
                <a:cubicBezTo>
                  <a:pt x="32789" y="15825"/>
                  <a:pt x="32825" y="15786"/>
                  <a:pt x="32835" y="15746"/>
                </a:cubicBezTo>
                <a:cubicBezTo>
                  <a:pt x="32543" y="15597"/>
                  <a:pt x="32565" y="15232"/>
                  <a:pt x="32347" y="15031"/>
                </a:cubicBezTo>
                <a:cubicBezTo>
                  <a:pt x="32307" y="15037"/>
                  <a:pt x="32268" y="15044"/>
                  <a:pt x="32230" y="15049"/>
                </a:cubicBezTo>
                <a:cubicBezTo>
                  <a:pt x="32221" y="15044"/>
                  <a:pt x="32206" y="15038"/>
                  <a:pt x="32207" y="15035"/>
                </a:cubicBezTo>
                <a:cubicBezTo>
                  <a:pt x="32211" y="15015"/>
                  <a:pt x="32227" y="14995"/>
                  <a:pt x="32224" y="14977"/>
                </a:cubicBezTo>
                <a:cubicBezTo>
                  <a:pt x="32190" y="14748"/>
                  <a:pt x="32012" y="14575"/>
                  <a:pt x="31959" y="14307"/>
                </a:cubicBezTo>
                <a:cubicBezTo>
                  <a:pt x="31921" y="14296"/>
                  <a:pt x="31845" y="14272"/>
                  <a:pt x="31777" y="14251"/>
                </a:cubicBezTo>
                <a:cubicBezTo>
                  <a:pt x="31788" y="14176"/>
                  <a:pt x="31795" y="14141"/>
                  <a:pt x="31800" y="14106"/>
                </a:cubicBezTo>
                <a:cubicBezTo>
                  <a:pt x="31644" y="13932"/>
                  <a:pt x="31461" y="13778"/>
                  <a:pt x="31376" y="13546"/>
                </a:cubicBezTo>
                <a:cubicBezTo>
                  <a:pt x="31341" y="13537"/>
                  <a:pt x="31303" y="13529"/>
                  <a:pt x="31257" y="13517"/>
                </a:cubicBezTo>
                <a:cubicBezTo>
                  <a:pt x="31236" y="13444"/>
                  <a:pt x="31214" y="13367"/>
                  <a:pt x="31191" y="13288"/>
                </a:cubicBezTo>
                <a:cubicBezTo>
                  <a:pt x="31146" y="13280"/>
                  <a:pt x="31108" y="13274"/>
                  <a:pt x="31066" y="13266"/>
                </a:cubicBezTo>
                <a:cubicBezTo>
                  <a:pt x="31072" y="13239"/>
                  <a:pt x="31080" y="13212"/>
                  <a:pt x="31087" y="13181"/>
                </a:cubicBezTo>
                <a:cubicBezTo>
                  <a:pt x="31052" y="13164"/>
                  <a:pt x="31016" y="13145"/>
                  <a:pt x="30983" y="13128"/>
                </a:cubicBezTo>
                <a:lnTo>
                  <a:pt x="30983" y="13128"/>
                </a:lnTo>
                <a:cubicBezTo>
                  <a:pt x="30936" y="13162"/>
                  <a:pt x="31002" y="13258"/>
                  <a:pt x="30897" y="13258"/>
                </a:cubicBezTo>
                <a:cubicBezTo>
                  <a:pt x="30890" y="13258"/>
                  <a:pt x="30883" y="13257"/>
                  <a:pt x="30875" y="13257"/>
                </a:cubicBezTo>
                <a:cubicBezTo>
                  <a:pt x="30819" y="13036"/>
                  <a:pt x="30592" y="12909"/>
                  <a:pt x="30505" y="12686"/>
                </a:cubicBezTo>
                <a:lnTo>
                  <a:pt x="30503" y="12685"/>
                </a:lnTo>
                <a:cubicBezTo>
                  <a:pt x="30469" y="12697"/>
                  <a:pt x="30435" y="12709"/>
                  <a:pt x="30395" y="12724"/>
                </a:cubicBezTo>
                <a:cubicBezTo>
                  <a:pt x="30403" y="12766"/>
                  <a:pt x="30410" y="12801"/>
                  <a:pt x="30417" y="12835"/>
                </a:cubicBezTo>
                <a:lnTo>
                  <a:pt x="30417" y="12835"/>
                </a:lnTo>
                <a:cubicBezTo>
                  <a:pt x="30402" y="12839"/>
                  <a:pt x="30381" y="12848"/>
                  <a:pt x="30369" y="12848"/>
                </a:cubicBezTo>
                <a:cubicBezTo>
                  <a:pt x="30366" y="12848"/>
                  <a:pt x="30364" y="12848"/>
                  <a:pt x="30362" y="12846"/>
                </a:cubicBezTo>
                <a:cubicBezTo>
                  <a:pt x="30274" y="12764"/>
                  <a:pt x="30152" y="12736"/>
                  <a:pt x="30036" y="12673"/>
                </a:cubicBezTo>
                <a:cubicBezTo>
                  <a:pt x="30068" y="12634"/>
                  <a:pt x="30103" y="12625"/>
                  <a:pt x="30139" y="12625"/>
                </a:cubicBezTo>
                <a:cubicBezTo>
                  <a:pt x="30173" y="12625"/>
                  <a:pt x="30208" y="12633"/>
                  <a:pt x="30240" y="12633"/>
                </a:cubicBezTo>
                <a:cubicBezTo>
                  <a:pt x="30273" y="12633"/>
                  <a:pt x="30303" y="12624"/>
                  <a:pt x="30329" y="12588"/>
                </a:cubicBezTo>
                <a:cubicBezTo>
                  <a:pt x="30296" y="12445"/>
                  <a:pt x="30137" y="12469"/>
                  <a:pt x="30049" y="12400"/>
                </a:cubicBezTo>
                <a:cubicBezTo>
                  <a:pt x="30008" y="12328"/>
                  <a:pt x="30101" y="12262"/>
                  <a:pt x="30053" y="12189"/>
                </a:cubicBezTo>
                <a:cubicBezTo>
                  <a:pt x="30034" y="12169"/>
                  <a:pt x="30012" y="12129"/>
                  <a:pt x="29994" y="12129"/>
                </a:cubicBezTo>
                <a:cubicBezTo>
                  <a:pt x="29994" y="12129"/>
                  <a:pt x="29994" y="12129"/>
                  <a:pt x="29993" y="12129"/>
                </a:cubicBezTo>
                <a:cubicBezTo>
                  <a:pt x="29987" y="12129"/>
                  <a:pt x="29982" y="12130"/>
                  <a:pt x="29976" y="12130"/>
                </a:cubicBezTo>
                <a:cubicBezTo>
                  <a:pt x="29855" y="12130"/>
                  <a:pt x="29755" y="12035"/>
                  <a:pt x="29633" y="12035"/>
                </a:cubicBezTo>
                <a:cubicBezTo>
                  <a:pt x="29618" y="12035"/>
                  <a:pt x="29603" y="12036"/>
                  <a:pt x="29587" y="12039"/>
                </a:cubicBezTo>
                <a:cubicBezTo>
                  <a:pt x="29515" y="12002"/>
                  <a:pt x="29547" y="11910"/>
                  <a:pt x="29488" y="11855"/>
                </a:cubicBezTo>
                <a:cubicBezTo>
                  <a:pt x="29441" y="11842"/>
                  <a:pt x="29386" y="11827"/>
                  <a:pt x="29352" y="11818"/>
                </a:cubicBezTo>
                <a:cubicBezTo>
                  <a:pt x="29269" y="11768"/>
                  <a:pt x="29277" y="11700"/>
                  <a:pt x="29255" y="11645"/>
                </a:cubicBezTo>
                <a:cubicBezTo>
                  <a:pt x="29234" y="11591"/>
                  <a:pt x="29183" y="11578"/>
                  <a:pt x="29138" y="11553"/>
                </a:cubicBezTo>
                <a:cubicBezTo>
                  <a:pt x="29118" y="11573"/>
                  <a:pt x="29098" y="11593"/>
                  <a:pt x="29075" y="11616"/>
                </a:cubicBezTo>
                <a:cubicBezTo>
                  <a:pt x="29048" y="11565"/>
                  <a:pt x="29019" y="11513"/>
                  <a:pt x="29003" y="11480"/>
                </a:cubicBezTo>
                <a:cubicBezTo>
                  <a:pt x="28959" y="11446"/>
                  <a:pt x="28919" y="11430"/>
                  <a:pt x="28880" y="11430"/>
                </a:cubicBezTo>
                <a:cubicBezTo>
                  <a:pt x="28847" y="11430"/>
                  <a:pt x="28814" y="11441"/>
                  <a:pt x="28780" y="11463"/>
                </a:cubicBezTo>
                <a:cubicBezTo>
                  <a:pt x="28605" y="11256"/>
                  <a:pt x="28296" y="11347"/>
                  <a:pt x="28123" y="11143"/>
                </a:cubicBezTo>
                <a:cubicBezTo>
                  <a:pt x="28103" y="11165"/>
                  <a:pt x="28083" y="11187"/>
                  <a:pt x="28063" y="11209"/>
                </a:cubicBezTo>
                <a:cubicBezTo>
                  <a:pt x="28049" y="11213"/>
                  <a:pt x="28037" y="11215"/>
                  <a:pt x="28025" y="11215"/>
                </a:cubicBezTo>
                <a:cubicBezTo>
                  <a:pt x="27941" y="11215"/>
                  <a:pt x="27910" y="11120"/>
                  <a:pt x="27847" y="11088"/>
                </a:cubicBezTo>
                <a:cubicBezTo>
                  <a:pt x="27803" y="11095"/>
                  <a:pt x="27764" y="11102"/>
                  <a:pt x="27733" y="11107"/>
                </a:cubicBezTo>
                <a:cubicBezTo>
                  <a:pt x="27658" y="11065"/>
                  <a:pt x="27704" y="11015"/>
                  <a:pt x="27712" y="10967"/>
                </a:cubicBezTo>
                <a:cubicBezTo>
                  <a:pt x="27698" y="10961"/>
                  <a:pt x="27672" y="10947"/>
                  <a:pt x="27670" y="10947"/>
                </a:cubicBezTo>
                <a:cubicBezTo>
                  <a:pt x="27670" y="10947"/>
                  <a:pt x="27670" y="10947"/>
                  <a:pt x="27670" y="10947"/>
                </a:cubicBezTo>
                <a:cubicBezTo>
                  <a:pt x="27613" y="11054"/>
                  <a:pt x="27457" y="10947"/>
                  <a:pt x="27406" y="11071"/>
                </a:cubicBezTo>
                <a:cubicBezTo>
                  <a:pt x="27335" y="11039"/>
                  <a:pt x="27257" y="11019"/>
                  <a:pt x="27208" y="10951"/>
                </a:cubicBezTo>
                <a:lnTo>
                  <a:pt x="27205" y="10949"/>
                </a:lnTo>
                <a:cubicBezTo>
                  <a:pt x="27136" y="10970"/>
                  <a:pt x="27174" y="11033"/>
                  <a:pt x="27160" y="11075"/>
                </a:cubicBezTo>
                <a:cubicBezTo>
                  <a:pt x="27114" y="11073"/>
                  <a:pt x="27075" y="11047"/>
                  <a:pt x="27038" y="11047"/>
                </a:cubicBezTo>
                <a:cubicBezTo>
                  <a:pt x="27025" y="11047"/>
                  <a:pt x="27012" y="11050"/>
                  <a:pt x="27000" y="11058"/>
                </a:cubicBezTo>
                <a:cubicBezTo>
                  <a:pt x="26952" y="10976"/>
                  <a:pt x="26942" y="10912"/>
                  <a:pt x="26994" y="10847"/>
                </a:cubicBezTo>
                <a:cubicBezTo>
                  <a:pt x="26941" y="10824"/>
                  <a:pt x="26903" y="10793"/>
                  <a:pt x="26869" y="10793"/>
                </a:cubicBezTo>
                <a:cubicBezTo>
                  <a:pt x="26868" y="10793"/>
                  <a:pt x="26866" y="10793"/>
                  <a:pt x="26864" y="10794"/>
                </a:cubicBezTo>
                <a:cubicBezTo>
                  <a:pt x="26748" y="10802"/>
                  <a:pt x="26674" y="10809"/>
                  <a:pt x="26616" y="10809"/>
                </a:cubicBezTo>
                <a:cubicBezTo>
                  <a:pt x="26518" y="10809"/>
                  <a:pt x="26470" y="10790"/>
                  <a:pt x="26341" y="10730"/>
                </a:cubicBezTo>
                <a:cubicBezTo>
                  <a:pt x="26151" y="10644"/>
                  <a:pt x="25981" y="10512"/>
                  <a:pt x="25758" y="10508"/>
                </a:cubicBezTo>
                <a:cubicBezTo>
                  <a:pt x="25680" y="10507"/>
                  <a:pt x="25677" y="10392"/>
                  <a:pt x="25596" y="10390"/>
                </a:cubicBezTo>
                <a:cubicBezTo>
                  <a:pt x="25566" y="10396"/>
                  <a:pt x="25535" y="10402"/>
                  <a:pt x="25506" y="10410"/>
                </a:cubicBezTo>
                <a:cubicBezTo>
                  <a:pt x="25436" y="10384"/>
                  <a:pt x="25416" y="10284"/>
                  <a:pt x="25331" y="10284"/>
                </a:cubicBezTo>
                <a:cubicBezTo>
                  <a:pt x="25325" y="10284"/>
                  <a:pt x="25319" y="10284"/>
                  <a:pt x="25313" y="10285"/>
                </a:cubicBezTo>
                <a:cubicBezTo>
                  <a:pt x="25301" y="10282"/>
                  <a:pt x="25290" y="10281"/>
                  <a:pt x="25281" y="10281"/>
                </a:cubicBezTo>
                <a:cubicBezTo>
                  <a:pt x="25167" y="10281"/>
                  <a:pt x="25177" y="10453"/>
                  <a:pt x="25069" y="10470"/>
                </a:cubicBezTo>
                <a:cubicBezTo>
                  <a:pt x="24994" y="10426"/>
                  <a:pt x="25016" y="10339"/>
                  <a:pt x="24974" y="10283"/>
                </a:cubicBezTo>
                <a:cubicBezTo>
                  <a:pt x="24766" y="10271"/>
                  <a:pt x="24551" y="10266"/>
                  <a:pt x="24347" y="10266"/>
                </a:cubicBezTo>
                <a:cubicBezTo>
                  <a:pt x="23878" y="10266"/>
                  <a:pt x="23457" y="10295"/>
                  <a:pt x="23262" y="10346"/>
                </a:cubicBezTo>
                <a:cubicBezTo>
                  <a:pt x="23177" y="10327"/>
                  <a:pt x="23100" y="10311"/>
                  <a:pt x="23033" y="10296"/>
                </a:cubicBezTo>
                <a:cubicBezTo>
                  <a:pt x="22843" y="10337"/>
                  <a:pt x="22655" y="10372"/>
                  <a:pt x="22474" y="10372"/>
                </a:cubicBezTo>
                <a:cubicBezTo>
                  <a:pt x="22282" y="10372"/>
                  <a:pt x="22097" y="10333"/>
                  <a:pt x="21921" y="10222"/>
                </a:cubicBezTo>
                <a:cubicBezTo>
                  <a:pt x="21838" y="10269"/>
                  <a:pt x="21870" y="10317"/>
                  <a:pt x="21879" y="10361"/>
                </a:cubicBezTo>
                <a:lnTo>
                  <a:pt x="21879" y="10361"/>
                </a:lnTo>
                <a:cubicBezTo>
                  <a:pt x="21859" y="10356"/>
                  <a:pt x="21840" y="10354"/>
                  <a:pt x="21822" y="10354"/>
                </a:cubicBezTo>
                <a:cubicBezTo>
                  <a:pt x="21718" y="10354"/>
                  <a:pt x="21634" y="10419"/>
                  <a:pt x="21547" y="10458"/>
                </a:cubicBezTo>
                <a:cubicBezTo>
                  <a:pt x="21538" y="10460"/>
                  <a:pt x="21530" y="10461"/>
                  <a:pt x="21521" y="10461"/>
                </a:cubicBezTo>
                <a:cubicBezTo>
                  <a:pt x="21451" y="10461"/>
                  <a:pt x="21405" y="10406"/>
                  <a:pt x="21346" y="10392"/>
                </a:cubicBezTo>
                <a:cubicBezTo>
                  <a:pt x="21299" y="10397"/>
                  <a:pt x="21276" y="10430"/>
                  <a:pt x="21253" y="10465"/>
                </a:cubicBezTo>
                <a:cubicBezTo>
                  <a:pt x="21235" y="10460"/>
                  <a:pt x="21216" y="10460"/>
                  <a:pt x="21201" y="10452"/>
                </a:cubicBezTo>
                <a:cubicBezTo>
                  <a:pt x="21047" y="10359"/>
                  <a:pt x="20915" y="10234"/>
                  <a:pt x="20737" y="10172"/>
                </a:cubicBezTo>
                <a:cubicBezTo>
                  <a:pt x="20639" y="10139"/>
                  <a:pt x="20618" y="10015"/>
                  <a:pt x="20525" y="9916"/>
                </a:cubicBezTo>
                <a:lnTo>
                  <a:pt x="20525" y="9916"/>
                </a:lnTo>
                <a:cubicBezTo>
                  <a:pt x="20600" y="9932"/>
                  <a:pt x="20627" y="9937"/>
                  <a:pt x="20662" y="9945"/>
                </a:cubicBezTo>
                <a:cubicBezTo>
                  <a:pt x="20685" y="9716"/>
                  <a:pt x="20483" y="9626"/>
                  <a:pt x="20365" y="9504"/>
                </a:cubicBezTo>
                <a:cubicBezTo>
                  <a:pt x="20244" y="9378"/>
                  <a:pt x="20152" y="9204"/>
                  <a:pt x="19964" y="9182"/>
                </a:cubicBezTo>
                <a:cubicBezTo>
                  <a:pt x="19936" y="9104"/>
                  <a:pt x="19916" y="9047"/>
                  <a:pt x="19895" y="8987"/>
                </a:cubicBezTo>
                <a:cubicBezTo>
                  <a:pt x="19857" y="8978"/>
                  <a:pt x="19820" y="8970"/>
                  <a:pt x="19761" y="8957"/>
                </a:cubicBezTo>
                <a:cubicBezTo>
                  <a:pt x="19740" y="8883"/>
                  <a:pt x="19717" y="8799"/>
                  <a:pt x="19693" y="8715"/>
                </a:cubicBezTo>
                <a:cubicBezTo>
                  <a:pt x="19626" y="8720"/>
                  <a:pt x="19578" y="8723"/>
                  <a:pt x="19528" y="8727"/>
                </a:cubicBezTo>
                <a:cubicBezTo>
                  <a:pt x="19512" y="8660"/>
                  <a:pt x="19576" y="8624"/>
                  <a:pt x="19585" y="8562"/>
                </a:cubicBezTo>
                <a:cubicBezTo>
                  <a:pt x="19405" y="8478"/>
                  <a:pt x="19248" y="8359"/>
                  <a:pt x="19111" y="8214"/>
                </a:cubicBezTo>
                <a:cubicBezTo>
                  <a:pt x="19157" y="8130"/>
                  <a:pt x="19237" y="8076"/>
                  <a:pt x="19251" y="7964"/>
                </a:cubicBezTo>
                <a:cubicBezTo>
                  <a:pt x="19258" y="7897"/>
                  <a:pt x="19368" y="7842"/>
                  <a:pt x="19431" y="7782"/>
                </a:cubicBezTo>
                <a:cubicBezTo>
                  <a:pt x="19416" y="7738"/>
                  <a:pt x="19404" y="7701"/>
                  <a:pt x="19394" y="7672"/>
                </a:cubicBezTo>
                <a:cubicBezTo>
                  <a:pt x="19375" y="7657"/>
                  <a:pt x="19357" y="7652"/>
                  <a:pt x="19341" y="7652"/>
                </a:cubicBezTo>
                <a:cubicBezTo>
                  <a:pt x="19315" y="7652"/>
                  <a:pt x="19293" y="7664"/>
                  <a:pt x="19270" y="7669"/>
                </a:cubicBezTo>
                <a:lnTo>
                  <a:pt x="19268" y="7672"/>
                </a:lnTo>
                <a:cubicBezTo>
                  <a:pt x="19274" y="7741"/>
                  <a:pt x="19221" y="7756"/>
                  <a:pt x="19178" y="7756"/>
                </a:cubicBezTo>
                <a:cubicBezTo>
                  <a:pt x="19175" y="7756"/>
                  <a:pt x="19172" y="7756"/>
                  <a:pt x="19169" y="7756"/>
                </a:cubicBezTo>
                <a:cubicBezTo>
                  <a:pt x="19090" y="7753"/>
                  <a:pt x="19012" y="7730"/>
                  <a:pt x="18930" y="7715"/>
                </a:cubicBezTo>
                <a:cubicBezTo>
                  <a:pt x="18889" y="7785"/>
                  <a:pt x="18810" y="7800"/>
                  <a:pt x="18732" y="7819"/>
                </a:cubicBezTo>
                <a:cubicBezTo>
                  <a:pt x="18713" y="7815"/>
                  <a:pt x="18693" y="7814"/>
                  <a:pt x="18675" y="7806"/>
                </a:cubicBezTo>
                <a:cubicBezTo>
                  <a:pt x="18558" y="7758"/>
                  <a:pt x="18465" y="7669"/>
                  <a:pt x="18321" y="7669"/>
                </a:cubicBezTo>
                <a:cubicBezTo>
                  <a:pt x="18309" y="7669"/>
                  <a:pt x="18297" y="7670"/>
                  <a:pt x="18285" y="7671"/>
                </a:cubicBezTo>
                <a:cubicBezTo>
                  <a:pt x="18280" y="7672"/>
                  <a:pt x="18275" y="7672"/>
                  <a:pt x="18270" y="7672"/>
                </a:cubicBezTo>
                <a:cubicBezTo>
                  <a:pt x="18184" y="7672"/>
                  <a:pt x="18080" y="7594"/>
                  <a:pt x="18009" y="7504"/>
                </a:cubicBezTo>
                <a:cubicBezTo>
                  <a:pt x="17917" y="7388"/>
                  <a:pt x="17809" y="7286"/>
                  <a:pt x="17702" y="7173"/>
                </a:cubicBezTo>
                <a:cubicBezTo>
                  <a:pt x="17685" y="7188"/>
                  <a:pt x="17665" y="7206"/>
                  <a:pt x="17641" y="7228"/>
                </a:cubicBezTo>
                <a:cubicBezTo>
                  <a:pt x="17596" y="7145"/>
                  <a:pt x="17531" y="7108"/>
                  <a:pt x="17449" y="7108"/>
                </a:cubicBezTo>
                <a:cubicBezTo>
                  <a:pt x="17411" y="7108"/>
                  <a:pt x="17370" y="7116"/>
                  <a:pt x="17326" y="7130"/>
                </a:cubicBezTo>
                <a:cubicBezTo>
                  <a:pt x="17012" y="6701"/>
                  <a:pt x="16582" y="6421"/>
                  <a:pt x="16108" y="6159"/>
                </a:cubicBezTo>
                <a:cubicBezTo>
                  <a:pt x="16087" y="6087"/>
                  <a:pt x="16060" y="5990"/>
                  <a:pt x="16036" y="5903"/>
                </a:cubicBezTo>
                <a:cubicBezTo>
                  <a:pt x="15827" y="5748"/>
                  <a:pt x="15619" y="5612"/>
                  <a:pt x="15490" y="5391"/>
                </a:cubicBezTo>
                <a:cubicBezTo>
                  <a:pt x="15490" y="5391"/>
                  <a:pt x="15489" y="5391"/>
                  <a:pt x="15488" y="5391"/>
                </a:cubicBezTo>
                <a:cubicBezTo>
                  <a:pt x="15265" y="5391"/>
                  <a:pt x="15103" y="5210"/>
                  <a:pt x="14876" y="5200"/>
                </a:cubicBezTo>
                <a:cubicBezTo>
                  <a:pt x="14909" y="5168"/>
                  <a:pt x="14936" y="5143"/>
                  <a:pt x="14969" y="5110"/>
                </a:cubicBezTo>
                <a:cubicBezTo>
                  <a:pt x="14950" y="5098"/>
                  <a:pt x="14929" y="5094"/>
                  <a:pt x="14907" y="5094"/>
                </a:cubicBezTo>
                <a:cubicBezTo>
                  <a:pt x="14876" y="5094"/>
                  <a:pt x="14844" y="5102"/>
                  <a:pt x="14813" y="5102"/>
                </a:cubicBezTo>
                <a:cubicBezTo>
                  <a:pt x="14779" y="5102"/>
                  <a:pt x="14746" y="5092"/>
                  <a:pt x="14720" y="5051"/>
                </a:cubicBezTo>
                <a:cubicBezTo>
                  <a:pt x="14725" y="5032"/>
                  <a:pt x="14730" y="5006"/>
                  <a:pt x="14736" y="4979"/>
                </a:cubicBezTo>
                <a:cubicBezTo>
                  <a:pt x="14385" y="4947"/>
                  <a:pt x="14086" y="4808"/>
                  <a:pt x="13828" y="4525"/>
                </a:cubicBezTo>
                <a:cubicBezTo>
                  <a:pt x="13729" y="4506"/>
                  <a:pt x="13604" y="4483"/>
                  <a:pt x="13478" y="4458"/>
                </a:cubicBezTo>
                <a:cubicBezTo>
                  <a:pt x="13441" y="4317"/>
                  <a:pt x="13126" y="4061"/>
                  <a:pt x="12904" y="3994"/>
                </a:cubicBezTo>
                <a:cubicBezTo>
                  <a:pt x="12846" y="3929"/>
                  <a:pt x="12771" y="3877"/>
                  <a:pt x="12743" y="3811"/>
                </a:cubicBezTo>
                <a:cubicBezTo>
                  <a:pt x="12615" y="3739"/>
                  <a:pt x="12495" y="3752"/>
                  <a:pt x="12366" y="3747"/>
                </a:cubicBezTo>
                <a:cubicBezTo>
                  <a:pt x="12348" y="3696"/>
                  <a:pt x="12329" y="3640"/>
                  <a:pt x="12303" y="3562"/>
                </a:cubicBezTo>
                <a:cubicBezTo>
                  <a:pt x="12273" y="3572"/>
                  <a:pt x="12245" y="3576"/>
                  <a:pt x="12218" y="3576"/>
                </a:cubicBezTo>
                <a:cubicBezTo>
                  <a:pt x="12082" y="3576"/>
                  <a:pt x="11975" y="3466"/>
                  <a:pt x="11849" y="3420"/>
                </a:cubicBezTo>
                <a:cubicBezTo>
                  <a:pt x="11831" y="3443"/>
                  <a:pt x="11819" y="3458"/>
                  <a:pt x="11802" y="3479"/>
                </a:cubicBezTo>
                <a:cubicBezTo>
                  <a:pt x="11743" y="3417"/>
                  <a:pt x="11685" y="3355"/>
                  <a:pt x="11627" y="3294"/>
                </a:cubicBezTo>
                <a:cubicBezTo>
                  <a:pt x="11584" y="3300"/>
                  <a:pt x="11545" y="3307"/>
                  <a:pt x="11505" y="3313"/>
                </a:cubicBezTo>
                <a:cubicBezTo>
                  <a:pt x="11440" y="3298"/>
                  <a:pt x="11517" y="3265"/>
                  <a:pt x="11498" y="3244"/>
                </a:cubicBezTo>
                <a:cubicBezTo>
                  <a:pt x="11434" y="3205"/>
                  <a:pt x="11369" y="3166"/>
                  <a:pt x="11301" y="3125"/>
                </a:cubicBezTo>
                <a:cubicBezTo>
                  <a:pt x="11259" y="3129"/>
                  <a:pt x="11240" y="3167"/>
                  <a:pt x="11217" y="3200"/>
                </a:cubicBezTo>
                <a:cubicBezTo>
                  <a:pt x="11121" y="3191"/>
                  <a:pt x="11090" y="3064"/>
                  <a:pt x="10989" y="3064"/>
                </a:cubicBezTo>
                <a:cubicBezTo>
                  <a:pt x="10983" y="3064"/>
                  <a:pt x="10978" y="3064"/>
                  <a:pt x="10971" y="3065"/>
                </a:cubicBezTo>
                <a:cubicBezTo>
                  <a:pt x="10894" y="2838"/>
                  <a:pt x="10686" y="2852"/>
                  <a:pt x="10507" y="2810"/>
                </a:cubicBezTo>
                <a:cubicBezTo>
                  <a:pt x="10500" y="2808"/>
                  <a:pt x="10497" y="2793"/>
                  <a:pt x="10492" y="2784"/>
                </a:cubicBezTo>
                <a:lnTo>
                  <a:pt x="10488" y="2782"/>
                </a:lnTo>
                <a:cubicBezTo>
                  <a:pt x="10438" y="2779"/>
                  <a:pt x="10388" y="2756"/>
                  <a:pt x="10341" y="2756"/>
                </a:cubicBezTo>
                <a:cubicBezTo>
                  <a:pt x="10316" y="2756"/>
                  <a:pt x="10292" y="2762"/>
                  <a:pt x="10268" y="2781"/>
                </a:cubicBezTo>
                <a:cubicBezTo>
                  <a:pt x="10084" y="2547"/>
                  <a:pt x="9853" y="2414"/>
                  <a:pt x="9607" y="2301"/>
                </a:cubicBezTo>
                <a:cubicBezTo>
                  <a:pt x="9611" y="2281"/>
                  <a:pt x="9616" y="2254"/>
                  <a:pt x="9622" y="2225"/>
                </a:cubicBezTo>
                <a:cubicBezTo>
                  <a:pt x="9560" y="2214"/>
                  <a:pt x="9502" y="2202"/>
                  <a:pt x="9437" y="2189"/>
                </a:cubicBezTo>
                <a:cubicBezTo>
                  <a:pt x="9379" y="2191"/>
                  <a:pt x="9376" y="2285"/>
                  <a:pt x="9306" y="2285"/>
                </a:cubicBezTo>
                <a:cubicBezTo>
                  <a:pt x="9304" y="2285"/>
                  <a:pt x="9301" y="2285"/>
                  <a:pt x="9297" y="2284"/>
                </a:cubicBezTo>
                <a:cubicBezTo>
                  <a:pt x="9245" y="2269"/>
                  <a:pt x="9300" y="2239"/>
                  <a:pt x="9285" y="2189"/>
                </a:cubicBezTo>
                <a:cubicBezTo>
                  <a:pt x="9226" y="2149"/>
                  <a:pt x="9154" y="2092"/>
                  <a:pt x="9042" y="2092"/>
                </a:cubicBezTo>
                <a:cubicBezTo>
                  <a:pt x="9039" y="2092"/>
                  <a:pt x="9036" y="2092"/>
                  <a:pt x="9033" y="2092"/>
                </a:cubicBezTo>
                <a:cubicBezTo>
                  <a:pt x="9019" y="2061"/>
                  <a:pt x="9003" y="2025"/>
                  <a:pt x="8979" y="1968"/>
                </a:cubicBezTo>
                <a:cubicBezTo>
                  <a:pt x="8893" y="1967"/>
                  <a:pt x="8809" y="1917"/>
                  <a:pt x="8745" y="1889"/>
                </a:cubicBezTo>
                <a:cubicBezTo>
                  <a:pt x="8743" y="1889"/>
                  <a:pt x="8742" y="1889"/>
                  <a:pt x="8740" y="1889"/>
                </a:cubicBezTo>
                <a:cubicBezTo>
                  <a:pt x="8661" y="1889"/>
                  <a:pt x="8657" y="1977"/>
                  <a:pt x="8601" y="1977"/>
                </a:cubicBezTo>
                <a:cubicBezTo>
                  <a:pt x="8592" y="1977"/>
                  <a:pt x="8581" y="1975"/>
                  <a:pt x="8569" y="1969"/>
                </a:cubicBezTo>
                <a:cubicBezTo>
                  <a:pt x="8438" y="1706"/>
                  <a:pt x="8392" y="1675"/>
                  <a:pt x="8008" y="1586"/>
                </a:cubicBezTo>
                <a:cubicBezTo>
                  <a:pt x="8001" y="1624"/>
                  <a:pt x="7994" y="1663"/>
                  <a:pt x="7985" y="1703"/>
                </a:cubicBezTo>
                <a:cubicBezTo>
                  <a:pt x="7914" y="1647"/>
                  <a:pt x="7928" y="1557"/>
                  <a:pt x="7892" y="1487"/>
                </a:cubicBezTo>
                <a:lnTo>
                  <a:pt x="7889" y="1485"/>
                </a:lnTo>
                <a:cubicBezTo>
                  <a:pt x="7871" y="1490"/>
                  <a:pt x="7852" y="1495"/>
                  <a:pt x="7833" y="1501"/>
                </a:cubicBezTo>
                <a:lnTo>
                  <a:pt x="7833" y="1501"/>
                </a:lnTo>
                <a:cubicBezTo>
                  <a:pt x="7807" y="1453"/>
                  <a:pt x="7768" y="1448"/>
                  <a:pt x="7726" y="1448"/>
                </a:cubicBezTo>
                <a:cubicBezTo>
                  <a:pt x="7714" y="1448"/>
                  <a:pt x="7702" y="1448"/>
                  <a:pt x="7689" y="1448"/>
                </a:cubicBezTo>
                <a:cubicBezTo>
                  <a:pt x="7666" y="1448"/>
                  <a:pt x="7644" y="1446"/>
                  <a:pt x="7624" y="1437"/>
                </a:cubicBezTo>
                <a:lnTo>
                  <a:pt x="7624" y="1437"/>
                </a:lnTo>
                <a:cubicBezTo>
                  <a:pt x="7624" y="1437"/>
                  <a:pt x="7624" y="1436"/>
                  <a:pt x="7625" y="1436"/>
                </a:cubicBezTo>
                <a:cubicBezTo>
                  <a:pt x="7576" y="1306"/>
                  <a:pt x="7397" y="1397"/>
                  <a:pt x="7361" y="1253"/>
                </a:cubicBezTo>
                <a:cubicBezTo>
                  <a:pt x="7331" y="1289"/>
                  <a:pt x="7319" y="1304"/>
                  <a:pt x="7300" y="1330"/>
                </a:cubicBezTo>
                <a:cubicBezTo>
                  <a:pt x="7160" y="1207"/>
                  <a:pt x="6974" y="1188"/>
                  <a:pt x="6759" y="1124"/>
                </a:cubicBezTo>
                <a:cubicBezTo>
                  <a:pt x="6745" y="1128"/>
                  <a:pt x="6748" y="1201"/>
                  <a:pt x="6706" y="1241"/>
                </a:cubicBezTo>
                <a:cubicBezTo>
                  <a:pt x="6679" y="1227"/>
                  <a:pt x="6652" y="1213"/>
                  <a:pt x="6617" y="1195"/>
                </a:cubicBezTo>
                <a:cubicBezTo>
                  <a:pt x="6621" y="1154"/>
                  <a:pt x="6625" y="1109"/>
                  <a:pt x="6631" y="1042"/>
                </a:cubicBezTo>
                <a:cubicBezTo>
                  <a:pt x="6568" y="1024"/>
                  <a:pt x="6499" y="1004"/>
                  <a:pt x="6414" y="980"/>
                </a:cubicBezTo>
                <a:lnTo>
                  <a:pt x="6414" y="980"/>
                </a:lnTo>
                <a:cubicBezTo>
                  <a:pt x="6409" y="985"/>
                  <a:pt x="6397" y="998"/>
                  <a:pt x="6385" y="1010"/>
                </a:cubicBezTo>
                <a:cubicBezTo>
                  <a:pt x="6311" y="999"/>
                  <a:pt x="6279" y="931"/>
                  <a:pt x="6230" y="881"/>
                </a:cubicBezTo>
                <a:cubicBezTo>
                  <a:pt x="6203" y="910"/>
                  <a:pt x="6175" y="937"/>
                  <a:pt x="6148" y="965"/>
                </a:cubicBezTo>
                <a:cubicBezTo>
                  <a:pt x="6064" y="916"/>
                  <a:pt x="6012" y="848"/>
                  <a:pt x="5961" y="780"/>
                </a:cubicBezTo>
                <a:cubicBezTo>
                  <a:pt x="5890" y="794"/>
                  <a:pt x="5948" y="910"/>
                  <a:pt x="5868" y="910"/>
                </a:cubicBezTo>
                <a:cubicBezTo>
                  <a:pt x="5862" y="910"/>
                  <a:pt x="5855" y="910"/>
                  <a:pt x="5846" y="908"/>
                </a:cubicBezTo>
                <a:cubicBezTo>
                  <a:pt x="5803" y="892"/>
                  <a:pt x="5806" y="847"/>
                  <a:pt x="5792" y="812"/>
                </a:cubicBezTo>
                <a:lnTo>
                  <a:pt x="5792" y="812"/>
                </a:lnTo>
                <a:cubicBezTo>
                  <a:pt x="5819" y="800"/>
                  <a:pt x="5836" y="780"/>
                  <a:pt x="5835" y="746"/>
                </a:cubicBezTo>
                <a:cubicBezTo>
                  <a:pt x="5820" y="675"/>
                  <a:pt x="5748" y="675"/>
                  <a:pt x="5706" y="639"/>
                </a:cubicBezTo>
                <a:cubicBezTo>
                  <a:pt x="5581" y="752"/>
                  <a:pt x="5419" y="677"/>
                  <a:pt x="5302" y="759"/>
                </a:cubicBezTo>
                <a:cubicBezTo>
                  <a:pt x="5229" y="668"/>
                  <a:pt x="5144" y="646"/>
                  <a:pt x="5055" y="646"/>
                </a:cubicBezTo>
                <a:cubicBezTo>
                  <a:pt x="5019" y="646"/>
                  <a:pt x="4982" y="649"/>
                  <a:pt x="4945" y="654"/>
                </a:cubicBezTo>
                <a:cubicBezTo>
                  <a:pt x="4893" y="597"/>
                  <a:pt x="4840" y="539"/>
                  <a:pt x="4782" y="475"/>
                </a:cubicBezTo>
                <a:cubicBezTo>
                  <a:pt x="4763" y="482"/>
                  <a:pt x="4745" y="485"/>
                  <a:pt x="4728" y="485"/>
                </a:cubicBezTo>
                <a:cubicBezTo>
                  <a:pt x="4627" y="485"/>
                  <a:pt x="4551" y="385"/>
                  <a:pt x="4446" y="385"/>
                </a:cubicBezTo>
                <a:cubicBezTo>
                  <a:pt x="4445" y="385"/>
                  <a:pt x="4444" y="385"/>
                  <a:pt x="4442" y="385"/>
                </a:cubicBezTo>
                <a:cubicBezTo>
                  <a:pt x="4373" y="386"/>
                  <a:pt x="4302" y="404"/>
                  <a:pt x="4233" y="404"/>
                </a:cubicBezTo>
                <a:cubicBezTo>
                  <a:pt x="4179" y="404"/>
                  <a:pt x="4126" y="393"/>
                  <a:pt x="4075" y="356"/>
                </a:cubicBezTo>
                <a:cubicBezTo>
                  <a:pt x="4052" y="313"/>
                  <a:pt x="4087" y="279"/>
                  <a:pt x="4091" y="229"/>
                </a:cubicBezTo>
                <a:lnTo>
                  <a:pt x="4091" y="229"/>
                </a:lnTo>
                <a:cubicBezTo>
                  <a:pt x="3990" y="240"/>
                  <a:pt x="3888" y="250"/>
                  <a:pt x="3787" y="261"/>
                </a:cubicBezTo>
                <a:cubicBezTo>
                  <a:pt x="3780" y="262"/>
                  <a:pt x="3774" y="276"/>
                  <a:pt x="3762" y="292"/>
                </a:cubicBezTo>
                <a:cubicBezTo>
                  <a:pt x="3696" y="223"/>
                  <a:pt x="3633" y="156"/>
                  <a:pt x="3563" y="82"/>
                </a:cubicBezTo>
                <a:cubicBezTo>
                  <a:pt x="3535" y="74"/>
                  <a:pt x="3506" y="72"/>
                  <a:pt x="3477" y="72"/>
                </a:cubicBezTo>
                <a:cubicBezTo>
                  <a:pt x="3443" y="72"/>
                  <a:pt x="3409" y="75"/>
                  <a:pt x="3374" y="75"/>
                </a:cubicBezTo>
                <a:cubicBezTo>
                  <a:pt x="3333" y="75"/>
                  <a:pt x="3292" y="70"/>
                  <a:pt x="3251" y="52"/>
                </a:cubicBezTo>
                <a:cubicBezTo>
                  <a:pt x="3242" y="114"/>
                  <a:pt x="3235" y="152"/>
                  <a:pt x="3229" y="188"/>
                </a:cubicBezTo>
                <a:cubicBezTo>
                  <a:pt x="3114" y="184"/>
                  <a:pt x="3113" y="66"/>
                  <a:pt x="30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1"/>
          </p:nvPr>
        </p:nvSpPr>
        <p:spPr>
          <a:xfrm>
            <a:off x="2135550" y="30011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8599175" y="462500"/>
            <a:ext cx="269855" cy="358432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517125" y="820925"/>
            <a:ext cx="162456" cy="215781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492475" y="3982305"/>
            <a:ext cx="307328" cy="29448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6072550" y="930651"/>
            <a:ext cx="225165" cy="215777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6268275" y="1186475"/>
            <a:ext cx="111373" cy="147930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18"/>
          <p:cNvSpPr/>
          <p:nvPr/>
        </p:nvSpPr>
        <p:spPr>
          <a:xfrm>
            <a:off x="159725" y="369963"/>
            <a:ext cx="8824554" cy="4403583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18"/>
          <p:cNvSpPr txBox="1">
            <a:spLocks noGrp="1"/>
          </p:cNvSpPr>
          <p:nvPr>
            <p:ph type="subTitle" idx="1"/>
          </p:nvPr>
        </p:nvSpPr>
        <p:spPr>
          <a:xfrm>
            <a:off x="4865017" y="2676025"/>
            <a:ext cx="30609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8"/>
          <p:cNvSpPr txBox="1">
            <a:spLocks noGrp="1"/>
          </p:cNvSpPr>
          <p:nvPr>
            <p:ph type="subTitle" idx="2"/>
          </p:nvPr>
        </p:nvSpPr>
        <p:spPr>
          <a:xfrm>
            <a:off x="1218060" y="2676025"/>
            <a:ext cx="30609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18"/>
          <p:cNvSpPr txBox="1">
            <a:spLocks noGrp="1"/>
          </p:cNvSpPr>
          <p:nvPr>
            <p:ph type="subTitle" idx="3"/>
          </p:nvPr>
        </p:nvSpPr>
        <p:spPr>
          <a:xfrm>
            <a:off x="1218059" y="2222975"/>
            <a:ext cx="30609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5" name="Google Shape;1245;p18"/>
          <p:cNvSpPr txBox="1">
            <a:spLocks noGrp="1"/>
          </p:cNvSpPr>
          <p:nvPr>
            <p:ph type="subTitle" idx="4"/>
          </p:nvPr>
        </p:nvSpPr>
        <p:spPr>
          <a:xfrm>
            <a:off x="4865041" y="2222975"/>
            <a:ext cx="30609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46" name="Google Shape;1246;p18"/>
          <p:cNvGrpSpPr/>
          <p:nvPr/>
        </p:nvGrpSpPr>
        <p:grpSpPr>
          <a:xfrm>
            <a:off x="7726681" y="684412"/>
            <a:ext cx="1289248" cy="1049194"/>
            <a:chOff x="4756500" y="737125"/>
            <a:chExt cx="417300" cy="339600"/>
          </a:xfrm>
        </p:grpSpPr>
        <p:sp>
          <p:nvSpPr>
            <p:cNvPr id="1247" name="Google Shape;1247;p18"/>
            <p:cNvSpPr/>
            <p:nvPr/>
          </p:nvSpPr>
          <p:spPr>
            <a:xfrm>
              <a:off x="4756500" y="882250"/>
              <a:ext cx="291075" cy="194475"/>
            </a:xfrm>
            <a:custGeom>
              <a:avLst/>
              <a:gdLst/>
              <a:ahLst/>
              <a:cxnLst/>
              <a:rect l="l" t="t" r="r" b="b"/>
              <a:pathLst>
                <a:path w="11643" h="7779" extrusionOk="0">
                  <a:moveTo>
                    <a:pt x="605" y="0"/>
                  </a:moveTo>
                  <a:cubicBezTo>
                    <a:pt x="573" y="17"/>
                    <a:pt x="580" y="45"/>
                    <a:pt x="586" y="78"/>
                  </a:cubicBezTo>
                  <a:cubicBezTo>
                    <a:pt x="574" y="104"/>
                    <a:pt x="561" y="112"/>
                    <a:pt x="546" y="112"/>
                  </a:cubicBezTo>
                  <a:cubicBezTo>
                    <a:pt x="518" y="112"/>
                    <a:pt x="487" y="85"/>
                    <a:pt x="455" y="85"/>
                  </a:cubicBezTo>
                  <a:cubicBezTo>
                    <a:pt x="449" y="85"/>
                    <a:pt x="442" y="86"/>
                    <a:pt x="436" y="89"/>
                  </a:cubicBezTo>
                  <a:cubicBezTo>
                    <a:pt x="376" y="116"/>
                    <a:pt x="361" y="188"/>
                    <a:pt x="283" y="199"/>
                  </a:cubicBezTo>
                  <a:cubicBezTo>
                    <a:pt x="239" y="179"/>
                    <a:pt x="184" y="154"/>
                    <a:pt x="130" y="129"/>
                  </a:cubicBezTo>
                  <a:cubicBezTo>
                    <a:pt x="94" y="176"/>
                    <a:pt x="57" y="222"/>
                    <a:pt x="10" y="235"/>
                  </a:cubicBezTo>
                  <a:cubicBezTo>
                    <a:pt x="0" y="330"/>
                    <a:pt x="94" y="337"/>
                    <a:pt x="106" y="390"/>
                  </a:cubicBezTo>
                  <a:cubicBezTo>
                    <a:pt x="93" y="438"/>
                    <a:pt x="84" y="476"/>
                    <a:pt x="73" y="515"/>
                  </a:cubicBezTo>
                  <a:cubicBezTo>
                    <a:pt x="148" y="583"/>
                    <a:pt x="187" y="684"/>
                    <a:pt x="295" y="708"/>
                  </a:cubicBezTo>
                  <a:lnTo>
                    <a:pt x="334" y="660"/>
                  </a:lnTo>
                  <a:cubicBezTo>
                    <a:pt x="334" y="660"/>
                    <a:pt x="334" y="660"/>
                    <a:pt x="335" y="660"/>
                  </a:cubicBezTo>
                  <a:cubicBezTo>
                    <a:pt x="376" y="660"/>
                    <a:pt x="463" y="840"/>
                    <a:pt x="471" y="962"/>
                  </a:cubicBezTo>
                  <a:cubicBezTo>
                    <a:pt x="477" y="961"/>
                    <a:pt x="484" y="961"/>
                    <a:pt x="491" y="961"/>
                  </a:cubicBezTo>
                  <a:cubicBezTo>
                    <a:pt x="578" y="961"/>
                    <a:pt x="652" y="1032"/>
                    <a:pt x="751" y="1032"/>
                  </a:cubicBezTo>
                  <a:cubicBezTo>
                    <a:pt x="777" y="1032"/>
                    <a:pt x="806" y="1027"/>
                    <a:pt x="837" y="1014"/>
                  </a:cubicBezTo>
                  <a:cubicBezTo>
                    <a:pt x="841" y="1193"/>
                    <a:pt x="1028" y="1140"/>
                    <a:pt x="1112" y="1235"/>
                  </a:cubicBezTo>
                  <a:cubicBezTo>
                    <a:pt x="1195" y="1329"/>
                    <a:pt x="1303" y="1407"/>
                    <a:pt x="1412" y="1473"/>
                  </a:cubicBezTo>
                  <a:cubicBezTo>
                    <a:pt x="1517" y="1536"/>
                    <a:pt x="1637" y="1574"/>
                    <a:pt x="1751" y="1622"/>
                  </a:cubicBezTo>
                  <a:cubicBezTo>
                    <a:pt x="1781" y="1597"/>
                    <a:pt x="1808" y="1588"/>
                    <a:pt x="1835" y="1588"/>
                  </a:cubicBezTo>
                  <a:cubicBezTo>
                    <a:pt x="1908" y="1588"/>
                    <a:pt x="1971" y="1661"/>
                    <a:pt x="2032" y="1661"/>
                  </a:cubicBezTo>
                  <a:cubicBezTo>
                    <a:pt x="2043" y="1661"/>
                    <a:pt x="2054" y="1659"/>
                    <a:pt x="2066" y="1653"/>
                  </a:cubicBezTo>
                  <a:cubicBezTo>
                    <a:pt x="2147" y="1690"/>
                    <a:pt x="2140" y="1749"/>
                    <a:pt x="2162" y="1791"/>
                  </a:cubicBezTo>
                  <a:cubicBezTo>
                    <a:pt x="2390" y="1890"/>
                    <a:pt x="2567" y="2072"/>
                    <a:pt x="2779" y="2187"/>
                  </a:cubicBezTo>
                  <a:cubicBezTo>
                    <a:pt x="2993" y="2302"/>
                    <a:pt x="3177" y="2484"/>
                    <a:pt x="3434" y="2521"/>
                  </a:cubicBezTo>
                  <a:cubicBezTo>
                    <a:pt x="3475" y="2573"/>
                    <a:pt x="3472" y="2664"/>
                    <a:pt x="3556" y="2680"/>
                  </a:cubicBezTo>
                  <a:cubicBezTo>
                    <a:pt x="3753" y="2719"/>
                    <a:pt x="3932" y="2807"/>
                    <a:pt x="4119" y="2870"/>
                  </a:cubicBezTo>
                  <a:cubicBezTo>
                    <a:pt x="4168" y="2886"/>
                    <a:pt x="4223" y="2893"/>
                    <a:pt x="4254" y="2928"/>
                  </a:cubicBezTo>
                  <a:cubicBezTo>
                    <a:pt x="4449" y="3151"/>
                    <a:pt x="4707" y="3272"/>
                    <a:pt x="4968" y="3396"/>
                  </a:cubicBezTo>
                  <a:cubicBezTo>
                    <a:pt x="5207" y="3508"/>
                    <a:pt x="5434" y="3648"/>
                    <a:pt x="5656" y="3790"/>
                  </a:cubicBezTo>
                  <a:cubicBezTo>
                    <a:pt x="5678" y="3804"/>
                    <a:pt x="5699" y="3808"/>
                    <a:pt x="5718" y="3808"/>
                  </a:cubicBezTo>
                  <a:cubicBezTo>
                    <a:pt x="5742" y="3808"/>
                    <a:pt x="5765" y="3803"/>
                    <a:pt x="5790" y="3803"/>
                  </a:cubicBezTo>
                  <a:cubicBezTo>
                    <a:pt x="5806" y="3803"/>
                    <a:pt x="5824" y="3805"/>
                    <a:pt x="5843" y="3813"/>
                  </a:cubicBezTo>
                  <a:cubicBezTo>
                    <a:pt x="5886" y="4003"/>
                    <a:pt x="6081" y="4057"/>
                    <a:pt x="6225" y="4161"/>
                  </a:cubicBezTo>
                  <a:cubicBezTo>
                    <a:pt x="6341" y="4245"/>
                    <a:pt x="6443" y="4330"/>
                    <a:pt x="6501" y="4461"/>
                  </a:cubicBezTo>
                  <a:cubicBezTo>
                    <a:pt x="6514" y="4471"/>
                    <a:pt x="6527" y="4475"/>
                    <a:pt x="6540" y="4475"/>
                  </a:cubicBezTo>
                  <a:cubicBezTo>
                    <a:pt x="6569" y="4475"/>
                    <a:pt x="6598" y="4457"/>
                    <a:pt x="6627" y="4457"/>
                  </a:cubicBezTo>
                  <a:cubicBezTo>
                    <a:pt x="6634" y="4457"/>
                    <a:pt x="6642" y="4458"/>
                    <a:pt x="6650" y="4461"/>
                  </a:cubicBezTo>
                  <a:cubicBezTo>
                    <a:pt x="6687" y="4500"/>
                    <a:pt x="6724" y="4541"/>
                    <a:pt x="6760" y="4579"/>
                  </a:cubicBezTo>
                  <a:cubicBezTo>
                    <a:pt x="6749" y="4605"/>
                    <a:pt x="6743" y="4624"/>
                    <a:pt x="6739" y="4631"/>
                  </a:cubicBezTo>
                  <a:cubicBezTo>
                    <a:pt x="7274" y="4937"/>
                    <a:pt x="7842" y="5187"/>
                    <a:pt x="8285" y="5632"/>
                  </a:cubicBezTo>
                  <a:lnTo>
                    <a:pt x="8288" y="5634"/>
                  </a:lnTo>
                  <a:cubicBezTo>
                    <a:pt x="8380" y="5641"/>
                    <a:pt x="8435" y="5688"/>
                    <a:pt x="8454" y="5781"/>
                  </a:cubicBezTo>
                  <a:cubicBezTo>
                    <a:pt x="8472" y="5882"/>
                    <a:pt x="8538" y="5923"/>
                    <a:pt x="8650" y="5923"/>
                  </a:cubicBezTo>
                  <a:cubicBezTo>
                    <a:pt x="8658" y="5923"/>
                    <a:pt x="8666" y="5922"/>
                    <a:pt x="8675" y="5922"/>
                  </a:cubicBezTo>
                  <a:cubicBezTo>
                    <a:pt x="8704" y="6161"/>
                    <a:pt x="9005" y="6176"/>
                    <a:pt x="9084" y="6394"/>
                  </a:cubicBezTo>
                  <a:cubicBezTo>
                    <a:pt x="9340" y="6466"/>
                    <a:pt x="9583" y="6561"/>
                    <a:pt x="9729" y="6810"/>
                  </a:cubicBezTo>
                  <a:cubicBezTo>
                    <a:pt x="9796" y="6876"/>
                    <a:pt x="9913" y="6822"/>
                    <a:pt x="9977" y="6911"/>
                  </a:cubicBezTo>
                  <a:cubicBezTo>
                    <a:pt x="9954" y="6928"/>
                    <a:pt x="9930" y="6945"/>
                    <a:pt x="9897" y="6970"/>
                  </a:cubicBezTo>
                  <a:cubicBezTo>
                    <a:pt x="9910" y="7058"/>
                    <a:pt x="10066" y="7046"/>
                    <a:pt x="10051" y="7149"/>
                  </a:cubicBezTo>
                  <a:cubicBezTo>
                    <a:pt x="10035" y="7252"/>
                    <a:pt x="10196" y="7147"/>
                    <a:pt x="10181" y="7286"/>
                  </a:cubicBezTo>
                  <a:cubicBezTo>
                    <a:pt x="10176" y="7339"/>
                    <a:pt x="10218" y="7349"/>
                    <a:pt x="10271" y="7349"/>
                  </a:cubicBezTo>
                  <a:cubicBezTo>
                    <a:pt x="10308" y="7349"/>
                    <a:pt x="10352" y="7344"/>
                    <a:pt x="10388" y="7344"/>
                  </a:cubicBezTo>
                  <a:cubicBezTo>
                    <a:pt x="10396" y="7344"/>
                    <a:pt x="10403" y="7344"/>
                    <a:pt x="10410" y="7345"/>
                  </a:cubicBezTo>
                  <a:cubicBezTo>
                    <a:pt x="10420" y="7437"/>
                    <a:pt x="10554" y="7475"/>
                    <a:pt x="10512" y="7590"/>
                  </a:cubicBezTo>
                  <a:cubicBezTo>
                    <a:pt x="10599" y="7593"/>
                    <a:pt x="10687" y="7596"/>
                    <a:pt x="10776" y="7599"/>
                  </a:cubicBezTo>
                  <a:cubicBezTo>
                    <a:pt x="10795" y="7578"/>
                    <a:pt x="10814" y="7556"/>
                    <a:pt x="10839" y="7528"/>
                  </a:cubicBezTo>
                  <a:cubicBezTo>
                    <a:pt x="10855" y="7551"/>
                    <a:pt x="10872" y="7573"/>
                    <a:pt x="10898" y="7606"/>
                  </a:cubicBezTo>
                  <a:cubicBezTo>
                    <a:pt x="10899" y="7607"/>
                    <a:pt x="10901" y="7607"/>
                    <a:pt x="10902" y="7607"/>
                  </a:cubicBezTo>
                  <a:cubicBezTo>
                    <a:pt x="10988" y="7607"/>
                    <a:pt x="10963" y="7468"/>
                    <a:pt x="11075" y="7462"/>
                  </a:cubicBezTo>
                  <a:lnTo>
                    <a:pt x="11075" y="7462"/>
                  </a:lnTo>
                  <a:cubicBezTo>
                    <a:pt x="11091" y="7522"/>
                    <a:pt x="11050" y="7601"/>
                    <a:pt x="11099" y="7669"/>
                  </a:cubicBezTo>
                  <a:cubicBezTo>
                    <a:pt x="11131" y="7674"/>
                    <a:pt x="11169" y="7680"/>
                    <a:pt x="11212" y="7689"/>
                  </a:cubicBezTo>
                  <a:cubicBezTo>
                    <a:pt x="11207" y="7715"/>
                    <a:pt x="11201" y="7741"/>
                    <a:pt x="11195" y="7774"/>
                  </a:cubicBezTo>
                  <a:cubicBezTo>
                    <a:pt x="11214" y="7777"/>
                    <a:pt x="11232" y="7779"/>
                    <a:pt x="11249" y="7779"/>
                  </a:cubicBezTo>
                  <a:cubicBezTo>
                    <a:pt x="11407" y="7779"/>
                    <a:pt x="11513" y="7661"/>
                    <a:pt x="11642" y="7579"/>
                  </a:cubicBezTo>
                  <a:cubicBezTo>
                    <a:pt x="11595" y="7309"/>
                    <a:pt x="11340" y="7195"/>
                    <a:pt x="11209" y="6985"/>
                  </a:cubicBezTo>
                  <a:cubicBezTo>
                    <a:pt x="11176" y="6986"/>
                    <a:pt x="11143" y="6987"/>
                    <a:pt x="11111" y="6987"/>
                  </a:cubicBezTo>
                  <a:cubicBezTo>
                    <a:pt x="11046" y="6987"/>
                    <a:pt x="10981" y="6983"/>
                    <a:pt x="10917" y="6963"/>
                  </a:cubicBezTo>
                  <a:cubicBezTo>
                    <a:pt x="10879" y="6926"/>
                    <a:pt x="10865" y="6881"/>
                    <a:pt x="10877" y="6822"/>
                  </a:cubicBezTo>
                  <a:lnTo>
                    <a:pt x="10877" y="6822"/>
                  </a:lnTo>
                  <a:cubicBezTo>
                    <a:pt x="10903" y="6827"/>
                    <a:pt x="10929" y="6832"/>
                    <a:pt x="10959" y="6839"/>
                  </a:cubicBezTo>
                  <a:cubicBezTo>
                    <a:pt x="11019" y="6693"/>
                    <a:pt x="10831" y="6651"/>
                    <a:pt x="10828" y="6532"/>
                  </a:cubicBezTo>
                  <a:cubicBezTo>
                    <a:pt x="10765" y="6505"/>
                    <a:pt x="10686" y="6520"/>
                    <a:pt x="10634" y="6461"/>
                  </a:cubicBezTo>
                  <a:cubicBezTo>
                    <a:pt x="10641" y="6443"/>
                    <a:pt x="10649" y="6424"/>
                    <a:pt x="10657" y="6405"/>
                  </a:cubicBezTo>
                  <a:cubicBezTo>
                    <a:pt x="10643" y="6343"/>
                    <a:pt x="10550" y="6348"/>
                    <a:pt x="10572" y="6272"/>
                  </a:cubicBezTo>
                  <a:lnTo>
                    <a:pt x="10572" y="6272"/>
                  </a:lnTo>
                  <a:cubicBezTo>
                    <a:pt x="10499" y="6278"/>
                    <a:pt x="10450" y="6283"/>
                    <a:pt x="10402" y="6287"/>
                  </a:cubicBezTo>
                  <a:cubicBezTo>
                    <a:pt x="10386" y="6206"/>
                    <a:pt x="10507" y="6153"/>
                    <a:pt x="10429" y="6053"/>
                  </a:cubicBezTo>
                  <a:lnTo>
                    <a:pt x="10429" y="6053"/>
                  </a:lnTo>
                  <a:cubicBezTo>
                    <a:pt x="10371" y="6073"/>
                    <a:pt x="10366" y="6140"/>
                    <a:pt x="10323" y="6187"/>
                  </a:cubicBezTo>
                  <a:cubicBezTo>
                    <a:pt x="10292" y="6172"/>
                    <a:pt x="10259" y="6156"/>
                    <a:pt x="10228" y="6141"/>
                  </a:cubicBezTo>
                  <a:cubicBezTo>
                    <a:pt x="10230" y="6056"/>
                    <a:pt x="10302" y="6027"/>
                    <a:pt x="10346" y="5977"/>
                  </a:cubicBezTo>
                  <a:cubicBezTo>
                    <a:pt x="10348" y="5905"/>
                    <a:pt x="10335" y="5837"/>
                    <a:pt x="10282" y="5775"/>
                  </a:cubicBezTo>
                  <a:cubicBezTo>
                    <a:pt x="10260" y="5793"/>
                    <a:pt x="10242" y="5810"/>
                    <a:pt x="10217" y="5832"/>
                  </a:cubicBezTo>
                  <a:cubicBezTo>
                    <a:pt x="10166" y="5755"/>
                    <a:pt x="10117" y="5673"/>
                    <a:pt x="10061" y="5597"/>
                  </a:cubicBezTo>
                  <a:cubicBezTo>
                    <a:pt x="10004" y="5523"/>
                    <a:pt x="9968" y="5439"/>
                    <a:pt x="9845" y="5420"/>
                  </a:cubicBezTo>
                  <a:cubicBezTo>
                    <a:pt x="9698" y="5398"/>
                    <a:pt x="9667" y="5217"/>
                    <a:pt x="9543" y="5154"/>
                  </a:cubicBezTo>
                  <a:cubicBezTo>
                    <a:pt x="9557" y="5108"/>
                    <a:pt x="9565" y="5079"/>
                    <a:pt x="9579" y="5031"/>
                  </a:cubicBezTo>
                  <a:cubicBezTo>
                    <a:pt x="9196" y="4765"/>
                    <a:pt x="8917" y="4351"/>
                    <a:pt x="8460" y="4171"/>
                  </a:cubicBezTo>
                  <a:cubicBezTo>
                    <a:pt x="8444" y="4036"/>
                    <a:pt x="8354" y="3956"/>
                    <a:pt x="8054" y="3795"/>
                  </a:cubicBezTo>
                  <a:cubicBezTo>
                    <a:pt x="8021" y="3817"/>
                    <a:pt x="8010" y="3871"/>
                    <a:pt x="7962" y="3871"/>
                  </a:cubicBezTo>
                  <a:cubicBezTo>
                    <a:pt x="7954" y="3871"/>
                    <a:pt x="7945" y="3869"/>
                    <a:pt x="7935" y="3866"/>
                  </a:cubicBezTo>
                  <a:cubicBezTo>
                    <a:pt x="7873" y="3830"/>
                    <a:pt x="7915" y="3783"/>
                    <a:pt x="7933" y="3720"/>
                  </a:cubicBezTo>
                  <a:cubicBezTo>
                    <a:pt x="7739" y="3674"/>
                    <a:pt x="7557" y="3603"/>
                    <a:pt x="7457" y="3412"/>
                  </a:cubicBezTo>
                  <a:cubicBezTo>
                    <a:pt x="7368" y="3396"/>
                    <a:pt x="7281" y="3379"/>
                    <a:pt x="7206" y="3364"/>
                  </a:cubicBezTo>
                  <a:cubicBezTo>
                    <a:pt x="7110" y="3334"/>
                    <a:pt x="7093" y="3211"/>
                    <a:pt x="6989" y="3211"/>
                  </a:cubicBezTo>
                  <a:cubicBezTo>
                    <a:pt x="6988" y="3211"/>
                    <a:pt x="6986" y="3211"/>
                    <a:pt x="6984" y="3211"/>
                  </a:cubicBezTo>
                  <a:cubicBezTo>
                    <a:pt x="6972" y="3227"/>
                    <a:pt x="6959" y="3243"/>
                    <a:pt x="6946" y="3260"/>
                  </a:cubicBezTo>
                  <a:cubicBezTo>
                    <a:pt x="6849" y="3205"/>
                    <a:pt x="6812" y="3101"/>
                    <a:pt x="6752" y="3015"/>
                  </a:cubicBezTo>
                  <a:cubicBezTo>
                    <a:pt x="6666" y="2965"/>
                    <a:pt x="6558" y="2975"/>
                    <a:pt x="6473" y="2912"/>
                  </a:cubicBezTo>
                  <a:cubicBezTo>
                    <a:pt x="6399" y="2859"/>
                    <a:pt x="6313" y="2822"/>
                    <a:pt x="6215" y="2768"/>
                  </a:cubicBezTo>
                  <a:cubicBezTo>
                    <a:pt x="6157" y="2617"/>
                    <a:pt x="6036" y="2505"/>
                    <a:pt x="5878" y="2428"/>
                  </a:cubicBezTo>
                  <a:cubicBezTo>
                    <a:pt x="5776" y="2380"/>
                    <a:pt x="5680" y="2321"/>
                    <a:pt x="5583" y="2265"/>
                  </a:cubicBezTo>
                  <a:cubicBezTo>
                    <a:pt x="5534" y="2237"/>
                    <a:pt x="5511" y="2163"/>
                    <a:pt x="5445" y="2163"/>
                  </a:cubicBezTo>
                  <a:cubicBezTo>
                    <a:pt x="5436" y="2163"/>
                    <a:pt x="5426" y="2165"/>
                    <a:pt x="5416" y="2168"/>
                  </a:cubicBezTo>
                  <a:cubicBezTo>
                    <a:pt x="5410" y="1907"/>
                    <a:pt x="5115" y="2036"/>
                    <a:pt x="5016" y="1865"/>
                  </a:cubicBezTo>
                  <a:cubicBezTo>
                    <a:pt x="4929" y="1713"/>
                    <a:pt x="4736" y="1645"/>
                    <a:pt x="4577" y="1555"/>
                  </a:cubicBezTo>
                  <a:cubicBezTo>
                    <a:pt x="4445" y="1481"/>
                    <a:pt x="4293" y="1494"/>
                    <a:pt x="4152" y="1441"/>
                  </a:cubicBezTo>
                  <a:cubicBezTo>
                    <a:pt x="4014" y="1389"/>
                    <a:pt x="3903" y="1294"/>
                    <a:pt x="3771" y="1238"/>
                  </a:cubicBezTo>
                  <a:cubicBezTo>
                    <a:pt x="3666" y="1195"/>
                    <a:pt x="3566" y="1146"/>
                    <a:pt x="3450" y="1134"/>
                  </a:cubicBezTo>
                  <a:cubicBezTo>
                    <a:pt x="3456" y="1109"/>
                    <a:pt x="3461" y="1090"/>
                    <a:pt x="3473" y="1048"/>
                  </a:cubicBezTo>
                  <a:cubicBezTo>
                    <a:pt x="3369" y="987"/>
                    <a:pt x="3274" y="903"/>
                    <a:pt x="3135" y="903"/>
                  </a:cubicBezTo>
                  <a:cubicBezTo>
                    <a:pt x="3133" y="903"/>
                    <a:pt x="3130" y="903"/>
                    <a:pt x="3128" y="903"/>
                  </a:cubicBezTo>
                  <a:cubicBezTo>
                    <a:pt x="3139" y="863"/>
                    <a:pt x="3145" y="843"/>
                    <a:pt x="3152" y="819"/>
                  </a:cubicBezTo>
                  <a:cubicBezTo>
                    <a:pt x="3057" y="800"/>
                    <a:pt x="2963" y="782"/>
                    <a:pt x="2870" y="763"/>
                  </a:cubicBezTo>
                  <a:cubicBezTo>
                    <a:pt x="2800" y="686"/>
                    <a:pt x="2732" y="614"/>
                    <a:pt x="2658" y="534"/>
                  </a:cubicBezTo>
                  <a:cubicBezTo>
                    <a:pt x="2532" y="503"/>
                    <a:pt x="2417" y="444"/>
                    <a:pt x="2300" y="359"/>
                  </a:cubicBezTo>
                  <a:cubicBezTo>
                    <a:pt x="2155" y="252"/>
                    <a:pt x="1954" y="223"/>
                    <a:pt x="1776" y="164"/>
                  </a:cubicBezTo>
                  <a:cubicBezTo>
                    <a:pt x="1644" y="119"/>
                    <a:pt x="1511" y="81"/>
                    <a:pt x="1353" y="33"/>
                  </a:cubicBezTo>
                  <a:cubicBezTo>
                    <a:pt x="1301" y="48"/>
                    <a:pt x="1224" y="69"/>
                    <a:pt x="1148" y="91"/>
                  </a:cubicBezTo>
                  <a:cubicBezTo>
                    <a:pt x="1110" y="59"/>
                    <a:pt x="1065" y="55"/>
                    <a:pt x="1022" y="55"/>
                  </a:cubicBezTo>
                  <a:cubicBezTo>
                    <a:pt x="1003" y="55"/>
                    <a:pt x="984" y="56"/>
                    <a:pt x="967" y="56"/>
                  </a:cubicBezTo>
                  <a:cubicBezTo>
                    <a:pt x="940" y="56"/>
                    <a:pt x="916" y="53"/>
                    <a:pt x="898" y="42"/>
                  </a:cubicBezTo>
                  <a:cubicBezTo>
                    <a:pt x="864" y="22"/>
                    <a:pt x="829" y="17"/>
                    <a:pt x="795" y="17"/>
                  </a:cubicBezTo>
                  <a:cubicBezTo>
                    <a:pt x="761" y="17"/>
                    <a:pt x="728" y="22"/>
                    <a:pt x="695" y="22"/>
                  </a:cubicBezTo>
                  <a:cubicBezTo>
                    <a:pt x="664" y="22"/>
                    <a:pt x="634" y="18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4778525" y="838625"/>
              <a:ext cx="281325" cy="187300"/>
            </a:xfrm>
            <a:custGeom>
              <a:avLst/>
              <a:gdLst/>
              <a:ahLst/>
              <a:cxnLst/>
              <a:rect l="l" t="t" r="r" b="b"/>
              <a:pathLst>
                <a:path w="11253" h="7492" extrusionOk="0">
                  <a:moveTo>
                    <a:pt x="1401" y="948"/>
                  </a:moveTo>
                  <a:cubicBezTo>
                    <a:pt x="1410" y="952"/>
                    <a:pt x="1423" y="954"/>
                    <a:pt x="1426" y="961"/>
                  </a:cubicBezTo>
                  <a:cubicBezTo>
                    <a:pt x="1429" y="968"/>
                    <a:pt x="1421" y="984"/>
                    <a:pt x="1415" y="986"/>
                  </a:cubicBezTo>
                  <a:cubicBezTo>
                    <a:pt x="1414" y="986"/>
                    <a:pt x="1413" y="986"/>
                    <a:pt x="1413" y="986"/>
                  </a:cubicBezTo>
                  <a:cubicBezTo>
                    <a:pt x="1406" y="986"/>
                    <a:pt x="1397" y="978"/>
                    <a:pt x="1389" y="974"/>
                  </a:cubicBezTo>
                  <a:cubicBezTo>
                    <a:pt x="1393" y="966"/>
                    <a:pt x="1397" y="956"/>
                    <a:pt x="1401" y="948"/>
                  </a:cubicBezTo>
                  <a:close/>
                  <a:moveTo>
                    <a:pt x="250" y="0"/>
                  </a:moveTo>
                  <a:cubicBezTo>
                    <a:pt x="201" y="29"/>
                    <a:pt x="239" y="76"/>
                    <a:pt x="214" y="114"/>
                  </a:cubicBezTo>
                  <a:cubicBezTo>
                    <a:pt x="165" y="94"/>
                    <a:pt x="113" y="72"/>
                    <a:pt x="60" y="51"/>
                  </a:cubicBezTo>
                  <a:cubicBezTo>
                    <a:pt x="43" y="78"/>
                    <a:pt x="27" y="105"/>
                    <a:pt x="0" y="150"/>
                  </a:cubicBezTo>
                  <a:cubicBezTo>
                    <a:pt x="176" y="265"/>
                    <a:pt x="268" y="466"/>
                    <a:pt x="445" y="566"/>
                  </a:cubicBezTo>
                  <a:cubicBezTo>
                    <a:pt x="427" y="624"/>
                    <a:pt x="419" y="652"/>
                    <a:pt x="410" y="682"/>
                  </a:cubicBezTo>
                  <a:cubicBezTo>
                    <a:pt x="428" y="693"/>
                    <a:pt x="444" y="697"/>
                    <a:pt x="457" y="697"/>
                  </a:cubicBezTo>
                  <a:cubicBezTo>
                    <a:pt x="510" y="697"/>
                    <a:pt x="526" y="621"/>
                    <a:pt x="551" y="606"/>
                  </a:cubicBezTo>
                  <a:cubicBezTo>
                    <a:pt x="554" y="606"/>
                    <a:pt x="558" y="606"/>
                    <a:pt x="562" y="606"/>
                  </a:cubicBezTo>
                  <a:cubicBezTo>
                    <a:pt x="693" y="606"/>
                    <a:pt x="733" y="745"/>
                    <a:pt x="841" y="745"/>
                  </a:cubicBezTo>
                  <a:cubicBezTo>
                    <a:pt x="846" y="745"/>
                    <a:pt x="850" y="745"/>
                    <a:pt x="855" y="744"/>
                  </a:cubicBezTo>
                  <a:cubicBezTo>
                    <a:pt x="890" y="831"/>
                    <a:pt x="949" y="850"/>
                    <a:pt x="1015" y="850"/>
                  </a:cubicBezTo>
                  <a:cubicBezTo>
                    <a:pt x="1055" y="850"/>
                    <a:pt x="1099" y="843"/>
                    <a:pt x="1140" y="840"/>
                  </a:cubicBezTo>
                  <a:lnTo>
                    <a:pt x="1140" y="840"/>
                  </a:lnTo>
                  <a:cubicBezTo>
                    <a:pt x="1133" y="866"/>
                    <a:pt x="1128" y="885"/>
                    <a:pt x="1121" y="910"/>
                  </a:cubicBezTo>
                  <a:cubicBezTo>
                    <a:pt x="1124" y="938"/>
                    <a:pt x="1140" y="944"/>
                    <a:pt x="1159" y="944"/>
                  </a:cubicBezTo>
                  <a:cubicBezTo>
                    <a:pt x="1175" y="944"/>
                    <a:pt x="1195" y="939"/>
                    <a:pt x="1211" y="939"/>
                  </a:cubicBezTo>
                  <a:cubicBezTo>
                    <a:pt x="1232" y="939"/>
                    <a:pt x="1248" y="947"/>
                    <a:pt x="1251" y="978"/>
                  </a:cubicBezTo>
                  <a:lnTo>
                    <a:pt x="1254" y="980"/>
                  </a:lnTo>
                  <a:cubicBezTo>
                    <a:pt x="1257" y="980"/>
                    <a:pt x="1260" y="980"/>
                    <a:pt x="1263" y="980"/>
                  </a:cubicBezTo>
                  <a:cubicBezTo>
                    <a:pt x="1346" y="980"/>
                    <a:pt x="1322" y="1066"/>
                    <a:pt x="1363" y="1114"/>
                  </a:cubicBezTo>
                  <a:cubicBezTo>
                    <a:pt x="1365" y="1114"/>
                    <a:pt x="1368" y="1114"/>
                    <a:pt x="1370" y="1114"/>
                  </a:cubicBezTo>
                  <a:cubicBezTo>
                    <a:pt x="1614" y="1114"/>
                    <a:pt x="1777" y="1360"/>
                    <a:pt x="2024" y="1360"/>
                  </a:cubicBezTo>
                  <a:cubicBezTo>
                    <a:pt x="2034" y="1360"/>
                    <a:pt x="2044" y="1360"/>
                    <a:pt x="2054" y="1359"/>
                  </a:cubicBezTo>
                  <a:cubicBezTo>
                    <a:pt x="2067" y="1398"/>
                    <a:pt x="2078" y="1427"/>
                    <a:pt x="2089" y="1455"/>
                  </a:cubicBezTo>
                  <a:cubicBezTo>
                    <a:pt x="2269" y="1555"/>
                    <a:pt x="2484" y="1573"/>
                    <a:pt x="2656" y="1693"/>
                  </a:cubicBezTo>
                  <a:cubicBezTo>
                    <a:pt x="2648" y="1716"/>
                    <a:pt x="2641" y="1735"/>
                    <a:pt x="2629" y="1768"/>
                  </a:cubicBezTo>
                  <a:cubicBezTo>
                    <a:pt x="2632" y="1768"/>
                    <a:pt x="2635" y="1768"/>
                    <a:pt x="2638" y="1768"/>
                  </a:cubicBezTo>
                  <a:cubicBezTo>
                    <a:pt x="2739" y="1768"/>
                    <a:pt x="2792" y="1851"/>
                    <a:pt x="2856" y="1906"/>
                  </a:cubicBezTo>
                  <a:cubicBezTo>
                    <a:pt x="2887" y="1932"/>
                    <a:pt x="2922" y="1939"/>
                    <a:pt x="2956" y="1939"/>
                  </a:cubicBezTo>
                  <a:cubicBezTo>
                    <a:pt x="2990" y="1939"/>
                    <a:pt x="3024" y="1933"/>
                    <a:pt x="3055" y="1933"/>
                  </a:cubicBezTo>
                  <a:cubicBezTo>
                    <a:pt x="3087" y="1933"/>
                    <a:pt x="3116" y="1939"/>
                    <a:pt x="3138" y="1966"/>
                  </a:cubicBezTo>
                  <a:cubicBezTo>
                    <a:pt x="3193" y="2028"/>
                    <a:pt x="3208" y="2137"/>
                    <a:pt x="3307" y="2147"/>
                  </a:cubicBezTo>
                  <a:cubicBezTo>
                    <a:pt x="3410" y="2157"/>
                    <a:pt x="3500" y="2229"/>
                    <a:pt x="3603" y="2229"/>
                  </a:cubicBezTo>
                  <a:cubicBezTo>
                    <a:pt x="3627" y="2229"/>
                    <a:pt x="3652" y="2225"/>
                    <a:pt x="3677" y="2216"/>
                  </a:cubicBezTo>
                  <a:cubicBezTo>
                    <a:pt x="3855" y="2372"/>
                    <a:pt x="4120" y="2387"/>
                    <a:pt x="4283" y="2592"/>
                  </a:cubicBezTo>
                  <a:cubicBezTo>
                    <a:pt x="4313" y="2588"/>
                    <a:pt x="4351" y="2583"/>
                    <a:pt x="4394" y="2577"/>
                  </a:cubicBezTo>
                  <a:cubicBezTo>
                    <a:pt x="4613" y="2707"/>
                    <a:pt x="4742" y="2968"/>
                    <a:pt x="5018" y="3026"/>
                  </a:cubicBezTo>
                  <a:lnTo>
                    <a:pt x="5021" y="3028"/>
                  </a:lnTo>
                  <a:cubicBezTo>
                    <a:pt x="5111" y="3087"/>
                    <a:pt x="5196" y="3152"/>
                    <a:pt x="5290" y="3203"/>
                  </a:cubicBezTo>
                  <a:cubicBezTo>
                    <a:pt x="5374" y="3248"/>
                    <a:pt x="5444" y="3299"/>
                    <a:pt x="5441" y="3400"/>
                  </a:cubicBezTo>
                  <a:cubicBezTo>
                    <a:pt x="5602" y="3450"/>
                    <a:pt x="5744" y="3494"/>
                    <a:pt x="5903" y="3543"/>
                  </a:cubicBezTo>
                  <a:cubicBezTo>
                    <a:pt x="5987" y="3714"/>
                    <a:pt x="6201" y="3743"/>
                    <a:pt x="6334" y="3871"/>
                  </a:cubicBezTo>
                  <a:cubicBezTo>
                    <a:pt x="6424" y="3957"/>
                    <a:pt x="6525" y="3964"/>
                    <a:pt x="6626" y="3964"/>
                  </a:cubicBezTo>
                  <a:cubicBezTo>
                    <a:pt x="6648" y="3964"/>
                    <a:pt x="6669" y="3964"/>
                    <a:pt x="6691" y="3964"/>
                  </a:cubicBezTo>
                  <a:cubicBezTo>
                    <a:pt x="6752" y="3964"/>
                    <a:pt x="6813" y="3967"/>
                    <a:pt x="6871" y="3989"/>
                  </a:cubicBezTo>
                  <a:cubicBezTo>
                    <a:pt x="6863" y="4027"/>
                    <a:pt x="6854" y="4064"/>
                    <a:pt x="6846" y="4104"/>
                  </a:cubicBezTo>
                  <a:cubicBezTo>
                    <a:pt x="6927" y="4174"/>
                    <a:pt x="7007" y="4229"/>
                    <a:pt x="7117" y="4229"/>
                  </a:cubicBezTo>
                  <a:cubicBezTo>
                    <a:pt x="7176" y="4278"/>
                    <a:pt x="7164" y="4394"/>
                    <a:pt x="7267" y="4402"/>
                  </a:cubicBezTo>
                  <a:cubicBezTo>
                    <a:pt x="7455" y="4417"/>
                    <a:pt x="7560" y="4548"/>
                    <a:pt x="7653" y="4688"/>
                  </a:cubicBezTo>
                  <a:cubicBezTo>
                    <a:pt x="7696" y="4753"/>
                    <a:pt x="7760" y="4777"/>
                    <a:pt x="7820" y="4811"/>
                  </a:cubicBezTo>
                  <a:cubicBezTo>
                    <a:pt x="7935" y="4877"/>
                    <a:pt x="8041" y="4949"/>
                    <a:pt x="8087" y="5082"/>
                  </a:cubicBezTo>
                  <a:lnTo>
                    <a:pt x="8089" y="5083"/>
                  </a:lnTo>
                  <a:cubicBezTo>
                    <a:pt x="8120" y="5077"/>
                    <a:pt x="8150" y="5072"/>
                    <a:pt x="8182" y="5066"/>
                  </a:cubicBezTo>
                  <a:cubicBezTo>
                    <a:pt x="8248" y="5186"/>
                    <a:pt x="8359" y="5279"/>
                    <a:pt x="8374" y="5415"/>
                  </a:cubicBezTo>
                  <a:cubicBezTo>
                    <a:pt x="8385" y="5419"/>
                    <a:pt x="8393" y="5421"/>
                    <a:pt x="8400" y="5421"/>
                  </a:cubicBezTo>
                  <a:cubicBezTo>
                    <a:pt x="8431" y="5421"/>
                    <a:pt x="8437" y="5390"/>
                    <a:pt x="8460" y="5373"/>
                  </a:cubicBezTo>
                  <a:cubicBezTo>
                    <a:pt x="8488" y="5386"/>
                    <a:pt x="8522" y="5403"/>
                    <a:pt x="8556" y="5419"/>
                  </a:cubicBezTo>
                  <a:cubicBezTo>
                    <a:pt x="8547" y="5469"/>
                    <a:pt x="8504" y="5513"/>
                    <a:pt x="8556" y="5563"/>
                  </a:cubicBezTo>
                  <a:cubicBezTo>
                    <a:pt x="8568" y="5571"/>
                    <a:pt x="8580" y="5574"/>
                    <a:pt x="8593" y="5574"/>
                  </a:cubicBezTo>
                  <a:cubicBezTo>
                    <a:pt x="8621" y="5574"/>
                    <a:pt x="8651" y="5559"/>
                    <a:pt x="8682" y="5559"/>
                  </a:cubicBezTo>
                  <a:cubicBezTo>
                    <a:pt x="8689" y="5559"/>
                    <a:pt x="8696" y="5560"/>
                    <a:pt x="8703" y="5561"/>
                  </a:cubicBezTo>
                  <a:cubicBezTo>
                    <a:pt x="8787" y="5625"/>
                    <a:pt x="8828" y="5756"/>
                    <a:pt x="8964" y="5756"/>
                  </a:cubicBezTo>
                  <a:cubicBezTo>
                    <a:pt x="8959" y="5782"/>
                    <a:pt x="8954" y="5808"/>
                    <a:pt x="8949" y="5836"/>
                  </a:cubicBezTo>
                  <a:cubicBezTo>
                    <a:pt x="9024" y="5848"/>
                    <a:pt x="9093" y="5860"/>
                    <a:pt x="9165" y="5872"/>
                  </a:cubicBezTo>
                  <a:cubicBezTo>
                    <a:pt x="9287" y="6006"/>
                    <a:pt x="9490" y="6056"/>
                    <a:pt x="9574" y="6238"/>
                  </a:cubicBezTo>
                  <a:cubicBezTo>
                    <a:pt x="9625" y="6226"/>
                    <a:pt x="9635" y="6161"/>
                    <a:pt x="9685" y="6161"/>
                  </a:cubicBezTo>
                  <a:cubicBezTo>
                    <a:pt x="9689" y="6161"/>
                    <a:pt x="9693" y="6162"/>
                    <a:pt x="9698" y="6163"/>
                  </a:cubicBezTo>
                  <a:cubicBezTo>
                    <a:pt x="9742" y="6326"/>
                    <a:pt x="9900" y="6460"/>
                    <a:pt x="10394" y="6744"/>
                  </a:cubicBezTo>
                  <a:cubicBezTo>
                    <a:pt x="10387" y="6770"/>
                    <a:pt x="10381" y="6798"/>
                    <a:pt x="10373" y="6827"/>
                  </a:cubicBezTo>
                  <a:cubicBezTo>
                    <a:pt x="10386" y="6833"/>
                    <a:pt x="10400" y="6835"/>
                    <a:pt x="10414" y="6835"/>
                  </a:cubicBezTo>
                  <a:cubicBezTo>
                    <a:pt x="10451" y="6835"/>
                    <a:pt x="10489" y="6821"/>
                    <a:pt x="10525" y="6821"/>
                  </a:cubicBezTo>
                  <a:cubicBezTo>
                    <a:pt x="10551" y="6821"/>
                    <a:pt x="10576" y="6828"/>
                    <a:pt x="10597" y="6855"/>
                  </a:cubicBezTo>
                  <a:cubicBezTo>
                    <a:pt x="10684" y="6917"/>
                    <a:pt x="10648" y="6997"/>
                    <a:pt x="10641" y="7072"/>
                  </a:cubicBezTo>
                  <a:cubicBezTo>
                    <a:pt x="10655" y="7079"/>
                    <a:pt x="10668" y="7082"/>
                    <a:pt x="10682" y="7082"/>
                  </a:cubicBezTo>
                  <a:cubicBezTo>
                    <a:pt x="10727" y="7082"/>
                    <a:pt x="10772" y="7049"/>
                    <a:pt x="10817" y="7049"/>
                  </a:cubicBezTo>
                  <a:cubicBezTo>
                    <a:pt x="10834" y="7049"/>
                    <a:pt x="10850" y="7053"/>
                    <a:pt x="10867" y="7065"/>
                  </a:cubicBezTo>
                  <a:cubicBezTo>
                    <a:pt x="10837" y="7091"/>
                    <a:pt x="10810" y="7117"/>
                    <a:pt x="10775" y="7149"/>
                  </a:cubicBezTo>
                  <a:cubicBezTo>
                    <a:pt x="10924" y="7226"/>
                    <a:pt x="11059" y="7312"/>
                    <a:pt x="11151" y="7492"/>
                  </a:cubicBezTo>
                  <a:cubicBezTo>
                    <a:pt x="11193" y="7399"/>
                    <a:pt x="11223" y="7335"/>
                    <a:pt x="11253" y="7269"/>
                  </a:cubicBezTo>
                  <a:cubicBezTo>
                    <a:pt x="11207" y="7234"/>
                    <a:pt x="11153" y="7206"/>
                    <a:pt x="11190" y="7126"/>
                  </a:cubicBezTo>
                  <a:cubicBezTo>
                    <a:pt x="11223" y="7051"/>
                    <a:pt x="11101" y="7056"/>
                    <a:pt x="11107" y="6989"/>
                  </a:cubicBezTo>
                  <a:cubicBezTo>
                    <a:pt x="11028" y="6965"/>
                    <a:pt x="10947" y="6959"/>
                    <a:pt x="10869" y="6959"/>
                  </a:cubicBezTo>
                  <a:cubicBezTo>
                    <a:pt x="10844" y="6959"/>
                    <a:pt x="10820" y="6959"/>
                    <a:pt x="10796" y="6960"/>
                  </a:cubicBezTo>
                  <a:cubicBezTo>
                    <a:pt x="10749" y="6831"/>
                    <a:pt x="10872" y="6804"/>
                    <a:pt x="10906" y="6727"/>
                  </a:cubicBezTo>
                  <a:cubicBezTo>
                    <a:pt x="10790" y="6719"/>
                    <a:pt x="10692" y="6679"/>
                    <a:pt x="10646" y="6547"/>
                  </a:cubicBezTo>
                  <a:cubicBezTo>
                    <a:pt x="10676" y="6506"/>
                    <a:pt x="10721" y="6443"/>
                    <a:pt x="10766" y="6383"/>
                  </a:cubicBezTo>
                  <a:cubicBezTo>
                    <a:pt x="10652" y="6283"/>
                    <a:pt x="10640" y="6164"/>
                    <a:pt x="10546" y="6104"/>
                  </a:cubicBezTo>
                  <a:lnTo>
                    <a:pt x="10543" y="6102"/>
                  </a:lnTo>
                  <a:cubicBezTo>
                    <a:pt x="10536" y="6102"/>
                    <a:pt x="10528" y="6103"/>
                    <a:pt x="10521" y="6103"/>
                  </a:cubicBezTo>
                  <a:cubicBezTo>
                    <a:pt x="10506" y="6103"/>
                    <a:pt x="10492" y="6099"/>
                    <a:pt x="10492" y="6076"/>
                  </a:cubicBezTo>
                  <a:cubicBezTo>
                    <a:pt x="10492" y="6066"/>
                    <a:pt x="10514" y="6055"/>
                    <a:pt x="10526" y="6046"/>
                  </a:cubicBezTo>
                  <a:lnTo>
                    <a:pt x="10528" y="6042"/>
                  </a:lnTo>
                  <a:cubicBezTo>
                    <a:pt x="10509" y="6020"/>
                    <a:pt x="10490" y="5998"/>
                    <a:pt x="10464" y="5966"/>
                  </a:cubicBezTo>
                  <a:cubicBezTo>
                    <a:pt x="10453" y="5915"/>
                    <a:pt x="10516" y="5878"/>
                    <a:pt x="10525" y="5809"/>
                  </a:cubicBezTo>
                  <a:cubicBezTo>
                    <a:pt x="10492" y="5791"/>
                    <a:pt x="10458" y="5772"/>
                    <a:pt x="10426" y="5754"/>
                  </a:cubicBezTo>
                  <a:cubicBezTo>
                    <a:pt x="10398" y="5782"/>
                    <a:pt x="10381" y="5802"/>
                    <a:pt x="10354" y="5828"/>
                  </a:cubicBezTo>
                  <a:cubicBezTo>
                    <a:pt x="10291" y="5635"/>
                    <a:pt x="10142" y="5537"/>
                    <a:pt x="9969" y="5462"/>
                  </a:cubicBezTo>
                  <a:cubicBezTo>
                    <a:pt x="9981" y="5410"/>
                    <a:pt x="9988" y="5372"/>
                    <a:pt x="9997" y="5331"/>
                  </a:cubicBezTo>
                  <a:cubicBezTo>
                    <a:pt x="9911" y="5329"/>
                    <a:pt x="9867" y="5290"/>
                    <a:pt x="9836" y="5200"/>
                  </a:cubicBezTo>
                  <a:cubicBezTo>
                    <a:pt x="9810" y="5124"/>
                    <a:pt x="9700" y="5136"/>
                    <a:pt x="9624" y="5103"/>
                  </a:cubicBezTo>
                  <a:cubicBezTo>
                    <a:pt x="9627" y="5074"/>
                    <a:pt x="9631" y="5046"/>
                    <a:pt x="9636" y="4989"/>
                  </a:cubicBezTo>
                  <a:cubicBezTo>
                    <a:pt x="9509" y="4943"/>
                    <a:pt x="9420" y="4790"/>
                    <a:pt x="9293" y="4755"/>
                  </a:cubicBezTo>
                  <a:cubicBezTo>
                    <a:pt x="9131" y="4709"/>
                    <a:pt x="9058" y="4569"/>
                    <a:pt x="8935" y="4514"/>
                  </a:cubicBezTo>
                  <a:cubicBezTo>
                    <a:pt x="8800" y="4454"/>
                    <a:pt x="8715" y="4366"/>
                    <a:pt x="8631" y="4264"/>
                  </a:cubicBezTo>
                  <a:cubicBezTo>
                    <a:pt x="8550" y="4167"/>
                    <a:pt x="8422" y="4165"/>
                    <a:pt x="8324" y="4090"/>
                  </a:cubicBezTo>
                  <a:cubicBezTo>
                    <a:pt x="8306" y="4037"/>
                    <a:pt x="8286" y="3980"/>
                    <a:pt x="8267" y="3923"/>
                  </a:cubicBezTo>
                  <a:cubicBezTo>
                    <a:pt x="8150" y="3888"/>
                    <a:pt x="8023" y="3864"/>
                    <a:pt x="8067" y="3695"/>
                  </a:cubicBezTo>
                  <a:lnTo>
                    <a:pt x="8067" y="3695"/>
                  </a:lnTo>
                  <a:cubicBezTo>
                    <a:pt x="7992" y="3700"/>
                    <a:pt x="7969" y="3733"/>
                    <a:pt x="7946" y="3766"/>
                  </a:cubicBezTo>
                  <a:cubicBezTo>
                    <a:pt x="7939" y="3766"/>
                    <a:pt x="7930" y="3769"/>
                    <a:pt x="7926" y="3769"/>
                  </a:cubicBezTo>
                  <a:cubicBezTo>
                    <a:pt x="7925" y="3769"/>
                    <a:pt x="7924" y="3769"/>
                    <a:pt x="7924" y="3768"/>
                  </a:cubicBezTo>
                  <a:cubicBezTo>
                    <a:pt x="7862" y="3621"/>
                    <a:pt x="7697" y="3662"/>
                    <a:pt x="7593" y="3591"/>
                  </a:cubicBezTo>
                  <a:cubicBezTo>
                    <a:pt x="7483" y="3517"/>
                    <a:pt x="7357" y="3467"/>
                    <a:pt x="7249" y="3392"/>
                  </a:cubicBezTo>
                  <a:cubicBezTo>
                    <a:pt x="7125" y="3304"/>
                    <a:pt x="6998" y="3226"/>
                    <a:pt x="6855" y="3178"/>
                  </a:cubicBezTo>
                  <a:cubicBezTo>
                    <a:pt x="6684" y="3120"/>
                    <a:pt x="6596" y="2956"/>
                    <a:pt x="6447" y="2870"/>
                  </a:cubicBezTo>
                  <a:cubicBezTo>
                    <a:pt x="6414" y="2849"/>
                    <a:pt x="6424" y="2784"/>
                    <a:pt x="6355" y="2770"/>
                  </a:cubicBezTo>
                  <a:cubicBezTo>
                    <a:pt x="6201" y="2739"/>
                    <a:pt x="6100" y="2632"/>
                    <a:pt x="5999" y="2513"/>
                  </a:cubicBezTo>
                  <a:cubicBezTo>
                    <a:pt x="5880" y="2373"/>
                    <a:pt x="5712" y="2266"/>
                    <a:pt x="5543" y="2212"/>
                  </a:cubicBezTo>
                  <a:cubicBezTo>
                    <a:pt x="5391" y="2165"/>
                    <a:pt x="5278" y="2086"/>
                    <a:pt x="5173" y="1987"/>
                  </a:cubicBezTo>
                  <a:cubicBezTo>
                    <a:pt x="5074" y="1989"/>
                    <a:pt x="5101" y="2106"/>
                    <a:pt x="4988" y="2126"/>
                  </a:cubicBezTo>
                  <a:cubicBezTo>
                    <a:pt x="4900" y="2093"/>
                    <a:pt x="4771" y="2040"/>
                    <a:pt x="4622" y="2031"/>
                  </a:cubicBezTo>
                  <a:cubicBezTo>
                    <a:pt x="4562" y="1910"/>
                    <a:pt x="4547" y="1736"/>
                    <a:pt x="4352" y="1728"/>
                  </a:cubicBezTo>
                  <a:cubicBezTo>
                    <a:pt x="4084" y="1435"/>
                    <a:pt x="3688" y="1322"/>
                    <a:pt x="3399" y="1056"/>
                  </a:cubicBezTo>
                  <a:cubicBezTo>
                    <a:pt x="3213" y="1019"/>
                    <a:pt x="3112" y="842"/>
                    <a:pt x="2932" y="784"/>
                  </a:cubicBezTo>
                  <a:cubicBezTo>
                    <a:pt x="2814" y="745"/>
                    <a:pt x="2823" y="720"/>
                    <a:pt x="2723" y="702"/>
                  </a:cubicBezTo>
                  <a:cubicBezTo>
                    <a:pt x="2406" y="519"/>
                    <a:pt x="2138" y="358"/>
                    <a:pt x="1795" y="350"/>
                  </a:cubicBezTo>
                  <a:cubicBezTo>
                    <a:pt x="1764" y="320"/>
                    <a:pt x="1735" y="262"/>
                    <a:pt x="1672" y="245"/>
                  </a:cubicBezTo>
                  <a:cubicBezTo>
                    <a:pt x="1663" y="242"/>
                    <a:pt x="1653" y="235"/>
                    <a:pt x="1646" y="235"/>
                  </a:cubicBezTo>
                  <a:cubicBezTo>
                    <a:pt x="1645" y="235"/>
                    <a:pt x="1644" y="235"/>
                    <a:pt x="1643" y="236"/>
                  </a:cubicBezTo>
                  <a:cubicBezTo>
                    <a:pt x="1600" y="252"/>
                    <a:pt x="1557" y="259"/>
                    <a:pt x="1516" y="259"/>
                  </a:cubicBezTo>
                  <a:cubicBezTo>
                    <a:pt x="1325" y="259"/>
                    <a:pt x="1153" y="115"/>
                    <a:pt x="962" y="115"/>
                  </a:cubicBezTo>
                  <a:cubicBezTo>
                    <a:pt x="931" y="115"/>
                    <a:pt x="899" y="119"/>
                    <a:pt x="867" y="128"/>
                  </a:cubicBezTo>
                  <a:cubicBezTo>
                    <a:pt x="774" y="7"/>
                    <a:pt x="636" y="69"/>
                    <a:pt x="523" y="35"/>
                  </a:cubicBezTo>
                  <a:cubicBezTo>
                    <a:pt x="500" y="64"/>
                    <a:pt x="481" y="87"/>
                    <a:pt x="462" y="111"/>
                  </a:cubicBezTo>
                  <a:cubicBezTo>
                    <a:pt x="391" y="74"/>
                    <a:pt x="319" y="37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5005250" y="825775"/>
              <a:ext cx="107850" cy="82300"/>
            </a:xfrm>
            <a:custGeom>
              <a:avLst/>
              <a:gdLst/>
              <a:ahLst/>
              <a:cxnLst/>
              <a:rect l="l" t="t" r="r" b="b"/>
              <a:pathLst>
                <a:path w="4314" h="3292" extrusionOk="0">
                  <a:moveTo>
                    <a:pt x="655" y="166"/>
                  </a:moveTo>
                  <a:cubicBezTo>
                    <a:pt x="657" y="189"/>
                    <a:pt x="661" y="211"/>
                    <a:pt x="627" y="216"/>
                  </a:cubicBezTo>
                  <a:cubicBezTo>
                    <a:pt x="613" y="184"/>
                    <a:pt x="635" y="176"/>
                    <a:pt x="655" y="166"/>
                  </a:cubicBezTo>
                  <a:close/>
                  <a:moveTo>
                    <a:pt x="2126" y="1085"/>
                  </a:moveTo>
                  <a:lnTo>
                    <a:pt x="2126" y="1085"/>
                  </a:lnTo>
                  <a:cubicBezTo>
                    <a:pt x="2128" y="1120"/>
                    <a:pt x="2169" y="1159"/>
                    <a:pt x="2117" y="1193"/>
                  </a:cubicBezTo>
                  <a:cubicBezTo>
                    <a:pt x="2072" y="1148"/>
                    <a:pt x="2077" y="1112"/>
                    <a:pt x="2126" y="1085"/>
                  </a:cubicBezTo>
                  <a:close/>
                  <a:moveTo>
                    <a:pt x="2150" y="1276"/>
                  </a:moveTo>
                  <a:cubicBezTo>
                    <a:pt x="2160" y="1280"/>
                    <a:pt x="2172" y="1283"/>
                    <a:pt x="2175" y="1291"/>
                  </a:cubicBezTo>
                  <a:cubicBezTo>
                    <a:pt x="2178" y="1296"/>
                    <a:pt x="2170" y="1312"/>
                    <a:pt x="2164" y="1314"/>
                  </a:cubicBezTo>
                  <a:cubicBezTo>
                    <a:pt x="2163" y="1314"/>
                    <a:pt x="2162" y="1315"/>
                    <a:pt x="2161" y="1315"/>
                  </a:cubicBezTo>
                  <a:cubicBezTo>
                    <a:pt x="2155" y="1315"/>
                    <a:pt x="2146" y="1307"/>
                    <a:pt x="2137" y="1303"/>
                  </a:cubicBezTo>
                  <a:lnTo>
                    <a:pt x="2150" y="1276"/>
                  </a:lnTo>
                  <a:close/>
                  <a:moveTo>
                    <a:pt x="2339" y="1275"/>
                  </a:moveTo>
                  <a:cubicBezTo>
                    <a:pt x="2385" y="1304"/>
                    <a:pt x="2417" y="1323"/>
                    <a:pt x="2452" y="1346"/>
                  </a:cubicBezTo>
                  <a:cubicBezTo>
                    <a:pt x="2426" y="1383"/>
                    <a:pt x="2406" y="1412"/>
                    <a:pt x="2385" y="1443"/>
                  </a:cubicBezTo>
                  <a:cubicBezTo>
                    <a:pt x="2339" y="1399"/>
                    <a:pt x="2330" y="1354"/>
                    <a:pt x="2339" y="1275"/>
                  </a:cubicBezTo>
                  <a:close/>
                  <a:moveTo>
                    <a:pt x="3509" y="2487"/>
                  </a:moveTo>
                  <a:lnTo>
                    <a:pt x="3509" y="2487"/>
                  </a:lnTo>
                  <a:cubicBezTo>
                    <a:pt x="3522" y="2495"/>
                    <a:pt x="3542" y="2501"/>
                    <a:pt x="3548" y="2512"/>
                  </a:cubicBezTo>
                  <a:cubicBezTo>
                    <a:pt x="3556" y="2532"/>
                    <a:pt x="3569" y="2566"/>
                    <a:pt x="3538" y="2566"/>
                  </a:cubicBezTo>
                  <a:cubicBezTo>
                    <a:pt x="3534" y="2566"/>
                    <a:pt x="3530" y="2566"/>
                    <a:pt x="3526" y="2565"/>
                  </a:cubicBezTo>
                  <a:cubicBezTo>
                    <a:pt x="3498" y="2559"/>
                    <a:pt x="3491" y="2521"/>
                    <a:pt x="3509" y="2487"/>
                  </a:cubicBezTo>
                  <a:close/>
                  <a:moveTo>
                    <a:pt x="3754" y="2728"/>
                  </a:moveTo>
                  <a:cubicBezTo>
                    <a:pt x="3830" y="2728"/>
                    <a:pt x="3841" y="2852"/>
                    <a:pt x="3917" y="2852"/>
                  </a:cubicBezTo>
                  <a:cubicBezTo>
                    <a:pt x="3923" y="2852"/>
                    <a:pt x="3930" y="2852"/>
                    <a:pt x="3937" y="2850"/>
                  </a:cubicBezTo>
                  <a:lnTo>
                    <a:pt x="3937" y="2850"/>
                  </a:lnTo>
                  <a:cubicBezTo>
                    <a:pt x="3900" y="2860"/>
                    <a:pt x="3863" y="2871"/>
                    <a:pt x="3796" y="2890"/>
                  </a:cubicBezTo>
                  <a:cubicBezTo>
                    <a:pt x="3842" y="2796"/>
                    <a:pt x="3699" y="2826"/>
                    <a:pt x="3717" y="2737"/>
                  </a:cubicBezTo>
                  <a:cubicBezTo>
                    <a:pt x="3731" y="2731"/>
                    <a:pt x="3743" y="2728"/>
                    <a:pt x="3754" y="2728"/>
                  </a:cubicBezTo>
                  <a:close/>
                  <a:moveTo>
                    <a:pt x="568" y="1"/>
                  </a:moveTo>
                  <a:cubicBezTo>
                    <a:pt x="495" y="1"/>
                    <a:pt x="474" y="104"/>
                    <a:pt x="386" y="104"/>
                  </a:cubicBezTo>
                  <a:cubicBezTo>
                    <a:pt x="378" y="104"/>
                    <a:pt x="369" y="103"/>
                    <a:pt x="360" y="101"/>
                  </a:cubicBezTo>
                  <a:cubicBezTo>
                    <a:pt x="324" y="44"/>
                    <a:pt x="266" y="29"/>
                    <a:pt x="199" y="29"/>
                  </a:cubicBezTo>
                  <a:cubicBezTo>
                    <a:pt x="155" y="29"/>
                    <a:pt x="106" y="36"/>
                    <a:pt x="56" y="41"/>
                  </a:cubicBezTo>
                  <a:cubicBezTo>
                    <a:pt x="46" y="62"/>
                    <a:pt x="0" y="96"/>
                    <a:pt x="17" y="153"/>
                  </a:cubicBezTo>
                  <a:cubicBezTo>
                    <a:pt x="30" y="168"/>
                    <a:pt x="45" y="194"/>
                    <a:pt x="54" y="194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84" y="188"/>
                    <a:pt x="112" y="185"/>
                    <a:pt x="138" y="185"/>
                  </a:cubicBezTo>
                  <a:cubicBezTo>
                    <a:pt x="220" y="185"/>
                    <a:pt x="288" y="217"/>
                    <a:pt x="332" y="307"/>
                  </a:cubicBezTo>
                  <a:cubicBezTo>
                    <a:pt x="385" y="302"/>
                    <a:pt x="434" y="298"/>
                    <a:pt x="482" y="294"/>
                  </a:cubicBezTo>
                  <a:lnTo>
                    <a:pt x="482" y="294"/>
                  </a:lnTo>
                  <a:cubicBezTo>
                    <a:pt x="492" y="359"/>
                    <a:pt x="399" y="345"/>
                    <a:pt x="409" y="403"/>
                  </a:cubicBezTo>
                  <a:cubicBezTo>
                    <a:pt x="412" y="451"/>
                    <a:pt x="443" y="483"/>
                    <a:pt x="482" y="488"/>
                  </a:cubicBezTo>
                  <a:cubicBezTo>
                    <a:pt x="694" y="520"/>
                    <a:pt x="843" y="668"/>
                    <a:pt x="1017" y="770"/>
                  </a:cubicBezTo>
                  <a:cubicBezTo>
                    <a:pt x="1086" y="809"/>
                    <a:pt x="1164" y="822"/>
                    <a:pt x="1206" y="925"/>
                  </a:cubicBezTo>
                  <a:cubicBezTo>
                    <a:pt x="1237" y="1000"/>
                    <a:pt x="1311" y="1096"/>
                    <a:pt x="1434" y="1096"/>
                  </a:cubicBezTo>
                  <a:cubicBezTo>
                    <a:pt x="1443" y="1096"/>
                    <a:pt x="1453" y="1096"/>
                    <a:pt x="1463" y="1095"/>
                  </a:cubicBezTo>
                  <a:cubicBezTo>
                    <a:pt x="1467" y="1094"/>
                    <a:pt x="1470" y="1094"/>
                    <a:pt x="1473" y="1094"/>
                  </a:cubicBezTo>
                  <a:cubicBezTo>
                    <a:pt x="1557" y="1094"/>
                    <a:pt x="1574" y="1229"/>
                    <a:pt x="1652" y="1229"/>
                  </a:cubicBezTo>
                  <a:cubicBezTo>
                    <a:pt x="1666" y="1229"/>
                    <a:pt x="1681" y="1225"/>
                    <a:pt x="1699" y="1216"/>
                  </a:cubicBezTo>
                  <a:cubicBezTo>
                    <a:pt x="1766" y="1307"/>
                    <a:pt x="1743" y="1413"/>
                    <a:pt x="1816" y="1480"/>
                  </a:cubicBezTo>
                  <a:cubicBezTo>
                    <a:pt x="1845" y="1452"/>
                    <a:pt x="1873" y="1428"/>
                    <a:pt x="1902" y="1400"/>
                  </a:cubicBezTo>
                  <a:cubicBezTo>
                    <a:pt x="1998" y="1444"/>
                    <a:pt x="2041" y="1539"/>
                    <a:pt x="2109" y="1594"/>
                  </a:cubicBezTo>
                  <a:cubicBezTo>
                    <a:pt x="2160" y="1584"/>
                    <a:pt x="2199" y="1577"/>
                    <a:pt x="2243" y="1568"/>
                  </a:cubicBezTo>
                  <a:lnTo>
                    <a:pt x="2243" y="1568"/>
                  </a:lnTo>
                  <a:cubicBezTo>
                    <a:pt x="2265" y="1640"/>
                    <a:pt x="2169" y="1624"/>
                    <a:pt x="2178" y="1699"/>
                  </a:cubicBezTo>
                  <a:cubicBezTo>
                    <a:pt x="2182" y="1714"/>
                    <a:pt x="2192" y="1752"/>
                    <a:pt x="2203" y="1788"/>
                  </a:cubicBezTo>
                  <a:cubicBezTo>
                    <a:pt x="2229" y="1801"/>
                    <a:pt x="2252" y="1806"/>
                    <a:pt x="2273" y="1806"/>
                  </a:cubicBezTo>
                  <a:cubicBezTo>
                    <a:pt x="2330" y="1806"/>
                    <a:pt x="2371" y="1763"/>
                    <a:pt x="2409" y="1712"/>
                  </a:cubicBezTo>
                  <a:cubicBezTo>
                    <a:pt x="2517" y="1822"/>
                    <a:pt x="2525" y="2007"/>
                    <a:pt x="2695" y="2076"/>
                  </a:cubicBezTo>
                  <a:cubicBezTo>
                    <a:pt x="2725" y="2088"/>
                    <a:pt x="2754" y="2091"/>
                    <a:pt x="2781" y="2091"/>
                  </a:cubicBezTo>
                  <a:cubicBezTo>
                    <a:pt x="2807" y="2091"/>
                    <a:pt x="2833" y="2088"/>
                    <a:pt x="2858" y="2088"/>
                  </a:cubicBezTo>
                  <a:cubicBezTo>
                    <a:pt x="2872" y="2088"/>
                    <a:pt x="2885" y="2089"/>
                    <a:pt x="2899" y="2091"/>
                  </a:cubicBezTo>
                  <a:cubicBezTo>
                    <a:pt x="2963" y="2152"/>
                    <a:pt x="2949" y="2243"/>
                    <a:pt x="3005" y="2333"/>
                  </a:cubicBezTo>
                  <a:cubicBezTo>
                    <a:pt x="3149" y="2365"/>
                    <a:pt x="3188" y="2584"/>
                    <a:pt x="3377" y="2601"/>
                  </a:cubicBezTo>
                  <a:cubicBezTo>
                    <a:pt x="3358" y="2650"/>
                    <a:pt x="3336" y="2697"/>
                    <a:pt x="3385" y="2782"/>
                  </a:cubicBezTo>
                  <a:cubicBezTo>
                    <a:pt x="3572" y="2877"/>
                    <a:pt x="3788" y="2993"/>
                    <a:pt x="3977" y="3196"/>
                  </a:cubicBezTo>
                  <a:cubicBezTo>
                    <a:pt x="3973" y="3103"/>
                    <a:pt x="3971" y="3045"/>
                    <a:pt x="3969" y="2988"/>
                  </a:cubicBezTo>
                  <a:lnTo>
                    <a:pt x="3969" y="2988"/>
                  </a:lnTo>
                  <a:cubicBezTo>
                    <a:pt x="3999" y="3148"/>
                    <a:pt x="4179" y="3155"/>
                    <a:pt x="4256" y="3292"/>
                  </a:cubicBezTo>
                  <a:cubicBezTo>
                    <a:pt x="4282" y="3238"/>
                    <a:pt x="4300" y="3201"/>
                    <a:pt x="4314" y="3175"/>
                  </a:cubicBezTo>
                  <a:cubicBezTo>
                    <a:pt x="4302" y="3073"/>
                    <a:pt x="4210" y="3072"/>
                    <a:pt x="4163" y="3020"/>
                  </a:cubicBezTo>
                  <a:cubicBezTo>
                    <a:pt x="4166" y="2875"/>
                    <a:pt x="4169" y="2851"/>
                    <a:pt x="3880" y="2553"/>
                  </a:cubicBezTo>
                  <a:cubicBezTo>
                    <a:pt x="3745" y="2414"/>
                    <a:pt x="3635" y="2246"/>
                    <a:pt x="3502" y="2174"/>
                  </a:cubicBezTo>
                  <a:cubicBezTo>
                    <a:pt x="3458" y="2140"/>
                    <a:pt x="3415" y="2134"/>
                    <a:pt x="3375" y="2134"/>
                  </a:cubicBezTo>
                  <a:cubicBezTo>
                    <a:pt x="3352" y="2134"/>
                    <a:pt x="3330" y="2136"/>
                    <a:pt x="3309" y="2136"/>
                  </a:cubicBezTo>
                  <a:cubicBezTo>
                    <a:pt x="3270" y="2136"/>
                    <a:pt x="3234" y="2129"/>
                    <a:pt x="3203" y="2088"/>
                  </a:cubicBezTo>
                  <a:cubicBezTo>
                    <a:pt x="3175" y="2024"/>
                    <a:pt x="3277" y="1984"/>
                    <a:pt x="3255" y="1911"/>
                  </a:cubicBezTo>
                  <a:cubicBezTo>
                    <a:pt x="3250" y="1882"/>
                    <a:pt x="3230" y="1861"/>
                    <a:pt x="3207" y="1861"/>
                  </a:cubicBezTo>
                  <a:cubicBezTo>
                    <a:pt x="3202" y="1861"/>
                    <a:pt x="3198" y="1862"/>
                    <a:pt x="3193" y="1864"/>
                  </a:cubicBezTo>
                  <a:cubicBezTo>
                    <a:pt x="3187" y="1866"/>
                    <a:pt x="3182" y="1867"/>
                    <a:pt x="3176" y="1867"/>
                  </a:cubicBezTo>
                  <a:cubicBezTo>
                    <a:pt x="3147" y="1867"/>
                    <a:pt x="3119" y="1844"/>
                    <a:pt x="3089" y="1844"/>
                  </a:cubicBezTo>
                  <a:cubicBezTo>
                    <a:pt x="3071" y="1844"/>
                    <a:pt x="3053" y="1851"/>
                    <a:pt x="3033" y="1876"/>
                  </a:cubicBezTo>
                  <a:cubicBezTo>
                    <a:pt x="3026" y="1885"/>
                    <a:pt x="3019" y="1889"/>
                    <a:pt x="3013" y="1889"/>
                  </a:cubicBezTo>
                  <a:cubicBezTo>
                    <a:pt x="2984" y="1889"/>
                    <a:pt x="2956" y="1817"/>
                    <a:pt x="2907" y="1802"/>
                  </a:cubicBezTo>
                  <a:cubicBezTo>
                    <a:pt x="2779" y="1762"/>
                    <a:pt x="2686" y="1647"/>
                    <a:pt x="2592" y="1549"/>
                  </a:cubicBezTo>
                  <a:cubicBezTo>
                    <a:pt x="2549" y="1504"/>
                    <a:pt x="2547" y="1438"/>
                    <a:pt x="2582" y="1380"/>
                  </a:cubicBezTo>
                  <a:cubicBezTo>
                    <a:pt x="2423" y="1205"/>
                    <a:pt x="2423" y="1205"/>
                    <a:pt x="2226" y="1155"/>
                  </a:cubicBezTo>
                  <a:cubicBezTo>
                    <a:pt x="2232" y="1126"/>
                    <a:pt x="2239" y="1099"/>
                    <a:pt x="2245" y="1072"/>
                  </a:cubicBezTo>
                  <a:cubicBezTo>
                    <a:pt x="2231" y="1064"/>
                    <a:pt x="2217" y="1060"/>
                    <a:pt x="2205" y="1060"/>
                  </a:cubicBezTo>
                  <a:cubicBezTo>
                    <a:pt x="2178" y="1060"/>
                    <a:pt x="2153" y="1074"/>
                    <a:pt x="2128" y="1079"/>
                  </a:cubicBezTo>
                  <a:lnTo>
                    <a:pt x="2128" y="1079"/>
                  </a:lnTo>
                  <a:cubicBezTo>
                    <a:pt x="2080" y="996"/>
                    <a:pt x="1979" y="987"/>
                    <a:pt x="1895" y="911"/>
                  </a:cubicBezTo>
                  <a:cubicBezTo>
                    <a:pt x="1875" y="828"/>
                    <a:pt x="1841" y="723"/>
                    <a:pt x="1749" y="669"/>
                  </a:cubicBezTo>
                  <a:cubicBezTo>
                    <a:pt x="1412" y="488"/>
                    <a:pt x="1032" y="405"/>
                    <a:pt x="736" y="142"/>
                  </a:cubicBezTo>
                  <a:cubicBezTo>
                    <a:pt x="714" y="147"/>
                    <a:pt x="686" y="154"/>
                    <a:pt x="657" y="160"/>
                  </a:cubicBezTo>
                  <a:lnTo>
                    <a:pt x="657" y="160"/>
                  </a:lnTo>
                  <a:cubicBezTo>
                    <a:pt x="637" y="106"/>
                    <a:pt x="642" y="41"/>
                    <a:pt x="586" y="3"/>
                  </a:cubicBezTo>
                  <a:cubicBezTo>
                    <a:pt x="579" y="2"/>
                    <a:pt x="573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4837425" y="737125"/>
              <a:ext cx="63975" cy="27725"/>
            </a:xfrm>
            <a:custGeom>
              <a:avLst/>
              <a:gdLst/>
              <a:ahLst/>
              <a:cxnLst/>
              <a:rect l="l" t="t" r="r" b="b"/>
              <a:pathLst>
                <a:path w="2559" h="1109" extrusionOk="0">
                  <a:moveTo>
                    <a:pt x="262" y="0"/>
                  </a:moveTo>
                  <a:cubicBezTo>
                    <a:pt x="213" y="18"/>
                    <a:pt x="211" y="55"/>
                    <a:pt x="222" y="99"/>
                  </a:cubicBezTo>
                  <a:cubicBezTo>
                    <a:pt x="207" y="113"/>
                    <a:pt x="188" y="116"/>
                    <a:pt x="166" y="116"/>
                  </a:cubicBezTo>
                  <a:cubicBezTo>
                    <a:pt x="144" y="116"/>
                    <a:pt x="119" y="112"/>
                    <a:pt x="96" y="112"/>
                  </a:cubicBezTo>
                  <a:cubicBezTo>
                    <a:pt x="50" y="112"/>
                    <a:pt x="10" y="128"/>
                    <a:pt x="0" y="221"/>
                  </a:cubicBezTo>
                  <a:cubicBezTo>
                    <a:pt x="79" y="254"/>
                    <a:pt x="160" y="270"/>
                    <a:pt x="244" y="270"/>
                  </a:cubicBezTo>
                  <a:cubicBezTo>
                    <a:pt x="295" y="270"/>
                    <a:pt x="347" y="264"/>
                    <a:pt x="400" y="253"/>
                  </a:cubicBezTo>
                  <a:cubicBezTo>
                    <a:pt x="427" y="246"/>
                    <a:pt x="454" y="241"/>
                    <a:pt x="480" y="241"/>
                  </a:cubicBezTo>
                  <a:cubicBezTo>
                    <a:pt x="523" y="241"/>
                    <a:pt x="563" y="254"/>
                    <a:pt x="598" y="294"/>
                  </a:cubicBezTo>
                  <a:cubicBezTo>
                    <a:pt x="654" y="358"/>
                    <a:pt x="717" y="386"/>
                    <a:pt x="785" y="386"/>
                  </a:cubicBezTo>
                  <a:cubicBezTo>
                    <a:pt x="829" y="386"/>
                    <a:pt x="875" y="374"/>
                    <a:pt x="922" y="353"/>
                  </a:cubicBezTo>
                  <a:lnTo>
                    <a:pt x="922" y="353"/>
                  </a:lnTo>
                  <a:cubicBezTo>
                    <a:pt x="987" y="409"/>
                    <a:pt x="888" y="465"/>
                    <a:pt x="936" y="544"/>
                  </a:cubicBezTo>
                  <a:cubicBezTo>
                    <a:pt x="945" y="543"/>
                    <a:pt x="953" y="542"/>
                    <a:pt x="962" y="542"/>
                  </a:cubicBezTo>
                  <a:cubicBezTo>
                    <a:pt x="1128" y="542"/>
                    <a:pt x="1222" y="751"/>
                    <a:pt x="1408" y="751"/>
                  </a:cubicBezTo>
                  <a:cubicBezTo>
                    <a:pt x="1418" y="751"/>
                    <a:pt x="1429" y="751"/>
                    <a:pt x="1440" y="749"/>
                  </a:cubicBezTo>
                  <a:cubicBezTo>
                    <a:pt x="1467" y="726"/>
                    <a:pt x="1493" y="704"/>
                    <a:pt x="1518" y="682"/>
                  </a:cubicBezTo>
                  <a:cubicBezTo>
                    <a:pt x="1579" y="735"/>
                    <a:pt x="1528" y="780"/>
                    <a:pt x="1523" y="829"/>
                  </a:cubicBezTo>
                  <a:cubicBezTo>
                    <a:pt x="1714" y="867"/>
                    <a:pt x="1916" y="847"/>
                    <a:pt x="2093" y="950"/>
                  </a:cubicBezTo>
                  <a:cubicBezTo>
                    <a:pt x="2154" y="980"/>
                    <a:pt x="2135" y="1062"/>
                    <a:pt x="2186" y="1103"/>
                  </a:cubicBezTo>
                  <a:cubicBezTo>
                    <a:pt x="2209" y="1062"/>
                    <a:pt x="2233" y="1049"/>
                    <a:pt x="2256" y="1049"/>
                  </a:cubicBezTo>
                  <a:cubicBezTo>
                    <a:pt x="2290" y="1049"/>
                    <a:pt x="2323" y="1078"/>
                    <a:pt x="2356" y="1095"/>
                  </a:cubicBezTo>
                  <a:cubicBezTo>
                    <a:pt x="2374" y="1105"/>
                    <a:pt x="2390" y="1108"/>
                    <a:pt x="2407" y="1108"/>
                  </a:cubicBezTo>
                  <a:cubicBezTo>
                    <a:pt x="2450" y="1108"/>
                    <a:pt x="2491" y="1084"/>
                    <a:pt x="2549" y="1081"/>
                  </a:cubicBezTo>
                  <a:cubicBezTo>
                    <a:pt x="2511" y="1036"/>
                    <a:pt x="2494" y="1017"/>
                    <a:pt x="2473" y="993"/>
                  </a:cubicBezTo>
                  <a:cubicBezTo>
                    <a:pt x="2496" y="970"/>
                    <a:pt x="2523" y="946"/>
                    <a:pt x="2550" y="919"/>
                  </a:cubicBezTo>
                  <a:cubicBezTo>
                    <a:pt x="2558" y="869"/>
                    <a:pt x="2549" y="822"/>
                    <a:pt x="2511" y="786"/>
                  </a:cubicBezTo>
                  <a:cubicBezTo>
                    <a:pt x="2495" y="779"/>
                    <a:pt x="2480" y="776"/>
                    <a:pt x="2466" y="776"/>
                  </a:cubicBezTo>
                  <a:cubicBezTo>
                    <a:pt x="2431" y="776"/>
                    <a:pt x="2400" y="795"/>
                    <a:pt x="2369" y="813"/>
                  </a:cubicBezTo>
                  <a:cubicBezTo>
                    <a:pt x="2360" y="850"/>
                    <a:pt x="2352" y="888"/>
                    <a:pt x="2343" y="925"/>
                  </a:cubicBezTo>
                  <a:cubicBezTo>
                    <a:pt x="2283" y="872"/>
                    <a:pt x="2226" y="816"/>
                    <a:pt x="2234" y="728"/>
                  </a:cubicBezTo>
                  <a:cubicBezTo>
                    <a:pt x="2205" y="693"/>
                    <a:pt x="2174" y="684"/>
                    <a:pt x="2141" y="684"/>
                  </a:cubicBezTo>
                  <a:cubicBezTo>
                    <a:pt x="2104" y="684"/>
                    <a:pt x="2065" y="696"/>
                    <a:pt x="2027" y="696"/>
                  </a:cubicBezTo>
                  <a:cubicBezTo>
                    <a:pt x="2020" y="696"/>
                    <a:pt x="2013" y="696"/>
                    <a:pt x="2006" y="694"/>
                  </a:cubicBezTo>
                  <a:cubicBezTo>
                    <a:pt x="2013" y="655"/>
                    <a:pt x="2020" y="619"/>
                    <a:pt x="2026" y="590"/>
                  </a:cubicBezTo>
                  <a:cubicBezTo>
                    <a:pt x="1998" y="528"/>
                    <a:pt x="1949" y="505"/>
                    <a:pt x="1901" y="497"/>
                  </a:cubicBezTo>
                  <a:cubicBezTo>
                    <a:pt x="1797" y="479"/>
                    <a:pt x="1692" y="486"/>
                    <a:pt x="1615" y="383"/>
                  </a:cubicBezTo>
                  <a:cubicBezTo>
                    <a:pt x="1565" y="316"/>
                    <a:pt x="1466" y="331"/>
                    <a:pt x="1390" y="321"/>
                  </a:cubicBezTo>
                  <a:cubicBezTo>
                    <a:pt x="1243" y="302"/>
                    <a:pt x="1154" y="228"/>
                    <a:pt x="1104" y="86"/>
                  </a:cubicBezTo>
                  <a:cubicBezTo>
                    <a:pt x="1048" y="160"/>
                    <a:pt x="975" y="183"/>
                    <a:pt x="884" y="202"/>
                  </a:cubicBezTo>
                  <a:cubicBezTo>
                    <a:pt x="683" y="146"/>
                    <a:pt x="487" y="33"/>
                    <a:pt x="265" y="3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4974350" y="798275"/>
              <a:ext cx="34900" cy="26025"/>
            </a:xfrm>
            <a:custGeom>
              <a:avLst/>
              <a:gdLst/>
              <a:ahLst/>
              <a:cxnLst/>
              <a:rect l="l" t="t" r="r" b="b"/>
              <a:pathLst>
                <a:path w="1396" h="1041" extrusionOk="0">
                  <a:moveTo>
                    <a:pt x="780" y="631"/>
                  </a:moveTo>
                  <a:cubicBezTo>
                    <a:pt x="795" y="631"/>
                    <a:pt x="807" y="636"/>
                    <a:pt x="810" y="660"/>
                  </a:cubicBezTo>
                  <a:cubicBezTo>
                    <a:pt x="803" y="663"/>
                    <a:pt x="797" y="665"/>
                    <a:pt x="792" y="665"/>
                  </a:cubicBezTo>
                  <a:cubicBezTo>
                    <a:pt x="775" y="665"/>
                    <a:pt x="768" y="648"/>
                    <a:pt x="761" y="633"/>
                  </a:cubicBezTo>
                  <a:lnTo>
                    <a:pt x="761" y="633"/>
                  </a:lnTo>
                  <a:cubicBezTo>
                    <a:pt x="767" y="632"/>
                    <a:pt x="774" y="631"/>
                    <a:pt x="780" y="631"/>
                  </a:cubicBezTo>
                  <a:close/>
                  <a:moveTo>
                    <a:pt x="103" y="1"/>
                  </a:moveTo>
                  <a:cubicBezTo>
                    <a:pt x="0" y="129"/>
                    <a:pt x="227" y="161"/>
                    <a:pt x="187" y="273"/>
                  </a:cubicBezTo>
                  <a:cubicBezTo>
                    <a:pt x="155" y="265"/>
                    <a:pt x="128" y="259"/>
                    <a:pt x="100" y="253"/>
                  </a:cubicBezTo>
                  <a:lnTo>
                    <a:pt x="100" y="253"/>
                  </a:lnTo>
                  <a:cubicBezTo>
                    <a:pt x="40" y="469"/>
                    <a:pt x="260" y="498"/>
                    <a:pt x="343" y="619"/>
                  </a:cubicBezTo>
                  <a:cubicBezTo>
                    <a:pt x="350" y="616"/>
                    <a:pt x="356" y="615"/>
                    <a:pt x="363" y="615"/>
                  </a:cubicBezTo>
                  <a:cubicBezTo>
                    <a:pt x="423" y="615"/>
                    <a:pt x="472" y="705"/>
                    <a:pt x="532" y="705"/>
                  </a:cubicBezTo>
                  <a:cubicBezTo>
                    <a:pt x="558" y="705"/>
                    <a:pt x="587" y="687"/>
                    <a:pt x="619" y="638"/>
                  </a:cubicBezTo>
                  <a:cubicBezTo>
                    <a:pt x="621" y="599"/>
                    <a:pt x="481" y="574"/>
                    <a:pt x="594" y="491"/>
                  </a:cubicBezTo>
                  <a:lnTo>
                    <a:pt x="594" y="491"/>
                  </a:lnTo>
                  <a:cubicBezTo>
                    <a:pt x="670" y="507"/>
                    <a:pt x="701" y="583"/>
                    <a:pt x="753" y="631"/>
                  </a:cubicBezTo>
                  <a:lnTo>
                    <a:pt x="753" y="631"/>
                  </a:lnTo>
                  <a:cubicBezTo>
                    <a:pt x="655" y="690"/>
                    <a:pt x="747" y="759"/>
                    <a:pt x="747" y="823"/>
                  </a:cubicBezTo>
                  <a:lnTo>
                    <a:pt x="750" y="825"/>
                  </a:lnTo>
                  <a:cubicBezTo>
                    <a:pt x="789" y="814"/>
                    <a:pt x="828" y="803"/>
                    <a:pt x="844" y="799"/>
                  </a:cubicBezTo>
                  <a:cubicBezTo>
                    <a:pt x="847" y="799"/>
                    <a:pt x="850" y="799"/>
                    <a:pt x="854" y="799"/>
                  </a:cubicBezTo>
                  <a:cubicBezTo>
                    <a:pt x="1069" y="799"/>
                    <a:pt x="1149" y="1041"/>
                    <a:pt x="1393" y="1041"/>
                  </a:cubicBezTo>
                  <a:cubicBezTo>
                    <a:pt x="1394" y="1041"/>
                    <a:pt x="1395" y="1041"/>
                    <a:pt x="1396" y="1041"/>
                  </a:cubicBezTo>
                  <a:cubicBezTo>
                    <a:pt x="1288" y="879"/>
                    <a:pt x="1238" y="720"/>
                    <a:pt x="1053" y="682"/>
                  </a:cubicBezTo>
                  <a:cubicBezTo>
                    <a:pt x="1037" y="702"/>
                    <a:pt x="1024" y="718"/>
                    <a:pt x="1015" y="730"/>
                  </a:cubicBezTo>
                  <a:cubicBezTo>
                    <a:pt x="795" y="524"/>
                    <a:pt x="575" y="317"/>
                    <a:pt x="356" y="110"/>
                  </a:cubicBezTo>
                  <a:lnTo>
                    <a:pt x="352" y="108"/>
                  </a:lnTo>
                  <a:cubicBezTo>
                    <a:pt x="333" y="118"/>
                    <a:pt x="316" y="121"/>
                    <a:pt x="301" y="121"/>
                  </a:cubicBezTo>
                  <a:cubicBezTo>
                    <a:pt x="217" y="121"/>
                    <a:pt x="187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4902100" y="764175"/>
              <a:ext cx="17150" cy="8350"/>
            </a:xfrm>
            <a:custGeom>
              <a:avLst/>
              <a:gdLst/>
              <a:ahLst/>
              <a:cxnLst/>
              <a:rect l="l" t="t" r="r" b="b"/>
              <a:pathLst>
                <a:path w="686" h="334" extrusionOk="0">
                  <a:moveTo>
                    <a:pt x="353" y="0"/>
                  </a:moveTo>
                  <a:cubicBezTo>
                    <a:pt x="290" y="0"/>
                    <a:pt x="277" y="90"/>
                    <a:pt x="213" y="109"/>
                  </a:cubicBezTo>
                  <a:cubicBezTo>
                    <a:pt x="205" y="112"/>
                    <a:pt x="196" y="113"/>
                    <a:pt x="188" y="113"/>
                  </a:cubicBezTo>
                  <a:cubicBezTo>
                    <a:pt x="150" y="113"/>
                    <a:pt x="114" y="90"/>
                    <a:pt x="76" y="90"/>
                  </a:cubicBezTo>
                  <a:cubicBezTo>
                    <a:pt x="52" y="90"/>
                    <a:pt x="28" y="98"/>
                    <a:pt x="1" y="127"/>
                  </a:cubicBezTo>
                  <a:cubicBezTo>
                    <a:pt x="89" y="200"/>
                    <a:pt x="171" y="269"/>
                    <a:pt x="250" y="334"/>
                  </a:cubicBezTo>
                  <a:cubicBezTo>
                    <a:pt x="303" y="327"/>
                    <a:pt x="330" y="260"/>
                    <a:pt x="381" y="260"/>
                  </a:cubicBezTo>
                  <a:cubicBezTo>
                    <a:pt x="394" y="260"/>
                    <a:pt x="410" y="265"/>
                    <a:pt x="428" y="277"/>
                  </a:cubicBezTo>
                  <a:cubicBezTo>
                    <a:pt x="444" y="288"/>
                    <a:pt x="457" y="292"/>
                    <a:pt x="469" y="292"/>
                  </a:cubicBezTo>
                  <a:cubicBezTo>
                    <a:pt x="512" y="292"/>
                    <a:pt x="534" y="234"/>
                    <a:pt x="570" y="214"/>
                  </a:cubicBezTo>
                  <a:cubicBezTo>
                    <a:pt x="595" y="242"/>
                    <a:pt x="620" y="271"/>
                    <a:pt x="645" y="300"/>
                  </a:cubicBezTo>
                  <a:cubicBezTo>
                    <a:pt x="686" y="246"/>
                    <a:pt x="653" y="201"/>
                    <a:pt x="636" y="136"/>
                  </a:cubicBezTo>
                  <a:cubicBezTo>
                    <a:pt x="558" y="97"/>
                    <a:pt x="468" y="51"/>
                    <a:pt x="371" y="3"/>
                  </a:cubicBezTo>
                  <a:cubicBezTo>
                    <a:pt x="365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5126350" y="919000"/>
              <a:ext cx="10150" cy="12800"/>
            </a:xfrm>
            <a:custGeom>
              <a:avLst/>
              <a:gdLst/>
              <a:ahLst/>
              <a:cxnLst/>
              <a:rect l="l" t="t" r="r" b="b"/>
              <a:pathLst>
                <a:path w="406" h="512" extrusionOk="0">
                  <a:moveTo>
                    <a:pt x="98" y="1"/>
                  </a:moveTo>
                  <a:lnTo>
                    <a:pt x="98" y="1"/>
                  </a:lnTo>
                  <a:cubicBezTo>
                    <a:pt x="120" y="140"/>
                    <a:pt x="15" y="244"/>
                    <a:pt x="0" y="373"/>
                  </a:cubicBezTo>
                  <a:cubicBezTo>
                    <a:pt x="6" y="372"/>
                    <a:pt x="12" y="371"/>
                    <a:pt x="18" y="371"/>
                  </a:cubicBezTo>
                  <a:cubicBezTo>
                    <a:pt x="114" y="371"/>
                    <a:pt x="175" y="512"/>
                    <a:pt x="276" y="512"/>
                  </a:cubicBezTo>
                  <a:cubicBezTo>
                    <a:pt x="308" y="512"/>
                    <a:pt x="344" y="498"/>
                    <a:pt x="386" y="461"/>
                  </a:cubicBezTo>
                  <a:cubicBezTo>
                    <a:pt x="405" y="314"/>
                    <a:pt x="261" y="262"/>
                    <a:pt x="189" y="159"/>
                  </a:cubicBezTo>
                  <a:cubicBezTo>
                    <a:pt x="195" y="117"/>
                    <a:pt x="204" y="69"/>
                    <a:pt x="211" y="23"/>
                  </a:cubicBezTo>
                  <a:lnTo>
                    <a:pt x="208" y="21"/>
                  </a:lnTo>
                  <a:cubicBezTo>
                    <a:pt x="171" y="14"/>
                    <a:pt x="134" y="8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4914475" y="773950"/>
              <a:ext cx="12100" cy="8025"/>
            </a:xfrm>
            <a:custGeom>
              <a:avLst/>
              <a:gdLst/>
              <a:ahLst/>
              <a:cxnLst/>
              <a:rect l="l" t="t" r="r" b="b"/>
              <a:pathLst>
                <a:path w="484" h="321" extrusionOk="0">
                  <a:moveTo>
                    <a:pt x="101" y="1"/>
                  </a:moveTo>
                  <a:cubicBezTo>
                    <a:pt x="71" y="1"/>
                    <a:pt x="38" y="4"/>
                    <a:pt x="1" y="14"/>
                  </a:cubicBezTo>
                  <a:cubicBezTo>
                    <a:pt x="156" y="94"/>
                    <a:pt x="102" y="291"/>
                    <a:pt x="281" y="321"/>
                  </a:cubicBezTo>
                  <a:cubicBezTo>
                    <a:pt x="332" y="307"/>
                    <a:pt x="365" y="245"/>
                    <a:pt x="432" y="245"/>
                  </a:cubicBezTo>
                  <a:cubicBezTo>
                    <a:pt x="447" y="245"/>
                    <a:pt x="464" y="248"/>
                    <a:pt x="484" y="255"/>
                  </a:cubicBezTo>
                  <a:cubicBezTo>
                    <a:pt x="424" y="119"/>
                    <a:pt x="307" y="187"/>
                    <a:pt x="258" y="106"/>
                  </a:cubicBezTo>
                  <a:cubicBezTo>
                    <a:pt x="264" y="83"/>
                    <a:pt x="271" y="56"/>
                    <a:pt x="278" y="28"/>
                  </a:cubicBezTo>
                  <a:cubicBezTo>
                    <a:pt x="225" y="22"/>
                    <a:pt x="173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5118650" y="911050"/>
              <a:ext cx="10400" cy="6350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351" y="0"/>
                  </a:moveTo>
                  <a:cubicBezTo>
                    <a:pt x="287" y="0"/>
                    <a:pt x="247" y="57"/>
                    <a:pt x="215" y="107"/>
                  </a:cubicBezTo>
                  <a:cubicBezTo>
                    <a:pt x="211" y="107"/>
                    <a:pt x="207" y="107"/>
                    <a:pt x="203" y="107"/>
                  </a:cubicBezTo>
                  <a:cubicBezTo>
                    <a:pt x="127" y="107"/>
                    <a:pt x="82" y="78"/>
                    <a:pt x="47" y="27"/>
                  </a:cubicBezTo>
                  <a:lnTo>
                    <a:pt x="47" y="28"/>
                  </a:lnTo>
                  <a:cubicBezTo>
                    <a:pt x="32" y="40"/>
                    <a:pt x="17" y="52"/>
                    <a:pt x="0" y="66"/>
                  </a:cubicBezTo>
                  <a:cubicBezTo>
                    <a:pt x="4" y="156"/>
                    <a:pt x="94" y="184"/>
                    <a:pt x="136" y="253"/>
                  </a:cubicBezTo>
                  <a:cubicBezTo>
                    <a:pt x="214" y="231"/>
                    <a:pt x="291" y="209"/>
                    <a:pt x="375" y="186"/>
                  </a:cubicBezTo>
                  <a:cubicBezTo>
                    <a:pt x="387" y="134"/>
                    <a:pt x="401" y="77"/>
                    <a:pt x="416" y="17"/>
                  </a:cubicBezTo>
                  <a:cubicBezTo>
                    <a:pt x="392" y="5"/>
                    <a:pt x="371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4926625" y="775275"/>
              <a:ext cx="7000" cy="5475"/>
            </a:xfrm>
            <a:custGeom>
              <a:avLst/>
              <a:gdLst/>
              <a:ahLst/>
              <a:cxnLst/>
              <a:rect l="l" t="t" r="r" b="b"/>
              <a:pathLst>
                <a:path w="280" h="219" extrusionOk="0">
                  <a:moveTo>
                    <a:pt x="72" y="1"/>
                  </a:moveTo>
                  <a:cubicBezTo>
                    <a:pt x="59" y="1"/>
                    <a:pt x="45" y="2"/>
                    <a:pt x="29" y="6"/>
                  </a:cubicBezTo>
                  <a:cubicBezTo>
                    <a:pt x="1" y="83"/>
                    <a:pt x="94" y="77"/>
                    <a:pt x="95" y="130"/>
                  </a:cubicBezTo>
                  <a:cubicBezTo>
                    <a:pt x="96" y="165"/>
                    <a:pt x="104" y="210"/>
                    <a:pt x="151" y="218"/>
                  </a:cubicBezTo>
                  <a:cubicBezTo>
                    <a:pt x="189" y="185"/>
                    <a:pt x="226" y="153"/>
                    <a:pt x="279" y="105"/>
                  </a:cubicBezTo>
                  <a:cubicBezTo>
                    <a:pt x="210" y="62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4933025" y="779850"/>
              <a:ext cx="5900" cy="7475"/>
            </a:xfrm>
            <a:custGeom>
              <a:avLst/>
              <a:gdLst/>
              <a:ahLst/>
              <a:cxnLst/>
              <a:rect l="l" t="t" r="r" b="b"/>
              <a:pathLst>
                <a:path w="236" h="299" extrusionOk="0">
                  <a:moveTo>
                    <a:pt x="78" y="0"/>
                  </a:moveTo>
                  <a:cubicBezTo>
                    <a:pt x="52" y="8"/>
                    <a:pt x="17" y="2"/>
                    <a:pt x="0" y="59"/>
                  </a:cubicBezTo>
                  <a:cubicBezTo>
                    <a:pt x="24" y="136"/>
                    <a:pt x="128" y="192"/>
                    <a:pt x="130" y="297"/>
                  </a:cubicBezTo>
                  <a:lnTo>
                    <a:pt x="133" y="299"/>
                  </a:lnTo>
                  <a:cubicBezTo>
                    <a:pt x="178" y="287"/>
                    <a:pt x="186" y="243"/>
                    <a:pt x="211" y="205"/>
                  </a:cubicBezTo>
                  <a:cubicBezTo>
                    <a:pt x="235" y="144"/>
                    <a:pt x="145" y="148"/>
                    <a:pt x="139" y="97"/>
                  </a:cubicBezTo>
                  <a:cubicBezTo>
                    <a:pt x="135" y="59"/>
                    <a:pt x="124" y="17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4968475" y="798225"/>
              <a:ext cx="4775" cy="6425"/>
            </a:xfrm>
            <a:custGeom>
              <a:avLst/>
              <a:gdLst/>
              <a:ahLst/>
              <a:cxnLst/>
              <a:rect l="l" t="t" r="r" b="b"/>
              <a:pathLst>
                <a:path w="191" h="257" extrusionOk="0">
                  <a:moveTo>
                    <a:pt x="86" y="0"/>
                  </a:moveTo>
                  <a:cubicBezTo>
                    <a:pt x="16" y="88"/>
                    <a:pt x="1" y="159"/>
                    <a:pt x="78" y="257"/>
                  </a:cubicBezTo>
                  <a:cubicBezTo>
                    <a:pt x="129" y="201"/>
                    <a:pt x="159" y="135"/>
                    <a:pt x="191" y="65"/>
                  </a:cubicBezTo>
                  <a:cubicBezTo>
                    <a:pt x="159" y="46"/>
                    <a:pt x="126" y="26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4954350" y="788100"/>
              <a:ext cx="4875" cy="4225"/>
            </a:xfrm>
            <a:custGeom>
              <a:avLst/>
              <a:gdLst/>
              <a:ahLst/>
              <a:cxnLst/>
              <a:rect l="l" t="t" r="r" b="b"/>
              <a:pathLst>
                <a:path w="195" h="169" extrusionOk="0">
                  <a:moveTo>
                    <a:pt x="83" y="1"/>
                  </a:moveTo>
                  <a:cubicBezTo>
                    <a:pt x="62" y="1"/>
                    <a:pt x="38" y="8"/>
                    <a:pt x="10" y="25"/>
                  </a:cubicBezTo>
                  <a:cubicBezTo>
                    <a:pt x="1" y="125"/>
                    <a:pt x="69" y="135"/>
                    <a:pt x="128" y="168"/>
                  </a:cubicBezTo>
                  <a:cubicBezTo>
                    <a:pt x="148" y="138"/>
                    <a:pt x="169" y="108"/>
                    <a:pt x="195" y="69"/>
                  </a:cubicBezTo>
                  <a:cubicBezTo>
                    <a:pt x="160" y="34"/>
                    <a:pt x="128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5112575" y="908700"/>
              <a:ext cx="4975" cy="2775"/>
            </a:xfrm>
            <a:custGeom>
              <a:avLst/>
              <a:gdLst/>
              <a:ahLst/>
              <a:cxnLst/>
              <a:rect l="l" t="t" r="r" b="b"/>
              <a:pathLst>
                <a:path w="199" h="111" extrusionOk="0">
                  <a:moveTo>
                    <a:pt x="1" y="0"/>
                  </a:moveTo>
                  <a:lnTo>
                    <a:pt x="1" y="0"/>
                  </a:lnTo>
                  <a:cubicBezTo>
                    <a:pt x="25" y="90"/>
                    <a:pt x="58" y="111"/>
                    <a:pt x="94" y="111"/>
                  </a:cubicBezTo>
                  <a:cubicBezTo>
                    <a:pt x="125" y="111"/>
                    <a:pt x="158" y="96"/>
                    <a:pt x="190" y="96"/>
                  </a:cubicBezTo>
                  <a:cubicBezTo>
                    <a:pt x="193" y="96"/>
                    <a:pt x="196" y="96"/>
                    <a:pt x="199" y="96"/>
                  </a:cubicBezTo>
                  <a:cubicBezTo>
                    <a:pt x="189" y="43"/>
                    <a:pt x="167" y="37"/>
                    <a:pt x="145" y="37"/>
                  </a:cubicBezTo>
                  <a:cubicBezTo>
                    <a:pt x="137" y="37"/>
                    <a:pt x="130" y="38"/>
                    <a:pt x="123" y="38"/>
                  </a:cubicBezTo>
                  <a:cubicBezTo>
                    <a:pt x="119" y="38"/>
                    <a:pt x="116" y="37"/>
                    <a:pt x="113" y="37"/>
                  </a:cubicBezTo>
                  <a:cubicBezTo>
                    <a:pt x="85" y="33"/>
                    <a:pt x="57" y="1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4929775" y="785850"/>
              <a:ext cx="5075" cy="2775"/>
            </a:xfrm>
            <a:custGeom>
              <a:avLst/>
              <a:gdLst/>
              <a:ahLst/>
              <a:cxnLst/>
              <a:rect l="l" t="t" r="r" b="b"/>
              <a:pathLst>
                <a:path w="203" h="111" extrusionOk="0">
                  <a:moveTo>
                    <a:pt x="16" y="1"/>
                  </a:moveTo>
                  <a:lnTo>
                    <a:pt x="16" y="1"/>
                  </a:lnTo>
                  <a:cubicBezTo>
                    <a:pt x="0" y="55"/>
                    <a:pt x="9" y="80"/>
                    <a:pt x="40" y="103"/>
                  </a:cubicBezTo>
                  <a:cubicBezTo>
                    <a:pt x="52" y="108"/>
                    <a:pt x="64" y="110"/>
                    <a:pt x="76" y="110"/>
                  </a:cubicBezTo>
                  <a:cubicBezTo>
                    <a:pt x="118" y="110"/>
                    <a:pt x="158" y="85"/>
                    <a:pt x="201" y="76"/>
                  </a:cubicBezTo>
                  <a:lnTo>
                    <a:pt x="203" y="72"/>
                  </a:lnTo>
                  <a:cubicBezTo>
                    <a:pt x="180" y="29"/>
                    <a:pt x="148" y="25"/>
                    <a:pt x="114" y="25"/>
                  </a:cubicBezTo>
                  <a:cubicBezTo>
                    <a:pt x="106" y="25"/>
                    <a:pt x="97" y="25"/>
                    <a:pt x="89" y="25"/>
                  </a:cubicBezTo>
                  <a:cubicBezTo>
                    <a:pt x="63" y="25"/>
                    <a:pt x="37" y="23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4960025" y="791325"/>
              <a:ext cx="4075" cy="4025"/>
            </a:xfrm>
            <a:custGeom>
              <a:avLst/>
              <a:gdLst/>
              <a:ahLst/>
              <a:cxnLst/>
              <a:rect l="l" t="t" r="r" b="b"/>
              <a:pathLst>
                <a:path w="163" h="161" extrusionOk="0">
                  <a:moveTo>
                    <a:pt x="71" y="0"/>
                  </a:moveTo>
                  <a:cubicBezTo>
                    <a:pt x="50" y="0"/>
                    <a:pt x="28" y="11"/>
                    <a:pt x="0" y="39"/>
                  </a:cubicBezTo>
                  <a:cubicBezTo>
                    <a:pt x="75" y="54"/>
                    <a:pt x="62" y="161"/>
                    <a:pt x="152" y="161"/>
                  </a:cubicBezTo>
                  <a:cubicBezTo>
                    <a:pt x="155" y="161"/>
                    <a:pt x="158" y="161"/>
                    <a:pt x="161" y="160"/>
                  </a:cubicBezTo>
                  <a:lnTo>
                    <a:pt x="163" y="158"/>
                  </a:lnTo>
                  <a:cubicBezTo>
                    <a:pt x="149" y="111"/>
                    <a:pt x="135" y="63"/>
                    <a:pt x="123" y="20"/>
                  </a:cubicBezTo>
                  <a:cubicBezTo>
                    <a:pt x="105" y="8"/>
                    <a:pt x="89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4901900" y="914250"/>
              <a:ext cx="2425" cy="2925"/>
            </a:xfrm>
            <a:custGeom>
              <a:avLst/>
              <a:gdLst/>
              <a:ahLst/>
              <a:cxnLst/>
              <a:rect l="l" t="t" r="r" b="b"/>
              <a:pathLst>
                <a:path w="97" h="117" extrusionOk="0">
                  <a:moveTo>
                    <a:pt x="83" y="1"/>
                  </a:moveTo>
                  <a:cubicBezTo>
                    <a:pt x="29" y="20"/>
                    <a:pt x="20" y="71"/>
                    <a:pt x="1" y="116"/>
                  </a:cubicBezTo>
                  <a:cubicBezTo>
                    <a:pt x="14" y="116"/>
                    <a:pt x="26" y="116"/>
                    <a:pt x="36" y="116"/>
                  </a:cubicBezTo>
                  <a:cubicBezTo>
                    <a:pt x="96" y="116"/>
                    <a:pt x="95" y="102"/>
                    <a:pt x="86" y="3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5118925" y="919075"/>
              <a:ext cx="4325" cy="2175"/>
            </a:xfrm>
            <a:custGeom>
              <a:avLst/>
              <a:gdLst/>
              <a:ahLst/>
              <a:cxnLst/>
              <a:rect l="l" t="t" r="r" b="b"/>
              <a:pathLst>
                <a:path w="173" h="87" extrusionOk="0">
                  <a:moveTo>
                    <a:pt x="114" y="0"/>
                  </a:moveTo>
                  <a:cubicBezTo>
                    <a:pt x="76" y="0"/>
                    <a:pt x="40" y="32"/>
                    <a:pt x="3" y="33"/>
                  </a:cubicBezTo>
                  <a:lnTo>
                    <a:pt x="1" y="37"/>
                  </a:lnTo>
                  <a:cubicBezTo>
                    <a:pt x="24" y="73"/>
                    <a:pt x="47" y="86"/>
                    <a:pt x="70" y="86"/>
                  </a:cubicBezTo>
                  <a:cubicBezTo>
                    <a:pt x="104" y="86"/>
                    <a:pt x="138" y="57"/>
                    <a:pt x="173" y="34"/>
                  </a:cubicBezTo>
                  <a:cubicBezTo>
                    <a:pt x="153" y="9"/>
                    <a:pt x="133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5114675" y="918650"/>
              <a:ext cx="4325" cy="2175"/>
            </a:xfrm>
            <a:custGeom>
              <a:avLst/>
              <a:gdLst/>
              <a:ahLst/>
              <a:cxnLst/>
              <a:rect l="l" t="t" r="r" b="b"/>
              <a:pathLst>
                <a:path w="173" h="87" extrusionOk="0">
                  <a:moveTo>
                    <a:pt x="103" y="1"/>
                  </a:moveTo>
                  <a:cubicBezTo>
                    <a:pt x="69" y="1"/>
                    <a:pt x="35" y="30"/>
                    <a:pt x="1" y="52"/>
                  </a:cubicBezTo>
                  <a:cubicBezTo>
                    <a:pt x="21" y="78"/>
                    <a:pt x="40" y="87"/>
                    <a:pt x="60" y="87"/>
                  </a:cubicBezTo>
                  <a:cubicBezTo>
                    <a:pt x="97" y="87"/>
                    <a:pt x="134" y="55"/>
                    <a:pt x="171" y="54"/>
                  </a:cubicBezTo>
                  <a:lnTo>
                    <a:pt x="173" y="50"/>
                  </a:lnTo>
                  <a:cubicBezTo>
                    <a:pt x="149" y="14"/>
                    <a:pt x="12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4964025" y="795275"/>
              <a:ext cx="2650" cy="2600"/>
            </a:xfrm>
            <a:custGeom>
              <a:avLst/>
              <a:gdLst/>
              <a:ahLst/>
              <a:cxnLst/>
              <a:rect l="l" t="t" r="r" b="b"/>
              <a:pathLst>
                <a:path w="106" h="104" extrusionOk="0">
                  <a:moveTo>
                    <a:pt x="3" y="0"/>
                  </a:moveTo>
                  <a:lnTo>
                    <a:pt x="1" y="2"/>
                  </a:lnTo>
                  <a:cubicBezTo>
                    <a:pt x="13" y="38"/>
                    <a:pt x="9" y="85"/>
                    <a:pt x="59" y="104"/>
                  </a:cubicBezTo>
                  <a:cubicBezTo>
                    <a:pt x="105" y="33"/>
                    <a:pt x="83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4949975" y="784825"/>
              <a:ext cx="2300" cy="2800"/>
            </a:xfrm>
            <a:custGeom>
              <a:avLst/>
              <a:gdLst/>
              <a:ahLst/>
              <a:cxnLst/>
              <a:rect l="l" t="t" r="r" b="b"/>
              <a:pathLst>
                <a:path w="92" h="112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64"/>
                    <a:pt x="23" y="90"/>
                    <a:pt x="62" y="111"/>
                  </a:cubicBezTo>
                  <a:cubicBezTo>
                    <a:pt x="84" y="73"/>
                    <a:pt x="91" y="38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5130650" y="916600"/>
              <a:ext cx="2725" cy="2975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43"/>
                    <a:pt x="29" y="80"/>
                    <a:pt x="36" y="117"/>
                  </a:cubicBezTo>
                  <a:lnTo>
                    <a:pt x="39" y="119"/>
                  </a:lnTo>
                  <a:cubicBezTo>
                    <a:pt x="107" y="74"/>
                    <a:pt x="109" y="36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4922850" y="782600"/>
              <a:ext cx="2975" cy="1850"/>
            </a:xfrm>
            <a:custGeom>
              <a:avLst/>
              <a:gdLst/>
              <a:ahLst/>
              <a:cxnLst/>
              <a:rect l="l" t="t" r="r" b="b"/>
              <a:pathLst>
                <a:path w="119" h="74" extrusionOk="0">
                  <a:moveTo>
                    <a:pt x="57" y="1"/>
                  </a:moveTo>
                  <a:cubicBezTo>
                    <a:pt x="37" y="1"/>
                    <a:pt x="18" y="19"/>
                    <a:pt x="0" y="58"/>
                  </a:cubicBezTo>
                  <a:cubicBezTo>
                    <a:pt x="15" y="69"/>
                    <a:pt x="29" y="73"/>
                    <a:pt x="43" y="73"/>
                  </a:cubicBezTo>
                  <a:cubicBezTo>
                    <a:pt x="69" y="73"/>
                    <a:pt x="92" y="60"/>
                    <a:pt x="117" y="55"/>
                  </a:cubicBezTo>
                  <a:lnTo>
                    <a:pt x="118" y="52"/>
                  </a:lnTo>
                  <a:cubicBezTo>
                    <a:pt x="97" y="1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5103050" y="884875"/>
              <a:ext cx="1450" cy="1125"/>
            </a:xfrm>
            <a:custGeom>
              <a:avLst/>
              <a:gdLst/>
              <a:ahLst/>
              <a:cxnLst/>
              <a:rect l="l" t="t" r="r" b="b"/>
              <a:pathLst>
                <a:path w="58" h="45" extrusionOk="0">
                  <a:moveTo>
                    <a:pt x="23" y="0"/>
                  </a:moveTo>
                  <a:cubicBezTo>
                    <a:pt x="17" y="0"/>
                    <a:pt x="10" y="2"/>
                    <a:pt x="1" y="7"/>
                  </a:cubicBezTo>
                  <a:cubicBezTo>
                    <a:pt x="1" y="36"/>
                    <a:pt x="14" y="44"/>
                    <a:pt x="31" y="44"/>
                  </a:cubicBezTo>
                  <a:cubicBezTo>
                    <a:pt x="39" y="44"/>
                    <a:pt x="48" y="43"/>
                    <a:pt x="57" y="41"/>
                  </a:cubicBezTo>
                  <a:lnTo>
                    <a:pt x="58" y="39"/>
                  </a:lnTo>
                  <a:cubicBezTo>
                    <a:pt x="51" y="17"/>
                    <a:pt x="42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5104450" y="885725"/>
              <a:ext cx="1450" cy="1125"/>
            </a:xfrm>
            <a:custGeom>
              <a:avLst/>
              <a:gdLst/>
              <a:ahLst/>
              <a:cxnLst/>
              <a:rect l="l" t="t" r="r" b="b"/>
              <a:pathLst>
                <a:path w="58" h="45" extrusionOk="0">
                  <a:moveTo>
                    <a:pt x="28" y="1"/>
                  </a:moveTo>
                  <a:cubicBezTo>
                    <a:pt x="20" y="1"/>
                    <a:pt x="11" y="3"/>
                    <a:pt x="2" y="5"/>
                  </a:cubicBezTo>
                  <a:lnTo>
                    <a:pt x="1" y="7"/>
                  </a:lnTo>
                  <a:cubicBezTo>
                    <a:pt x="8" y="28"/>
                    <a:pt x="16" y="45"/>
                    <a:pt x="35" y="45"/>
                  </a:cubicBezTo>
                  <a:cubicBezTo>
                    <a:pt x="41" y="45"/>
                    <a:pt x="49" y="43"/>
                    <a:pt x="58" y="38"/>
                  </a:cubicBezTo>
                  <a:cubicBezTo>
                    <a:pt x="58" y="9"/>
                    <a:pt x="45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5110425" y="893850"/>
              <a:ext cx="1100" cy="1075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17" y="0"/>
                  </a:moveTo>
                  <a:cubicBezTo>
                    <a:pt x="12" y="0"/>
                    <a:pt x="5" y="11"/>
                    <a:pt x="0" y="16"/>
                  </a:cubicBezTo>
                  <a:cubicBezTo>
                    <a:pt x="2" y="22"/>
                    <a:pt x="2" y="33"/>
                    <a:pt x="6" y="36"/>
                  </a:cubicBezTo>
                  <a:cubicBezTo>
                    <a:pt x="12" y="40"/>
                    <a:pt x="17" y="43"/>
                    <a:pt x="22" y="43"/>
                  </a:cubicBezTo>
                  <a:cubicBezTo>
                    <a:pt x="32" y="43"/>
                    <a:pt x="40" y="32"/>
                    <a:pt x="43" y="13"/>
                  </a:cubicBezTo>
                  <a:cubicBezTo>
                    <a:pt x="43" y="10"/>
                    <a:pt x="26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5119575" y="910350"/>
              <a:ext cx="1500" cy="1425"/>
            </a:xfrm>
            <a:custGeom>
              <a:avLst/>
              <a:gdLst/>
              <a:ahLst/>
              <a:cxnLst/>
              <a:rect l="l" t="t" r="r" b="b"/>
              <a:pathLst>
                <a:path w="60" h="57" extrusionOk="0">
                  <a:moveTo>
                    <a:pt x="40" y="1"/>
                  </a:moveTo>
                  <a:cubicBezTo>
                    <a:pt x="0" y="3"/>
                    <a:pt x="5" y="30"/>
                    <a:pt x="10" y="56"/>
                  </a:cubicBezTo>
                  <a:lnTo>
                    <a:pt x="10" y="55"/>
                  </a:lnTo>
                  <a:cubicBezTo>
                    <a:pt x="34" y="46"/>
                    <a:pt x="59" y="36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5134350" y="922100"/>
              <a:ext cx="1475" cy="1150"/>
            </a:xfrm>
            <a:custGeom>
              <a:avLst/>
              <a:gdLst/>
              <a:ahLst/>
              <a:cxnLst/>
              <a:rect l="l" t="t" r="r" b="b"/>
              <a:pathLst>
                <a:path w="59" h="46" extrusionOk="0">
                  <a:moveTo>
                    <a:pt x="23" y="1"/>
                  </a:moveTo>
                  <a:cubicBezTo>
                    <a:pt x="17" y="1"/>
                    <a:pt x="10" y="3"/>
                    <a:pt x="1" y="7"/>
                  </a:cubicBezTo>
                  <a:cubicBezTo>
                    <a:pt x="1" y="38"/>
                    <a:pt x="14" y="45"/>
                    <a:pt x="32" y="45"/>
                  </a:cubicBezTo>
                  <a:cubicBezTo>
                    <a:pt x="40" y="45"/>
                    <a:pt x="48" y="44"/>
                    <a:pt x="57" y="42"/>
                  </a:cubicBezTo>
                  <a:lnTo>
                    <a:pt x="59" y="39"/>
                  </a:lnTo>
                  <a:cubicBezTo>
                    <a:pt x="51" y="18"/>
                    <a:pt x="42" y="1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4979400" y="965650"/>
              <a:ext cx="1600" cy="1475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52" y="1"/>
                  </a:moveTo>
                  <a:cubicBezTo>
                    <a:pt x="25" y="11"/>
                    <a:pt x="1" y="22"/>
                    <a:pt x="22" y="59"/>
                  </a:cubicBezTo>
                  <a:cubicBezTo>
                    <a:pt x="64" y="57"/>
                    <a:pt x="61" y="31"/>
                    <a:pt x="56" y="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5135750" y="922975"/>
              <a:ext cx="1475" cy="1150"/>
            </a:xfrm>
            <a:custGeom>
              <a:avLst/>
              <a:gdLst/>
              <a:ahLst/>
              <a:cxnLst/>
              <a:rect l="l" t="t" r="r" b="b"/>
              <a:pathLst>
                <a:path w="59" h="46" extrusionOk="0">
                  <a:moveTo>
                    <a:pt x="27" y="1"/>
                  </a:moveTo>
                  <a:cubicBezTo>
                    <a:pt x="20" y="1"/>
                    <a:pt x="11" y="2"/>
                    <a:pt x="3" y="4"/>
                  </a:cubicBezTo>
                  <a:lnTo>
                    <a:pt x="1" y="7"/>
                  </a:lnTo>
                  <a:cubicBezTo>
                    <a:pt x="8" y="28"/>
                    <a:pt x="17" y="45"/>
                    <a:pt x="36" y="45"/>
                  </a:cubicBezTo>
                  <a:cubicBezTo>
                    <a:pt x="42" y="45"/>
                    <a:pt x="50" y="43"/>
                    <a:pt x="59" y="39"/>
                  </a:cubicBezTo>
                  <a:cubicBezTo>
                    <a:pt x="58" y="9"/>
                    <a:pt x="45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4910525" y="774075"/>
              <a:ext cx="1125" cy="1050"/>
            </a:xfrm>
            <a:custGeom>
              <a:avLst/>
              <a:gdLst/>
              <a:ahLst/>
              <a:cxnLst/>
              <a:rect l="l" t="t" r="r" b="b"/>
              <a:pathLst>
                <a:path w="45" h="42" extrusionOk="0">
                  <a:moveTo>
                    <a:pt x="15" y="0"/>
                  </a:moveTo>
                  <a:cubicBezTo>
                    <a:pt x="10" y="9"/>
                    <a:pt x="6" y="18"/>
                    <a:pt x="0" y="27"/>
                  </a:cubicBezTo>
                  <a:cubicBezTo>
                    <a:pt x="10" y="32"/>
                    <a:pt x="18" y="36"/>
                    <a:pt x="28" y="41"/>
                  </a:cubicBezTo>
                  <a:cubicBezTo>
                    <a:pt x="33" y="35"/>
                    <a:pt x="39" y="30"/>
                    <a:pt x="45" y="24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4925775" y="783775"/>
              <a:ext cx="1450" cy="1150"/>
            </a:xfrm>
            <a:custGeom>
              <a:avLst/>
              <a:gdLst/>
              <a:ahLst/>
              <a:cxnLst/>
              <a:rect l="l" t="t" r="r" b="b"/>
              <a:pathLst>
                <a:path w="58" h="46" extrusionOk="0">
                  <a:moveTo>
                    <a:pt x="27" y="1"/>
                  </a:moveTo>
                  <a:cubicBezTo>
                    <a:pt x="19" y="1"/>
                    <a:pt x="10" y="3"/>
                    <a:pt x="1" y="5"/>
                  </a:cubicBezTo>
                  <a:lnTo>
                    <a:pt x="0" y="8"/>
                  </a:lnTo>
                  <a:cubicBezTo>
                    <a:pt x="7" y="28"/>
                    <a:pt x="16" y="45"/>
                    <a:pt x="34" y="45"/>
                  </a:cubicBezTo>
                  <a:cubicBezTo>
                    <a:pt x="41" y="45"/>
                    <a:pt x="48" y="43"/>
                    <a:pt x="57" y="38"/>
                  </a:cubicBezTo>
                  <a:cubicBezTo>
                    <a:pt x="57" y="9"/>
                    <a:pt x="44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4934800" y="787250"/>
              <a:ext cx="1825" cy="1975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59" y="1"/>
                  </a:moveTo>
                  <a:cubicBezTo>
                    <a:pt x="39" y="4"/>
                    <a:pt x="20" y="9"/>
                    <a:pt x="2" y="18"/>
                  </a:cubicBezTo>
                  <a:lnTo>
                    <a:pt x="1" y="20"/>
                  </a:lnTo>
                  <a:cubicBezTo>
                    <a:pt x="3" y="40"/>
                    <a:pt x="8" y="59"/>
                    <a:pt x="17" y="77"/>
                  </a:cubicBezTo>
                  <a:lnTo>
                    <a:pt x="20" y="79"/>
                  </a:lnTo>
                  <a:cubicBezTo>
                    <a:pt x="58" y="67"/>
                    <a:pt x="73" y="42"/>
                    <a:pt x="62" y="3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4933925" y="789150"/>
              <a:ext cx="1600" cy="1475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52" y="1"/>
                  </a:moveTo>
                  <a:cubicBezTo>
                    <a:pt x="24" y="11"/>
                    <a:pt x="0" y="23"/>
                    <a:pt x="21" y="59"/>
                  </a:cubicBezTo>
                  <a:cubicBezTo>
                    <a:pt x="63" y="58"/>
                    <a:pt x="60" y="31"/>
                    <a:pt x="55" y="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4951900" y="795775"/>
              <a:ext cx="1475" cy="1125"/>
            </a:xfrm>
            <a:custGeom>
              <a:avLst/>
              <a:gdLst/>
              <a:ahLst/>
              <a:cxnLst/>
              <a:rect l="l" t="t" r="r" b="b"/>
              <a:pathLst>
                <a:path w="59" h="45" extrusionOk="0">
                  <a:moveTo>
                    <a:pt x="23" y="0"/>
                  </a:moveTo>
                  <a:cubicBezTo>
                    <a:pt x="17" y="0"/>
                    <a:pt x="9" y="2"/>
                    <a:pt x="0" y="7"/>
                  </a:cubicBezTo>
                  <a:cubicBezTo>
                    <a:pt x="1" y="37"/>
                    <a:pt x="14" y="44"/>
                    <a:pt x="32" y="44"/>
                  </a:cubicBezTo>
                  <a:cubicBezTo>
                    <a:pt x="39" y="44"/>
                    <a:pt x="48" y="43"/>
                    <a:pt x="56" y="41"/>
                  </a:cubicBezTo>
                  <a:lnTo>
                    <a:pt x="58" y="38"/>
                  </a:lnTo>
                  <a:cubicBezTo>
                    <a:pt x="51" y="17"/>
                    <a:pt x="42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4957900" y="795550"/>
              <a:ext cx="1625" cy="1450"/>
            </a:xfrm>
            <a:custGeom>
              <a:avLst/>
              <a:gdLst/>
              <a:ahLst/>
              <a:cxnLst/>
              <a:rect l="l" t="t" r="r" b="b"/>
              <a:pathLst>
                <a:path w="65" h="58" extrusionOk="0">
                  <a:moveTo>
                    <a:pt x="42" y="1"/>
                  </a:moveTo>
                  <a:cubicBezTo>
                    <a:pt x="1" y="1"/>
                    <a:pt x="3" y="28"/>
                    <a:pt x="9" y="57"/>
                  </a:cubicBezTo>
                  <a:lnTo>
                    <a:pt x="13" y="58"/>
                  </a:lnTo>
                  <a:cubicBezTo>
                    <a:pt x="39" y="48"/>
                    <a:pt x="64" y="37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4953300" y="796650"/>
              <a:ext cx="1475" cy="1125"/>
            </a:xfrm>
            <a:custGeom>
              <a:avLst/>
              <a:gdLst/>
              <a:ahLst/>
              <a:cxnLst/>
              <a:rect l="l" t="t" r="r" b="b"/>
              <a:pathLst>
                <a:path w="59" h="45" extrusionOk="0">
                  <a:moveTo>
                    <a:pt x="27" y="0"/>
                  </a:moveTo>
                  <a:cubicBezTo>
                    <a:pt x="19" y="0"/>
                    <a:pt x="11" y="2"/>
                    <a:pt x="2" y="3"/>
                  </a:cubicBezTo>
                  <a:lnTo>
                    <a:pt x="0" y="6"/>
                  </a:lnTo>
                  <a:cubicBezTo>
                    <a:pt x="7" y="28"/>
                    <a:pt x="17" y="45"/>
                    <a:pt x="35" y="45"/>
                  </a:cubicBezTo>
                  <a:cubicBezTo>
                    <a:pt x="42" y="45"/>
                    <a:pt x="49" y="43"/>
                    <a:pt x="58" y="38"/>
                  </a:cubicBezTo>
                  <a:cubicBezTo>
                    <a:pt x="58" y="8"/>
                    <a:pt x="45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4956825" y="796950"/>
              <a:ext cx="1600" cy="1450"/>
            </a:xfrm>
            <a:custGeom>
              <a:avLst/>
              <a:gdLst/>
              <a:ahLst/>
              <a:cxnLst/>
              <a:rect l="l" t="t" r="r" b="b"/>
              <a:pathLst>
                <a:path w="64" h="58" extrusionOk="0">
                  <a:moveTo>
                    <a:pt x="52" y="1"/>
                  </a:moveTo>
                  <a:cubicBezTo>
                    <a:pt x="25" y="11"/>
                    <a:pt x="1" y="22"/>
                    <a:pt x="22" y="58"/>
                  </a:cubicBezTo>
                  <a:cubicBezTo>
                    <a:pt x="64" y="58"/>
                    <a:pt x="61" y="30"/>
                    <a:pt x="56" y="2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4982900" y="799575"/>
              <a:ext cx="1650" cy="1475"/>
            </a:xfrm>
            <a:custGeom>
              <a:avLst/>
              <a:gdLst/>
              <a:ahLst/>
              <a:cxnLst/>
              <a:rect l="l" t="t" r="r" b="b"/>
              <a:pathLst>
                <a:path w="66" h="59" extrusionOk="0">
                  <a:moveTo>
                    <a:pt x="43" y="0"/>
                  </a:moveTo>
                  <a:lnTo>
                    <a:pt x="43" y="0"/>
                  </a:lnTo>
                  <a:cubicBezTo>
                    <a:pt x="1" y="1"/>
                    <a:pt x="5" y="28"/>
                    <a:pt x="10" y="56"/>
                  </a:cubicBezTo>
                  <a:lnTo>
                    <a:pt x="14" y="58"/>
                  </a:lnTo>
                  <a:cubicBezTo>
                    <a:pt x="40" y="48"/>
                    <a:pt x="65" y="36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4808500" y="863075"/>
              <a:ext cx="1600" cy="1475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52" y="0"/>
                  </a:moveTo>
                  <a:cubicBezTo>
                    <a:pt x="25" y="11"/>
                    <a:pt x="0" y="22"/>
                    <a:pt x="22" y="58"/>
                  </a:cubicBezTo>
                  <a:cubicBezTo>
                    <a:pt x="64" y="58"/>
                    <a:pt x="60" y="31"/>
                    <a:pt x="55" y="2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4991725" y="818850"/>
              <a:ext cx="1625" cy="1475"/>
            </a:xfrm>
            <a:custGeom>
              <a:avLst/>
              <a:gdLst/>
              <a:ahLst/>
              <a:cxnLst/>
              <a:rect l="l" t="t" r="r" b="b"/>
              <a:pathLst>
                <a:path w="65" h="59" extrusionOk="0">
                  <a:moveTo>
                    <a:pt x="52" y="0"/>
                  </a:moveTo>
                  <a:cubicBezTo>
                    <a:pt x="26" y="11"/>
                    <a:pt x="0" y="22"/>
                    <a:pt x="22" y="58"/>
                  </a:cubicBezTo>
                  <a:cubicBezTo>
                    <a:pt x="65" y="58"/>
                    <a:pt x="60" y="31"/>
                    <a:pt x="55" y="2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4995600" y="821450"/>
              <a:ext cx="1250" cy="1125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35" y="1"/>
                  </a:moveTo>
                  <a:cubicBezTo>
                    <a:pt x="28" y="3"/>
                    <a:pt x="18" y="3"/>
                    <a:pt x="14" y="8"/>
                  </a:cubicBezTo>
                  <a:cubicBezTo>
                    <a:pt x="0" y="25"/>
                    <a:pt x="9" y="40"/>
                    <a:pt x="37" y="44"/>
                  </a:cubicBezTo>
                  <a:cubicBezTo>
                    <a:pt x="37" y="44"/>
                    <a:pt x="37" y="44"/>
                    <a:pt x="38" y="44"/>
                  </a:cubicBezTo>
                  <a:cubicBezTo>
                    <a:pt x="41" y="44"/>
                    <a:pt x="49" y="28"/>
                    <a:pt x="50" y="19"/>
                  </a:cubicBezTo>
                  <a:cubicBezTo>
                    <a:pt x="50" y="13"/>
                    <a:pt x="40" y="7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4916725" y="890100"/>
              <a:ext cx="1100" cy="1075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17" y="0"/>
                  </a:moveTo>
                  <a:cubicBezTo>
                    <a:pt x="12" y="0"/>
                    <a:pt x="6" y="11"/>
                    <a:pt x="0" y="16"/>
                  </a:cubicBezTo>
                  <a:cubicBezTo>
                    <a:pt x="2" y="24"/>
                    <a:pt x="1" y="33"/>
                    <a:pt x="7" y="36"/>
                  </a:cubicBezTo>
                  <a:cubicBezTo>
                    <a:pt x="12" y="41"/>
                    <a:pt x="18" y="43"/>
                    <a:pt x="23" y="43"/>
                  </a:cubicBezTo>
                  <a:cubicBezTo>
                    <a:pt x="33" y="43"/>
                    <a:pt x="40" y="33"/>
                    <a:pt x="43" y="14"/>
                  </a:cubicBezTo>
                  <a:cubicBezTo>
                    <a:pt x="44" y="11"/>
                    <a:pt x="2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5052350" y="864200"/>
              <a:ext cx="1250" cy="1100"/>
            </a:xfrm>
            <a:custGeom>
              <a:avLst/>
              <a:gdLst/>
              <a:ahLst/>
              <a:cxnLst/>
              <a:rect l="l" t="t" r="r" b="b"/>
              <a:pathLst>
                <a:path w="50" h="44" extrusionOk="0">
                  <a:moveTo>
                    <a:pt x="35" y="1"/>
                  </a:moveTo>
                  <a:cubicBezTo>
                    <a:pt x="28" y="3"/>
                    <a:pt x="18" y="3"/>
                    <a:pt x="14" y="7"/>
                  </a:cubicBezTo>
                  <a:cubicBezTo>
                    <a:pt x="0" y="25"/>
                    <a:pt x="9" y="40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4"/>
                    <a:pt x="49" y="27"/>
                    <a:pt x="50" y="19"/>
                  </a:cubicBezTo>
                  <a:cubicBezTo>
                    <a:pt x="50" y="12"/>
                    <a:pt x="40" y="7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5074400" y="8625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14" y="0"/>
                  </a:moveTo>
                  <a:cubicBezTo>
                    <a:pt x="10" y="10"/>
                    <a:pt x="4" y="18"/>
                    <a:pt x="0" y="28"/>
                  </a:cubicBezTo>
                  <a:cubicBezTo>
                    <a:pt x="5" y="33"/>
                    <a:pt x="11" y="39"/>
                    <a:pt x="16" y="46"/>
                  </a:cubicBezTo>
                  <a:lnTo>
                    <a:pt x="41" y="15"/>
                  </a:lnTo>
                  <a:cubicBezTo>
                    <a:pt x="32" y="10"/>
                    <a:pt x="23" y="5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5056550" y="867800"/>
              <a:ext cx="1275" cy="1100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0"/>
                  </a:moveTo>
                  <a:cubicBezTo>
                    <a:pt x="27" y="2"/>
                    <a:pt x="18" y="2"/>
                    <a:pt x="15" y="6"/>
                  </a:cubicBezTo>
                  <a:cubicBezTo>
                    <a:pt x="0" y="24"/>
                    <a:pt x="8" y="39"/>
                    <a:pt x="37" y="43"/>
                  </a:cubicBezTo>
                  <a:cubicBezTo>
                    <a:pt x="40" y="43"/>
                    <a:pt x="50" y="26"/>
                    <a:pt x="50" y="17"/>
                  </a:cubicBezTo>
                  <a:cubicBezTo>
                    <a:pt x="51" y="12"/>
                    <a:pt x="40" y="5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5078000" y="864850"/>
              <a:ext cx="1300" cy="1125"/>
            </a:xfrm>
            <a:custGeom>
              <a:avLst/>
              <a:gdLst/>
              <a:ahLst/>
              <a:cxnLst/>
              <a:rect l="l" t="t" r="r" b="b"/>
              <a:pathLst>
                <a:path w="52" h="45" extrusionOk="0">
                  <a:moveTo>
                    <a:pt x="35" y="1"/>
                  </a:moveTo>
                  <a:cubicBezTo>
                    <a:pt x="28" y="3"/>
                    <a:pt x="19" y="3"/>
                    <a:pt x="14" y="7"/>
                  </a:cubicBezTo>
                  <a:cubicBezTo>
                    <a:pt x="1" y="25"/>
                    <a:pt x="9" y="40"/>
                    <a:pt x="38" y="44"/>
                  </a:cubicBezTo>
                  <a:cubicBezTo>
                    <a:pt x="41" y="44"/>
                    <a:pt x="49" y="27"/>
                    <a:pt x="50" y="18"/>
                  </a:cubicBezTo>
                  <a:cubicBezTo>
                    <a:pt x="51" y="13"/>
                    <a:pt x="41" y="6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5171375" y="743825"/>
              <a:ext cx="2425" cy="1575"/>
            </a:xfrm>
            <a:custGeom>
              <a:avLst/>
              <a:gdLst/>
              <a:ahLst/>
              <a:cxnLst/>
              <a:rect l="l" t="t" r="r" b="b"/>
              <a:pathLst>
                <a:path w="97" h="63" extrusionOk="0">
                  <a:moveTo>
                    <a:pt x="58" y="0"/>
                  </a:moveTo>
                  <a:cubicBezTo>
                    <a:pt x="36" y="0"/>
                    <a:pt x="19" y="27"/>
                    <a:pt x="1" y="38"/>
                  </a:cubicBezTo>
                  <a:cubicBezTo>
                    <a:pt x="21" y="55"/>
                    <a:pt x="37" y="62"/>
                    <a:pt x="51" y="62"/>
                  </a:cubicBezTo>
                  <a:cubicBezTo>
                    <a:pt x="71" y="62"/>
                    <a:pt x="85" y="48"/>
                    <a:pt x="97" y="27"/>
                  </a:cubicBezTo>
                  <a:cubicBezTo>
                    <a:pt x="82" y="7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5114700" y="774875"/>
              <a:ext cx="1475" cy="1125"/>
            </a:xfrm>
            <a:custGeom>
              <a:avLst/>
              <a:gdLst/>
              <a:ahLst/>
              <a:cxnLst/>
              <a:rect l="l" t="t" r="r" b="b"/>
              <a:pathLst>
                <a:path w="59" h="45" extrusionOk="0">
                  <a:moveTo>
                    <a:pt x="24" y="1"/>
                  </a:moveTo>
                  <a:cubicBezTo>
                    <a:pt x="17" y="1"/>
                    <a:pt x="10" y="3"/>
                    <a:pt x="1" y="7"/>
                  </a:cubicBezTo>
                  <a:cubicBezTo>
                    <a:pt x="1" y="37"/>
                    <a:pt x="14" y="45"/>
                    <a:pt x="31" y="45"/>
                  </a:cubicBezTo>
                  <a:cubicBezTo>
                    <a:pt x="39" y="45"/>
                    <a:pt x="48" y="43"/>
                    <a:pt x="57" y="41"/>
                  </a:cubicBezTo>
                  <a:lnTo>
                    <a:pt x="59" y="39"/>
                  </a:lnTo>
                  <a:cubicBezTo>
                    <a:pt x="51" y="18"/>
                    <a:pt x="42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5143625" y="777100"/>
              <a:ext cx="1850" cy="1475"/>
            </a:xfrm>
            <a:custGeom>
              <a:avLst/>
              <a:gdLst/>
              <a:ahLst/>
              <a:cxnLst/>
              <a:rect l="l" t="t" r="r" b="b"/>
              <a:pathLst>
                <a:path w="74" h="59" extrusionOk="0">
                  <a:moveTo>
                    <a:pt x="63" y="1"/>
                  </a:moveTo>
                  <a:cubicBezTo>
                    <a:pt x="42" y="6"/>
                    <a:pt x="21" y="12"/>
                    <a:pt x="0" y="18"/>
                  </a:cubicBezTo>
                  <a:cubicBezTo>
                    <a:pt x="11" y="32"/>
                    <a:pt x="23" y="59"/>
                    <a:pt x="34" y="59"/>
                  </a:cubicBezTo>
                  <a:cubicBezTo>
                    <a:pt x="34" y="59"/>
                    <a:pt x="35" y="59"/>
                    <a:pt x="35" y="59"/>
                  </a:cubicBezTo>
                  <a:cubicBezTo>
                    <a:pt x="74" y="59"/>
                    <a:pt x="68" y="27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5157475" y="819900"/>
              <a:ext cx="1625" cy="1475"/>
            </a:xfrm>
            <a:custGeom>
              <a:avLst/>
              <a:gdLst/>
              <a:ahLst/>
              <a:cxnLst/>
              <a:rect l="l" t="t" r="r" b="b"/>
              <a:pathLst>
                <a:path w="65" h="59" extrusionOk="0">
                  <a:moveTo>
                    <a:pt x="42" y="0"/>
                  </a:moveTo>
                  <a:lnTo>
                    <a:pt x="42" y="0"/>
                  </a:lnTo>
                  <a:cubicBezTo>
                    <a:pt x="1" y="2"/>
                    <a:pt x="4" y="28"/>
                    <a:pt x="9" y="56"/>
                  </a:cubicBezTo>
                  <a:lnTo>
                    <a:pt x="12" y="59"/>
                  </a:lnTo>
                  <a:cubicBezTo>
                    <a:pt x="40" y="48"/>
                    <a:pt x="64" y="36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18"/>
          <p:cNvSpPr/>
          <p:nvPr/>
        </p:nvSpPr>
        <p:spPr>
          <a:xfrm>
            <a:off x="403350" y="4076883"/>
            <a:ext cx="413266" cy="388944"/>
          </a:xfrm>
          <a:custGeom>
            <a:avLst/>
            <a:gdLst/>
            <a:ahLst/>
            <a:cxnLst/>
            <a:rect l="l" t="t" r="r" b="b"/>
            <a:pathLst>
              <a:path w="10331" h="9723" extrusionOk="0">
                <a:moveTo>
                  <a:pt x="7709" y="650"/>
                </a:moveTo>
                <a:lnTo>
                  <a:pt x="7709" y="650"/>
                </a:lnTo>
                <a:cubicBezTo>
                  <a:pt x="7711" y="651"/>
                  <a:pt x="7713" y="653"/>
                  <a:pt x="7714" y="657"/>
                </a:cubicBezTo>
                <a:cubicBezTo>
                  <a:pt x="7712" y="654"/>
                  <a:pt x="7711" y="652"/>
                  <a:pt x="7709" y="650"/>
                </a:cubicBezTo>
                <a:close/>
                <a:moveTo>
                  <a:pt x="6695" y="988"/>
                </a:moveTo>
                <a:lnTo>
                  <a:pt x="6695" y="988"/>
                </a:lnTo>
                <a:cubicBezTo>
                  <a:pt x="6695" y="988"/>
                  <a:pt x="6695" y="988"/>
                  <a:pt x="6695" y="988"/>
                </a:cubicBezTo>
                <a:lnTo>
                  <a:pt x="6695" y="988"/>
                </a:lnTo>
                <a:lnTo>
                  <a:pt x="6695" y="988"/>
                </a:lnTo>
                <a:close/>
                <a:moveTo>
                  <a:pt x="4606" y="2191"/>
                </a:moveTo>
                <a:cubicBezTo>
                  <a:pt x="4609" y="2192"/>
                  <a:pt x="4611" y="2192"/>
                  <a:pt x="4614" y="2193"/>
                </a:cubicBezTo>
                <a:cubicBezTo>
                  <a:pt x="4610" y="2195"/>
                  <a:pt x="4607" y="2196"/>
                  <a:pt x="4601" y="2196"/>
                </a:cubicBezTo>
                <a:cubicBezTo>
                  <a:pt x="4602" y="2195"/>
                  <a:pt x="4604" y="2193"/>
                  <a:pt x="4604" y="2192"/>
                </a:cubicBezTo>
                <a:lnTo>
                  <a:pt x="4606" y="2191"/>
                </a:lnTo>
                <a:close/>
                <a:moveTo>
                  <a:pt x="4704" y="2962"/>
                </a:moveTo>
                <a:cubicBezTo>
                  <a:pt x="4705" y="2962"/>
                  <a:pt x="4706" y="2963"/>
                  <a:pt x="4706" y="2963"/>
                </a:cubicBezTo>
                <a:cubicBezTo>
                  <a:pt x="4706" y="2965"/>
                  <a:pt x="4705" y="2966"/>
                  <a:pt x="4704" y="2967"/>
                </a:cubicBezTo>
                <a:cubicBezTo>
                  <a:pt x="4704" y="2966"/>
                  <a:pt x="4704" y="2963"/>
                  <a:pt x="4704" y="2962"/>
                </a:cubicBezTo>
                <a:close/>
                <a:moveTo>
                  <a:pt x="5164" y="3125"/>
                </a:moveTo>
                <a:lnTo>
                  <a:pt x="5164" y="3125"/>
                </a:lnTo>
                <a:cubicBezTo>
                  <a:pt x="5165" y="3126"/>
                  <a:pt x="5165" y="3126"/>
                  <a:pt x="5166" y="3127"/>
                </a:cubicBezTo>
                <a:cubicBezTo>
                  <a:pt x="5165" y="3127"/>
                  <a:pt x="5165" y="3126"/>
                  <a:pt x="5164" y="3125"/>
                </a:cubicBezTo>
                <a:close/>
                <a:moveTo>
                  <a:pt x="4588" y="3567"/>
                </a:moveTo>
                <a:cubicBezTo>
                  <a:pt x="4588" y="3567"/>
                  <a:pt x="4588" y="3568"/>
                  <a:pt x="4589" y="3568"/>
                </a:cubicBezTo>
                <a:cubicBezTo>
                  <a:pt x="4588" y="3568"/>
                  <a:pt x="4588" y="3568"/>
                  <a:pt x="4588" y="3567"/>
                </a:cubicBezTo>
                <a:close/>
                <a:moveTo>
                  <a:pt x="4837" y="3799"/>
                </a:moveTo>
                <a:lnTo>
                  <a:pt x="4837" y="3799"/>
                </a:lnTo>
                <a:cubicBezTo>
                  <a:pt x="4835" y="3801"/>
                  <a:pt x="4832" y="3804"/>
                  <a:pt x="4830" y="3806"/>
                </a:cubicBezTo>
                <a:cubicBezTo>
                  <a:pt x="4830" y="3806"/>
                  <a:pt x="4829" y="3805"/>
                  <a:pt x="4828" y="3805"/>
                </a:cubicBezTo>
                <a:cubicBezTo>
                  <a:pt x="4831" y="3803"/>
                  <a:pt x="4835" y="3801"/>
                  <a:pt x="4837" y="3799"/>
                </a:cubicBezTo>
                <a:close/>
                <a:moveTo>
                  <a:pt x="3502" y="6882"/>
                </a:moveTo>
                <a:cubicBezTo>
                  <a:pt x="3502" y="6883"/>
                  <a:pt x="3502" y="6883"/>
                  <a:pt x="3502" y="6883"/>
                </a:cubicBezTo>
                <a:cubicBezTo>
                  <a:pt x="3502" y="6884"/>
                  <a:pt x="3502" y="6884"/>
                  <a:pt x="3503" y="6884"/>
                </a:cubicBezTo>
                <a:lnTo>
                  <a:pt x="3501" y="6885"/>
                </a:lnTo>
                <a:cubicBezTo>
                  <a:pt x="3501" y="6884"/>
                  <a:pt x="3501" y="6884"/>
                  <a:pt x="3502" y="6883"/>
                </a:cubicBezTo>
                <a:lnTo>
                  <a:pt x="3500" y="6883"/>
                </a:lnTo>
                <a:cubicBezTo>
                  <a:pt x="3501" y="6883"/>
                  <a:pt x="3502" y="6882"/>
                  <a:pt x="3502" y="6882"/>
                </a:cubicBezTo>
                <a:close/>
                <a:moveTo>
                  <a:pt x="4110" y="7724"/>
                </a:moveTo>
                <a:cubicBezTo>
                  <a:pt x="4111" y="7724"/>
                  <a:pt x="4113" y="7725"/>
                  <a:pt x="4114" y="7726"/>
                </a:cubicBezTo>
                <a:cubicBezTo>
                  <a:pt x="4112" y="7727"/>
                  <a:pt x="4111" y="7729"/>
                  <a:pt x="4109" y="7730"/>
                </a:cubicBezTo>
                <a:cubicBezTo>
                  <a:pt x="4109" y="7728"/>
                  <a:pt x="4110" y="7726"/>
                  <a:pt x="4110" y="7724"/>
                </a:cubicBezTo>
                <a:close/>
                <a:moveTo>
                  <a:pt x="9702" y="0"/>
                </a:moveTo>
                <a:cubicBezTo>
                  <a:pt x="9694" y="17"/>
                  <a:pt x="9686" y="33"/>
                  <a:pt x="9677" y="50"/>
                </a:cubicBezTo>
                <a:cubicBezTo>
                  <a:pt x="9661" y="43"/>
                  <a:pt x="9645" y="37"/>
                  <a:pt x="9628" y="34"/>
                </a:cubicBezTo>
                <a:cubicBezTo>
                  <a:pt x="9618" y="30"/>
                  <a:pt x="9610" y="28"/>
                  <a:pt x="9602" y="28"/>
                </a:cubicBezTo>
                <a:cubicBezTo>
                  <a:pt x="9585" y="28"/>
                  <a:pt x="9571" y="37"/>
                  <a:pt x="9557" y="50"/>
                </a:cubicBezTo>
                <a:cubicBezTo>
                  <a:pt x="9550" y="48"/>
                  <a:pt x="9544" y="48"/>
                  <a:pt x="9538" y="48"/>
                </a:cubicBezTo>
                <a:cubicBezTo>
                  <a:pt x="9517" y="48"/>
                  <a:pt x="9498" y="57"/>
                  <a:pt x="9482" y="73"/>
                </a:cubicBezTo>
                <a:cubicBezTo>
                  <a:pt x="9476" y="72"/>
                  <a:pt x="9469" y="71"/>
                  <a:pt x="9463" y="71"/>
                </a:cubicBezTo>
                <a:cubicBezTo>
                  <a:pt x="9444" y="71"/>
                  <a:pt x="9427" y="80"/>
                  <a:pt x="9414" y="96"/>
                </a:cubicBezTo>
                <a:cubicBezTo>
                  <a:pt x="9311" y="109"/>
                  <a:pt x="9214" y="136"/>
                  <a:pt x="9127" y="192"/>
                </a:cubicBezTo>
                <a:cubicBezTo>
                  <a:pt x="9123" y="192"/>
                  <a:pt x="9120" y="192"/>
                  <a:pt x="9117" y="192"/>
                </a:cubicBezTo>
                <a:cubicBezTo>
                  <a:pt x="9092" y="192"/>
                  <a:pt x="9071" y="200"/>
                  <a:pt x="9054" y="220"/>
                </a:cubicBezTo>
                <a:cubicBezTo>
                  <a:pt x="9052" y="219"/>
                  <a:pt x="9051" y="219"/>
                  <a:pt x="9050" y="218"/>
                </a:cubicBezTo>
                <a:cubicBezTo>
                  <a:pt x="9026" y="227"/>
                  <a:pt x="9003" y="237"/>
                  <a:pt x="8980" y="246"/>
                </a:cubicBezTo>
                <a:cubicBezTo>
                  <a:pt x="8975" y="246"/>
                  <a:pt x="8970" y="246"/>
                  <a:pt x="8965" y="246"/>
                </a:cubicBezTo>
                <a:cubicBezTo>
                  <a:pt x="8915" y="246"/>
                  <a:pt x="8873" y="264"/>
                  <a:pt x="8834" y="295"/>
                </a:cubicBezTo>
                <a:cubicBezTo>
                  <a:pt x="8829" y="294"/>
                  <a:pt x="8823" y="293"/>
                  <a:pt x="8818" y="293"/>
                </a:cubicBezTo>
                <a:cubicBezTo>
                  <a:pt x="8797" y="293"/>
                  <a:pt x="8779" y="301"/>
                  <a:pt x="8765" y="319"/>
                </a:cubicBezTo>
                <a:cubicBezTo>
                  <a:pt x="8738" y="326"/>
                  <a:pt x="8712" y="335"/>
                  <a:pt x="8687" y="343"/>
                </a:cubicBezTo>
                <a:cubicBezTo>
                  <a:pt x="8681" y="342"/>
                  <a:pt x="8675" y="341"/>
                  <a:pt x="8670" y="341"/>
                </a:cubicBezTo>
                <a:cubicBezTo>
                  <a:pt x="8648" y="341"/>
                  <a:pt x="8631" y="351"/>
                  <a:pt x="8616" y="369"/>
                </a:cubicBezTo>
                <a:cubicBezTo>
                  <a:pt x="8513" y="377"/>
                  <a:pt x="8417" y="410"/>
                  <a:pt x="8329" y="468"/>
                </a:cubicBezTo>
                <a:cubicBezTo>
                  <a:pt x="8224" y="474"/>
                  <a:pt x="8128" y="510"/>
                  <a:pt x="8040" y="568"/>
                </a:cubicBezTo>
                <a:cubicBezTo>
                  <a:pt x="7960" y="569"/>
                  <a:pt x="7888" y="595"/>
                  <a:pt x="7821" y="637"/>
                </a:cubicBezTo>
                <a:cubicBezTo>
                  <a:pt x="7802" y="629"/>
                  <a:pt x="7783" y="624"/>
                  <a:pt x="7765" y="624"/>
                </a:cubicBezTo>
                <a:cubicBezTo>
                  <a:pt x="7745" y="624"/>
                  <a:pt x="7727" y="631"/>
                  <a:pt x="7709" y="650"/>
                </a:cubicBezTo>
                <a:cubicBezTo>
                  <a:pt x="7698" y="662"/>
                  <a:pt x="7689" y="675"/>
                  <a:pt x="7679" y="688"/>
                </a:cubicBezTo>
                <a:cubicBezTo>
                  <a:pt x="7675" y="688"/>
                  <a:pt x="7670" y="688"/>
                  <a:pt x="7666" y="688"/>
                </a:cubicBezTo>
                <a:cubicBezTo>
                  <a:pt x="7617" y="688"/>
                  <a:pt x="7574" y="704"/>
                  <a:pt x="7537" y="740"/>
                </a:cubicBezTo>
                <a:cubicBezTo>
                  <a:pt x="7531" y="739"/>
                  <a:pt x="7526" y="739"/>
                  <a:pt x="7520" y="739"/>
                </a:cubicBezTo>
                <a:cubicBezTo>
                  <a:pt x="7472" y="739"/>
                  <a:pt x="7429" y="755"/>
                  <a:pt x="7392" y="787"/>
                </a:cubicBezTo>
                <a:cubicBezTo>
                  <a:pt x="7390" y="787"/>
                  <a:pt x="7387" y="787"/>
                  <a:pt x="7384" y="787"/>
                </a:cubicBezTo>
                <a:cubicBezTo>
                  <a:pt x="7332" y="787"/>
                  <a:pt x="7287" y="805"/>
                  <a:pt x="7248" y="841"/>
                </a:cubicBezTo>
                <a:cubicBezTo>
                  <a:pt x="7216" y="832"/>
                  <a:pt x="7185" y="827"/>
                  <a:pt x="7155" y="827"/>
                </a:cubicBezTo>
                <a:cubicBezTo>
                  <a:pt x="7040" y="827"/>
                  <a:pt x="6940" y="889"/>
                  <a:pt x="6837" y="938"/>
                </a:cubicBezTo>
                <a:cubicBezTo>
                  <a:pt x="6838" y="939"/>
                  <a:pt x="6838" y="939"/>
                  <a:pt x="6838" y="939"/>
                </a:cubicBezTo>
                <a:cubicBezTo>
                  <a:pt x="6813" y="948"/>
                  <a:pt x="6789" y="956"/>
                  <a:pt x="6764" y="965"/>
                </a:cubicBezTo>
                <a:lnTo>
                  <a:pt x="6766" y="965"/>
                </a:lnTo>
                <a:cubicBezTo>
                  <a:pt x="6742" y="972"/>
                  <a:pt x="6718" y="980"/>
                  <a:pt x="6694" y="989"/>
                </a:cubicBezTo>
                <a:cubicBezTo>
                  <a:pt x="6694" y="989"/>
                  <a:pt x="6694" y="988"/>
                  <a:pt x="6695" y="988"/>
                </a:cubicBezTo>
                <a:lnTo>
                  <a:pt x="6695" y="988"/>
                </a:lnTo>
                <a:lnTo>
                  <a:pt x="6620" y="1014"/>
                </a:lnTo>
                <a:cubicBezTo>
                  <a:pt x="6620" y="1013"/>
                  <a:pt x="6620" y="1013"/>
                  <a:pt x="6620" y="1012"/>
                </a:cubicBezTo>
                <a:cubicBezTo>
                  <a:pt x="6540" y="1013"/>
                  <a:pt x="6467" y="1041"/>
                  <a:pt x="6403" y="1088"/>
                </a:cubicBezTo>
                <a:cubicBezTo>
                  <a:pt x="6397" y="1087"/>
                  <a:pt x="6392" y="1086"/>
                  <a:pt x="6386" y="1086"/>
                </a:cubicBezTo>
                <a:cubicBezTo>
                  <a:pt x="6365" y="1086"/>
                  <a:pt x="6347" y="1096"/>
                  <a:pt x="6332" y="1112"/>
                </a:cubicBezTo>
                <a:cubicBezTo>
                  <a:pt x="6308" y="1121"/>
                  <a:pt x="6284" y="1129"/>
                  <a:pt x="6260" y="1138"/>
                </a:cubicBezTo>
                <a:cubicBezTo>
                  <a:pt x="6108" y="1160"/>
                  <a:pt x="5964" y="1211"/>
                  <a:pt x="5829" y="1284"/>
                </a:cubicBezTo>
                <a:cubicBezTo>
                  <a:pt x="5824" y="1284"/>
                  <a:pt x="5818" y="1284"/>
                  <a:pt x="5813" y="1284"/>
                </a:cubicBezTo>
                <a:cubicBezTo>
                  <a:pt x="5764" y="1284"/>
                  <a:pt x="5720" y="1301"/>
                  <a:pt x="5682" y="1335"/>
                </a:cubicBezTo>
                <a:cubicBezTo>
                  <a:pt x="5666" y="1327"/>
                  <a:pt x="5650" y="1321"/>
                  <a:pt x="5634" y="1315"/>
                </a:cubicBezTo>
                <a:cubicBezTo>
                  <a:pt x="5530" y="1320"/>
                  <a:pt x="5435" y="1354"/>
                  <a:pt x="5348" y="1410"/>
                </a:cubicBezTo>
                <a:cubicBezTo>
                  <a:pt x="5323" y="1418"/>
                  <a:pt x="5299" y="1427"/>
                  <a:pt x="5274" y="1435"/>
                </a:cubicBezTo>
                <a:cubicBezTo>
                  <a:pt x="5274" y="1434"/>
                  <a:pt x="5274" y="1434"/>
                  <a:pt x="5274" y="1434"/>
                </a:cubicBezTo>
                <a:cubicBezTo>
                  <a:pt x="5274" y="1433"/>
                  <a:pt x="5273" y="1433"/>
                  <a:pt x="5272" y="1433"/>
                </a:cubicBezTo>
                <a:cubicBezTo>
                  <a:pt x="5270" y="1433"/>
                  <a:pt x="5267" y="1435"/>
                  <a:pt x="5263" y="1438"/>
                </a:cubicBezTo>
                <a:cubicBezTo>
                  <a:pt x="5243" y="1446"/>
                  <a:pt x="5222" y="1453"/>
                  <a:pt x="5201" y="1460"/>
                </a:cubicBezTo>
                <a:lnTo>
                  <a:pt x="5206" y="1461"/>
                </a:lnTo>
                <a:cubicBezTo>
                  <a:pt x="5206" y="1462"/>
                  <a:pt x="5206" y="1464"/>
                  <a:pt x="5205" y="1464"/>
                </a:cubicBezTo>
                <a:cubicBezTo>
                  <a:pt x="5203" y="1462"/>
                  <a:pt x="5201" y="1461"/>
                  <a:pt x="5201" y="1461"/>
                </a:cubicBezTo>
                <a:cubicBezTo>
                  <a:pt x="5177" y="1469"/>
                  <a:pt x="5154" y="1476"/>
                  <a:pt x="5131" y="1484"/>
                </a:cubicBezTo>
                <a:cubicBezTo>
                  <a:pt x="5125" y="1483"/>
                  <a:pt x="5120" y="1482"/>
                  <a:pt x="5114" y="1482"/>
                </a:cubicBezTo>
                <a:cubicBezTo>
                  <a:pt x="5093" y="1482"/>
                  <a:pt x="5074" y="1490"/>
                  <a:pt x="5059" y="1509"/>
                </a:cubicBezTo>
                <a:cubicBezTo>
                  <a:pt x="5034" y="1516"/>
                  <a:pt x="5008" y="1525"/>
                  <a:pt x="4982" y="1533"/>
                </a:cubicBezTo>
                <a:cubicBezTo>
                  <a:pt x="4904" y="1534"/>
                  <a:pt x="4833" y="1558"/>
                  <a:pt x="4770" y="1605"/>
                </a:cubicBezTo>
                <a:cubicBezTo>
                  <a:pt x="4614" y="1631"/>
                  <a:pt x="4508" y="1693"/>
                  <a:pt x="4576" y="1880"/>
                </a:cubicBezTo>
                <a:cubicBezTo>
                  <a:pt x="4557" y="1920"/>
                  <a:pt x="4542" y="1960"/>
                  <a:pt x="4577" y="1999"/>
                </a:cubicBezTo>
                <a:cubicBezTo>
                  <a:pt x="4558" y="2053"/>
                  <a:pt x="4508" y="2104"/>
                  <a:pt x="4555" y="2166"/>
                </a:cubicBezTo>
                <a:cubicBezTo>
                  <a:pt x="4562" y="2191"/>
                  <a:pt x="4570" y="2215"/>
                  <a:pt x="4577" y="2239"/>
                </a:cubicBezTo>
                <a:cubicBezTo>
                  <a:pt x="4565" y="2272"/>
                  <a:pt x="4553" y="2303"/>
                  <a:pt x="4540" y="2336"/>
                </a:cubicBezTo>
                <a:cubicBezTo>
                  <a:pt x="4548" y="2400"/>
                  <a:pt x="4554" y="2466"/>
                  <a:pt x="4561" y="2531"/>
                </a:cubicBezTo>
                <a:cubicBezTo>
                  <a:pt x="4578" y="2611"/>
                  <a:pt x="4515" y="2690"/>
                  <a:pt x="4557" y="2772"/>
                </a:cubicBezTo>
                <a:cubicBezTo>
                  <a:pt x="4559" y="2813"/>
                  <a:pt x="4561" y="2855"/>
                  <a:pt x="4565" y="2896"/>
                </a:cubicBezTo>
                <a:cubicBezTo>
                  <a:pt x="4552" y="2924"/>
                  <a:pt x="4563" y="2947"/>
                  <a:pt x="4582" y="2968"/>
                </a:cubicBezTo>
                <a:cubicBezTo>
                  <a:pt x="4553" y="3128"/>
                  <a:pt x="4546" y="3287"/>
                  <a:pt x="4589" y="3447"/>
                </a:cubicBezTo>
                <a:cubicBezTo>
                  <a:pt x="4581" y="3463"/>
                  <a:pt x="4574" y="3481"/>
                  <a:pt x="4567" y="3498"/>
                </a:cubicBezTo>
                <a:cubicBezTo>
                  <a:pt x="4558" y="3525"/>
                  <a:pt x="4567" y="3548"/>
                  <a:pt x="4588" y="3567"/>
                </a:cubicBezTo>
                <a:lnTo>
                  <a:pt x="4588" y="3567"/>
                </a:lnTo>
                <a:cubicBezTo>
                  <a:pt x="4545" y="3677"/>
                  <a:pt x="4599" y="3778"/>
                  <a:pt x="4613" y="3882"/>
                </a:cubicBezTo>
                <a:cubicBezTo>
                  <a:pt x="4563" y="3965"/>
                  <a:pt x="4621" y="4044"/>
                  <a:pt x="4618" y="4124"/>
                </a:cubicBezTo>
                <a:cubicBezTo>
                  <a:pt x="4609" y="4152"/>
                  <a:pt x="4616" y="4175"/>
                  <a:pt x="4637" y="4194"/>
                </a:cubicBezTo>
                <a:cubicBezTo>
                  <a:pt x="4620" y="4236"/>
                  <a:pt x="4607" y="4278"/>
                  <a:pt x="4640" y="4317"/>
                </a:cubicBezTo>
                <a:cubicBezTo>
                  <a:pt x="4633" y="4334"/>
                  <a:pt x="4628" y="4351"/>
                  <a:pt x="4623" y="4367"/>
                </a:cubicBezTo>
                <a:cubicBezTo>
                  <a:pt x="4611" y="4396"/>
                  <a:pt x="4620" y="4417"/>
                  <a:pt x="4639" y="4436"/>
                </a:cubicBezTo>
                <a:cubicBezTo>
                  <a:pt x="4611" y="4492"/>
                  <a:pt x="4626" y="4550"/>
                  <a:pt x="4626" y="4608"/>
                </a:cubicBezTo>
                <a:cubicBezTo>
                  <a:pt x="4628" y="4648"/>
                  <a:pt x="4630" y="4688"/>
                  <a:pt x="4631" y="4728"/>
                </a:cubicBezTo>
                <a:cubicBezTo>
                  <a:pt x="4624" y="4818"/>
                  <a:pt x="4600" y="4910"/>
                  <a:pt x="4666" y="4989"/>
                </a:cubicBezTo>
                <a:cubicBezTo>
                  <a:pt x="4662" y="5006"/>
                  <a:pt x="4657" y="5023"/>
                  <a:pt x="4655" y="5039"/>
                </a:cubicBezTo>
                <a:cubicBezTo>
                  <a:pt x="4646" y="5186"/>
                  <a:pt x="4587" y="5334"/>
                  <a:pt x="4672" y="5476"/>
                </a:cubicBezTo>
                <a:cubicBezTo>
                  <a:pt x="4643" y="5555"/>
                  <a:pt x="4637" y="5634"/>
                  <a:pt x="4671" y="5714"/>
                </a:cubicBezTo>
                <a:cubicBezTo>
                  <a:pt x="4647" y="5796"/>
                  <a:pt x="4638" y="5877"/>
                  <a:pt x="4674" y="5957"/>
                </a:cubicBezTo>
                <a:cubicBezTo>
                  <a:pt x="4659" y="5997"/>
                  <a:pt x="4642" y="6037"/>
                  <a:pt x="4675" y="6077"/>
                </a:cubicBezTo>
                <a:cubicBezTo>
                  <a:pt x="4670" y="6095"/>
                  <a:pt x="4664" y="6113"/>
                  <a:pt x="4658" y="6132"/>
                </a:cubicBezTo>
                <a:cubicBezTo>
                  <a:pt x="4644" y="6161"/>
                  <a:pt x="4656" y="6183"/>
                  <a:pt x="4675" y="6203"/>
                </a:cubicBezTo>
                <a:cubicBezTo>
                  <a:pt x="4628" y="6338"/>
                  <a:pt x="4671" y="6477"/>
                  <a:pt x="4661" y="6613"/>
                </a:cubicBezTo>
                <a:cubicBezTo>
                  <a:pt x="4648" y="6642"/>
                  <a:pt x="4659" y="6665"/>
                  <a:pt x="4679" y="6685"/>
                </a:cubicBezTo>
                <a:cubicBezTo>
                  <a:pt x="4662" y="6724"/>
                  <a:pt x="4653" y="6763"/>
                  <a:pt x="4683" y="6802"/>
                </a:cubicBezTo>
                <a:cubicBezTo>
                  <a:pt x="4664" y="6842"/>
                  <a:pt x="4645" y="6882"/>
                  <a:pt x="4681" y="6923"/>
                </a:cubicBezTo>
                <a:lnTo>
                  <a:pt x="4685" y="6921"/>
                </a:lnTo>
                <a:cubicBezTo>
                  <a:pt x="4685" y="6922"/>
                  <a:pt x="4685" y="6922"/>
                  <a:pt x="4686" y="6922"/>
                </a:cubicBezTo>
                <a:cubicBezTo>
                  <a:pt x="4684" y="6922"/>
                  <a:pt x="4683" y="6922"/>
                  <a:pt x="4681" y="6923"/>
                </a:cubicBezTo>
                <a:cubicBezTo>
                  <a:pt x="4644" y="6991"/>
                  <a:pt x="4653" y="7053"/>
                  <a:pt x="4701" y="7112"/>
                </a:cubicBezTo>
                <a:cubicBezTo>
                  <a:pt x="4691" y="7170"/>
                  <a:pt x="4634" y="7223"/>
                  <a:pt x="4685" y="7286"/>
                </a:cubicBezTo>
                <a:cubicBezTo>
                  <a:pt x="4677" y="7302"/>
                  <a:pt x="4672" y="7318"/>
                  <a:pt x="4668" y="7335"/>
                </a:cubicBezTo>
                <a:cubicBezTo>
                  <a:pt x="4669" y="7440"/>
                  <a:pt x="4646" y="7547"/>
                  <a:pt x="4685" y="7649"/>
                </a:cubicBezTo>
                <a:cubicBezTo>
                  <a:pt x="4678" y="7665"/>
                  <a:pt x="4674" y="7681"/>
                  <a:pt x="4672" y="7696"/>
                </a:cubicBezTo>
                <a:cubicBezTo>
                  <a:pt x="4658" y="7724"/>
                  <a:pt x="4666" y="7747"/>
                  <a:pt x="4687" y="7766"/>
                </a:cubicBezTo>
                <a:cubicBezTo>
                  <a:pt x="4694" y="7794"/>
                  <a:pt x="4701" y="7820"/>
                  <a:pt x="4708" y="7846"/>
                </a:cubicBezTo>
                <a:cubicBezTo>
                  <a:pt x="4690" y="7899"/>
                  <a:pt x="4640" y="7948"/>
                  <a:pt x="4687" y="8008"/>
                </a:cubicBezTo>
                <a:cubicBezTo>
                  <a:pt x="4695" y="8032"/>
                  <a:pt x="4704" y="8056"/>
                  <a:pt x="4713" y="8080"/>
                </a:cubicBezTo>
                <a:cubicBezTo>
                  <a:pt x="4697" y="8122"/>
                  <a:pt x="4674" y="8164"/>
                  <a:pt x="4713" y="8205"/>
                </a:cubicBezTo>
                <a:cubicBezTo>
                  <a:pt x="4707" y="8221"/>
                  <a:pt x="4702" y="8235"/>
                  <a:pt x="4697" y="8251"/>
                </a:cubicBezTo>
                <a:cubicBezTo>
                  <a:pt x="4683" y="8277"/>
                  <a:pt x="4685" y="8299"/>
                  <a:pt x="4706" y="8319"/>
                </a:cubicBezTo>
                <a:cubicBezTo>
                  <a:pt x="4696" y="8362"/>
                  <a:pt x="4675" y="8406"/>
                  <a:pt x="4714" y="8448"/>
                </a:cubicBezTo>
                <a:cubicBezTo>
                  <a:pt x="4708" y="8460"/>
                  <a:pt x="4702" y="8473"/>
                  <a:pt x="4693" y="8485"/>
                </a:cubicBezTo>
                <a:cubicBezTo>
                  <a:pt x="4599" y="8459"/>
                  <a:pt x="4604" y="8358"/>
                  <a:pt x="4554" y="8298"/>
                </a:cubicBezTo>
                <a:lnTo>
                  <a:pt x="4423" y="8060"/>
                </a:lnTo>
                <a:cubicBezTo>
                  <a:pt x="4368" y="7972"/>
                  <a:pt x="4313" y="7884"/>
                  <a:pt x="4259" y="7796"/>
                </a:cubicBezTo>
                <a:cubicBezTo>
                  <a:pt x="4265" y="7719"/>
                  <a:pt x="4231" y="7664"/>
                  <a:pt x="4167" y="7625"/>
                </a:cubicBezTo>
                <a:cubicBezTo>
                  <a:pt x="4164" y="7575"/>
                  <a:pt x="4128" y="7551"/>
                  <a:pt x="4089" y="7531"/>
                </a:cubicBezTo>
                <a:cubicBezTo>
                  <a:pt x="4093" y="7449"/>
                  <a:pt x="4058" y="7378"/>
                  <a:pt x="4015" y="7311"/>
                </a:cubicBezTo>
                <a:cubicBezTo>
                  <a:pt x="3992" y="7228"/>
                  <a:pt x="3938" y="7168"/>
                  <a:pt x="3867" y="7122"/>
                </a:cubicBezTo>
                <a:cubicBezTo>
                  <a:pt x="3865" y="7068"/>
                  <a:pt x="3854" y="7018"/>
                  <a:pt x="3811" y="6981"/>
                </a:cubicBezTo>
                <a:cubicBezTo>
                  <a:pt x="3805" y="6969"/>
                  <a:pt x="3796" y="6960"/>
                  <a:pt x="3782" y="6956"/>
                </a:cubicBezTo>
                <a:cubicBezTo>
                  <a:pt x="3770" y="6931"/>
                  <a:pt x="3758" y="6905"/>
                  <a:pt x="3745" y="6880"/>
                </a:cubicBezTo>
                <a:lnTo>
                  <a:pt x="3742" y="6883"/>
                </a:lnTo>
                <a:cubicBezTo>
                  <a:pt x="3741" y="6883"/>
                  <a:pt x="3740" y="6882"/>
                  <a:pt x="3739" y="6881"/>
                </a:cubicBezTo>
                <a:cubicBezTo>
                  <a:pt x="3741" y="6881"/>
                  <a:pt x="3743" y="6880"/>
                  <a:pt x="3745" y="6880"/>
                </a:cubicBezTo>
                <a:lnTo>
                  <a:pt x="3745" y="6880"/>
                </a:lnTo>
                <a:cubicBezTo>
                  <a:pt x="3745" y="6880"/>
                  <a:pt x="3745" y="6880"/>
                  <a:pt x="3745" y="6880"/>
                </a:cubicBezTo>
                <a:cubicBezTo>
                  <a:pt x="3751" y="6854"/>
                  <a:pt x="3749" y="6829"/>
                  <a:pt x="3727" y="6810"/>
                </a:cubicBezTo>
                <a:cubicBezTo>
                  <a:pt x="3718" y="6787"/>
                  <a:pt x="3776" y="6734"/>
                  <a:pt x="3715" y="6734"/>
                </a:cubicBezTo>
                <a:cubicBezTo>
                  <a:pt x="3709" y="6734"/>
                  <a:pt x="3702" y="6735"/>
                  <a:pt x="3694" y="6736"/>
                </a:cubicBezTo>
                <a:cubicBezTo>
                  <a:pt x="3636" y="6715"/>
                  <a:pt x="3611" y="6662"/>
                  <a:pt x="3577" y="6617"/>
                </a:cubicBezTo>
                <a:cubicBezTo>
                  <a:pt x="3580" y="6589"/>
                  <a:pt x="3576" y="6564"/>
                  <a:pt x="3553" y="6544"/>
                </a:cubicBezTo>
                <a:cubicBezTo>
                  <a:pt x="3557" y="6488"/>
                  <a:pt x="3535" y="6442"/>
                  <a:pt x="3499" y="6400"/>
                </a:cubicBezTo>
                <a:cubicBezTo>
                  <a:pt x="3502" y="6374"/>
                  <a:pt x="3497" y="6351"/>
                  <a:pt x="3471" y="6337"/>
                </a:cubicBezTo>
                <a:cubicBezTo>
                  <a:pt x="3447" y="6302"/>
                  <a:pt x="3424" y="6268"/>
                  <a:pt x="3401" y="6233"/>
                </a:cubicBezTo>
                <a:cubicBezTo>
                  <a:pt x="3339" y="6166"/>
                  <a:pt x="3307" y="6080"/>
                  <a:pt x="3273" y="5996"/>
                </a:cubicBezTo>
                <a:cubicBezTo>
                  <a:pt x="3263" y="5982"/>
                  <a:pt x="3249" y="5972"/>
                  <a:pt x="3233" y="5964"/>
                </a:cubicBezTo>
                <a:cubicBezTo>
                  <a:pt x="3218" y="5873"/>
                  <a:pt x="3080" y="5844"/>
                  <a:pt x="3109" y="5728"/>
                </a:cubicBezTo>
                <a:cubicBezTo>
                  <a:pt x="3177" y="5651"/>
                  <a:pt x="3071" y="5633"/>
                  <a:pt x="3060" y="5584"/>
                </a:cubicBezTo>
                <a:cubicBezTo>
                  <a:pt x="3061" y="5545"/>
                  <a:pt x="3046" y="5537"/>
                  <a:pt x="3027" y="5537"/>
                </a:cubicBezTo>
                <a:cubicBezTo>
                  <a:pt x="3014" y="5537"/>
                  <a:pt x="2999" y="5541"/>
                  <a:pt x="2986" y="5541"/>
                </a:cubicBezTo>
                <a:cubicBezTo>
                  <a:pt x="2979" y="5541"/>
                  <a:pt x="2974" y="5540"/>
                  <a:pt x="2969" y="5537"/>
                </a:cubicBezTo>
                <a:cubicBezTo>
                  <a:pt x="2973" y="5508"/>
                  <a:pt x="2963" y="5482"/>
                  <a:pt x="2938" y="5466"/>
                </a:cubicBezTo>
                <a:cubicBezTo>
                  <a:pt x="2913" y="5434"/>
                  <a:pt x="2887" y="5402"/>
                  <a:pt x="2862" y="5372"/>
                </a:cubicBezTo>
                <a:cubicBezTo>
                  <a:pt x="2849" y="5360"/>
                  <a:pt x="2836" y="5351"/>
                  <a:pt x="2821" y="5341"/>
                </a:cubicBezTo>
                <a:cubicBezTo>
                  <a:pt x="2825" y="5313"/>
                  <a:pt x="2816" y="5289"/>
                  <a:pt x="2792" y="5271"/>
                </a:cubicBezTo>
                <a:cubicBezTo>
                  <a:pt x="2797" y="5243"/>
                  <a:pt x="2788" y="5220"/>
                  <a:pt x="2761" y="5207"/>
                </a:cubicBezTo>
                <a:cubicBezTo>
                  <a:pt x="2749" y="5194"/>
                  <a:pt x="2738" y="5184"/>
                  <a:pt x="2723" y="5177"/>
                </a:cubicBezTo>
                <a:cubicBezTo>
                  <a:pt x="2726" y="5123"/>
                  <a:pt x="2691" y="5101"/>
                  <a:pt x="2646" y="5088"/>
                </a:cubicBezTo>
                <a:cubicBezTo>
                  <a:pt x="2590" y="5082"/>
                  <a:pt x="2534" y="5074"/>
                  <a:pt x="2477" y="5068"/>
                </a:cubicBezTo>
                <a:cubicBezTo>
                  <a:pt x="2464" y="5067"/>
                  <a:pt x="2450" y="5067"/>
                  <a:pt x="2437" y="5067"/>
                </a:cubicBezTo>
                <a:cubicBezTo>
                  <a:pt x="2320" y="5067"/>
                  <a:pt x="2213" y="5097"/>
                  <a:pt x="2118" y="5173"/>
                </a:cubicBezTo>
                <a:lnTo>
                  <a:pt x="1991" y="5186"/>
                </a:lnTo>
                <a:cubicBezTo>
                  <a:pt x="1982" y="5181"/>
                  <a:pt x="1974" y="5180"/>
                  <a:pt x="1966" y="5180"/>
                </a:cubicBezTo>
                <a:cubicBezTo>
                  <a:pt x="1949" y="5180"/>
                  <a:pt x="1934" y="5190"/>
                  <a:pt x="1919" y="5203"/>
                </a:cubicBezTo>
                <a:cubicBezTo>
                  <a:pt x="1913" y="5201"/>
                  <a:pt x="1907" y="5201"/>
                  <a:pt x="1901" y="5201"/>
                </a:cubicBezTo>
                <a:cubicBezTo>
                  <a:pt x="1882" y="5201"/>
                  <a:pt x="1866" y="5209"/>
                  <a:pt x="1853" y="5226"/>
                </a:cubicBezTo>
                <a:cubicBezTo>
                  <a:pt x="1828" y="5236"/>
                  <a:pt x="1803" y="5244"/>
                  <a:pt x="1779" y="5254"/>
                </a:cubicBezTo>
                <a:cubicBezTo>
                  <a:pt x="1754" y="5262"/>
                  <a:pt x="1729" y="5270"/>
                  <a:pt x="1705" y="5278"/>
                </a:cubicBezTo>
                <a:cubicBezTo>
                  <a:pt x="1705" y="5278"/>
                  <a:pt x="1705" y="5278"/>
                  <a:pt x="1705" y="5278"/>
                </a:cubicBezTo>
                <a:cubicBezTo>
                  <a:pt x="1705" y="5278"/>
                  <a:pt x="1705" y="5278"/>
                  <a:pt x="1706" y="5279"/>
                </a:cubicBezTo>
                <a:cubicBezTo>
                  <a:pt x="1681" y="5286"/>
                  <a:pt x="1655" y="5295"/>
                  <a:pt x="1630" y="5303"/>
                </a:cubicBezTo>
                <a:cubicBezTo>
                  <a:pt x="1623" y="5301"/>
                  <a:pt x="1617" y="5301"/>
                  <a:pt x="1611" y="5301"/>
                </a:cubicBezTo>
                <a:cubicBezTo>
                  <a:pt x="1591" y="5301"/>
                  <a:pt x="1574" y="5310"/>
                  <a:pt x="1558" y="5325"/>
                </a:cubicBezTo>
                <a:lnTo>
                  <a:pt x="1493" y="5351"/>
                </a:lnTo>
                <a:cubicBezTo>
                  <a:pt x="1467" y="5360"/>
                  <a:pt x="1441" y="5368"/>
                  <a:pt x="1415" y="5378"/>
                </a:cubicBezTo>
                <a:cubicBezTo>
                  <a:pt x="1393" y="5384"/>
                  <a:pt x="1371" y="5392"/>
                  <a:pt x="1347" y="5399"/>
                </a:cubicBezTo>
                <a:cubicBezTo>
                  <a:pt x="1345" y="5399"/>
                  <a:pt x="1344" y="5399"/>
                  <a:pt x="1342" y="5399"/>
                </a:cubicBezTo>
                <a:cubicBezTo>
                  <a:pt x="1290" y="5399"/>
                  <a:pt x="1244" y="5413"/>
                  <a:pt x="1204" y="5449"/>
                </a:cubicBezTo>
                <a:cubicBezTo>
                  <a:pt x="1115" y="5467"/>
                  <a:pt x="1027" y="5483"/>
                  <a:pt x="938" y="5501"/>
                </a:cubicBezTo>
                <a:cubicBezTo>
                  <a:pt x="938" y="5501"/>
                  <a:pt x="937" y="5501"/>
                  <a:pt x="936" y="5501"/>
                </a:cubicBezTo>
                <a:cubicBezTo>
                  <a:pt x="936" y="5501"/>
                  <a:pt x="935" y="5501"/>
                  <a:pt x="935" y="5501"/>
                </a:cubicBezTo>
                <a:cubicBezTo>
                  <a:pt x="929" y="5500"/>
                  <a:pt x="923" y="5500"/>
                  <a:pt x="918" y="5500"/>
                </a:cubicBezTo>
                <a:cubicBezTo>
                  <a:pt x="897" y="5500"/>
                  <a:pt x="879" y="5508"/>
                  <a:pt x="864" y="5526"/>
                </a:cubicBezTo>
                <a:cubicBezTo>
                  <a:pt x="859" y="5525"/>
                  <a:pt x="855" y="5525"/>
                  <a:pt x="850" y="5525"/>
                </a:cubicBezTo>
                <a:cubicBezTo>
                  <a:pt x="828" y="5525"/>
                  <a:pt x="808" y="5533"/>
                  <a:pt x="791" y="5550"/>
                </a:cubicBezTo>
                <a:cubicBezTo>
                  <a:pt x="786" y="5549"/>
                  <a:pt x="781" y="5548"/>
                  <a:pt x="775" y="5548"/>
                </a:cubicBezTo>
                <a:cubicBezTo>
                  <a:pt x="754" y="5548"/>
                  <a:pt x="735" y="5557"/>
                  <a:pt x="720" y="5575"/>
                </a:cubicBezTo>
                <a:cubicBezTo>
                  <a:pt x="696" y="5584"/>
                  <a:pt x="673" y="5592"/>
                  <a:pt x="650" y="5601"/>
                </a:cubicBezTo>
                <a:cubicBezTo>
                  <a:pt x="624" y="5609"/>
                  <a:pt x="598" y="5617"/>
                  <a:pt x="573" y="5626"/>
                </a:cubicBezTo>
                <a:cubicBezTo>
                  <a:pt x="549" y="5633"/>
                  <a:pt x="526" y="5641"/>
                  <a:pt x="501" y="5649"/>
                </a:cubicBezTo>
                <a:cubicBezTo>
                  <a:pt x="479" y="5656"/>
                  <a:pt x="456" y="5665"/>
                  <a:pt x="434" y="5672"/>
                </a:cubicBezTo>
                <a:cubicBezTo>
                  <a:pt x="410" y="5681"/>
                  <a:pt x="385" y="5689"/>
                  <a:pt x="361" y="5698"/>
                </a:cubicBezTo>
                <a:cubicBezTo>
                  <a:pt x="357" y="5697"/>
                  <a:pt x="352" y="5697"/>
                  <a:pt x="348" y="5697"/>
                </a:cubicBezTo>
                <a:cubicBezTo>
                  <a:pt x="297" y="5697"/>
                  <a:pt x="252" y="5714"/>
                  <a:pt x="212" y="5749"/>
                </a:cubicBezTo>
                <a:cubicBezTo>
                  <a:pt x="173" y="5750"/>
                  <a:pt x="134" y="5751"/>
                  <a:pt x="95" y="5752"/>
                </a:cubicBezTo>
                <a:cubicBezTo>
                  <a:pt x="64" y="5817"/>
                  <a:pt x="32" y="5882"/>
                  <a:pt x="0" y="5947"/>
                </a:cubicBezTo>
                <a:cubicBezTo>
                  <a:pt x="56" y="5979"/>
                  <a:pt x="114" y="5999"/>
                  <a:pt x="173" y="5999"/>
                </a:cubicBezTo>
                <a:cubicBezTo>
                  <a:pt x="212" y="5999"/>
                  <a:pt x="252" y="5990"/>
                  <a:pt x="292" y="5971"/>
                </a:cubicBezTo>
                <a:cubicBezTo>
                  <a:pt x="303" y="5970"/>
                  <a:pt x="313" y="5969"/>
                  <a:pt x="324" y="5969"/>
                </a:cubicBezTo>
                <a:cubicBezTo>
                  <a:pt x="344" y="5969"/>
                  <a:pt x="363" y="5971"/>
                  <a:pt x="383" y="5971"/>
                </a:cubicBezTo>
                <a:cubicBezTo>
                  <a:pt x="418" y="5971"/>
                  <a:pt x="452" y="5967"/>
                  <a:pt x="484" y="5947"/>
                </a:cubicBezTo>
                <a:cubicBezTo>
                  <a:pt x="507" y="5955"/>
                  <a:pt x="528" y="5963"/>
                  <a:pt x="550" y="5963"/>
                </a:cubicBezTo>
                <a:cubicBezTo>
                  <a:pt x="568" y="5963"/>
                  <a:pt x="585" y="5958"/>
                  <a:pt x="603" y="5943"/>
                </a:cubicBezTo>
                <a:cubicBezTo>
                  <a:pt x="609" y="5945"/>
                  <a:pt x="615" y="5945"/>
                  <a:pt x="621" y="5945"/>
                </a:cubicBezTo>
                <a:cubicBezTo>
                  <a:pt x="642" y="5945"/>
                  <a:pt x="660" y="5937"/>
                  <a:pt x="676" y="5921"/>
                </a:cubicBezTo>
                <a:cubicBezTo>
                  <a:pt x="680" y="5921"/>
                  <a:pt x="684" y="5922"/>
                  <a:pt x="688" y="5922"/>
                </a:cubicBezTo>
                <a:cubicBezTo>
                  <a:pt x="739" y="5922"/>
                  <a:pt x="785" y="5902"/>
                  <a:pt x="828" y="5875"/>
                </a:cubicBezTo>
                <a:cubicBezTo>
                  <a:pt x="850" y="5878"/>
                  <a:pt x="871" y="5879"/>
                  <a:pt x="892" y="5879"/>
                </a:cubicBezTo>
                <a:cubicBezTo>
                  <a:pt x="1040" y="5879"/>
                  <a:pt x="1169" y="5808"/>
                  <a:pt x="1300" y="5745"/>
                </a:cubicBezTo>
                <a:cubicBezTo>
                  <a:pt x="1325" y="5737"/>
                  <a:pt x="1349" y="5728"/>
                  <a:pt x="1374" y="5721"/>
                </a:cubicBezTo>
                <a:cubicBezTo>
                  <a:pt x="1379" y="5722"/>
                  <a:pt x="1384" y="5722"/>
                  <a:pt x="1389" y="5722"/>
                </a:cubicBezTo>
                <a:cubicBezTo>
                  <a:pt x="1412" y="5722"/>
                  <a:pt x="1431" y="5713"/>
                  <a:pt x="1448" y="5695"/>
                </a:cubicBezTo>
                <a:cubicBezTo>
                  <a:pt x="1454" y="5697"/>
                  <a:pt x="1460" y="5698"/>
                  <a:pt x="1466" y="5698"/>
                </a:cubicBezTo>
                <a:cubicBezTo>
                  <a:pt x="1486" y="5698"/>
                  <a:pt x="1504" y="5690"/>
                  <a:pt x="1518" y="5673"/>
                </a:cubicBezTo>
                <a:cubicBezTo>
                  <a:pt x="1624" y="5664"/>
                  <a:pt x="1720" y="5628"/>
                  <a:pt x="1809" y="5573"/>
                </a:cubicBezTo>
                <a:cubicBezTo>
                  <a:pt x="1825" y="5571"/>
                  <a:pt x="1841" y="5570"/>
                  <a:pt x="1857" y="5570"/>
                </a:cubicBezTo>
                <a:cubicBezTo>
                  <a:pt x="1871" y="5570"/>
                  <a:pt x="1885" y="5570"/>
                  <a:pt x="1899" y="5570"/>
                </a:cubicBezTo>
                <a:cubicBezTo>
                  <a:pt x="1934" y="5570"/>
                  <a:pt x="1968" y="5568"/>
                  <a:pt x="2000" y="5548"/>
                </a:cubicBezTo>
                <a:cubicBezTo>
                  <a:pt x="2079" y="5544"/>
                  <a:pt x="2150" y="5516"/>
                  <a:pt x="2215" y="5471"/>
                </a:cubicBezTo>
                <a:cubicBezTo>
                  <a:pt x="2269" y="5518"/>
                  <a:pt x="2324" y="5566"/>
                  <a:pt x="2379" y="5613"/>
                </a:cubicBezTo>
                <a:cubicBezTo>
                  <a:pt x="2377" y="5691"/>
                  <a:pt x="2410" y="5749"/>
                  <a:pt x="2479" y="5784"/>
                </a:cubicBezTo>
                <a:cubicBezTo>
                  <a:pt x="2476" y="5837"/>
                  <a:pt x="2516" y="5858"/>
                  <a:pt x="2552" y="5883"/>
                </a:cubicBezTo>
                <a:cubicBezTo>
                  <a:pt x="2546" y="5911"/>
                  <a:pt x="2555" y="5932"/>
                  <a:pt x="2576" y="5949"/>
                </a:cubicBezTo>
                <a:cubicBezTo>
                  <a:pt x="2583" y="6028"/>
                  <a:pt x="2596" y="6103"/>
                  <a:pt x="2655" y="6161"/>
                </a:cubicBezTo>
                <a:cubicBezTo>
                  <a:pt x="2691" y="6204"/>
                  <a:pt x="2708" y="6264"/>
                  <a:pt x="2767" y="6285"/>
                </a:cubicBezTo>
                <a:cubicBezTo>
                  <a:pt x="2771" y="6339"/>
                  <a:pt x="2780" y="6391"/>
                  <a:pt x="2825" y="6426"/>
                </a:cubicBezTo>
                <a:cubicBezTo>
                  <a:pt x="2856" y="6483"/>
                  <a:pt x="2887" y="6540"/>
                  <a:pt x="2918" y="6598"/>
                </a:cubicBezTo>
                <a:cubicBezTo>
                  <a:pt x="2914" y="6651"/>
                  <a:pt x="2952" y="6673"/>
                  <a:pt x="2990" y="6693"/>
                </a:cubicBezTo>
                <a:cubicBezTo>
                  <a:pt x="3033" y="6771"/>
                  <a:pt x="3076" y="6851"/>
                  <a:pt x="3119" y="6929"/>
                </a:cubicBezTo>
                <a:cubicBezTo>
                  <a:pt x="3133" y="6939"/>
                  <a:pt x="3148" y="6950"/>
                  <a:pt x="3163" y="6960"/>
                </a:cubicBezTo>
                <a:cubicBezTo>
                  <a:pt x="3158" y="6989"/>
                  <a:pt x="3166" y="7012"/>
                  <a:pt x="3190" y="7029"/>
                </a:cubicBezTo>
                <a:cubicBezTo>
                  <a:pt x="3225" y="7069"/>
                  <a:pt x="3193" y="7136"/>
                  <a:pt x="3245" y="7170"/>
                </a:cubicBezTo>
                <a:cubicBezTo>
                  <a:pt x="3257" y="7182"/>
                  <a:pt x="3269" y="7191"/>
                  <a:pt x="3283" y="7199"/>
                </a:cubicBezTo>
                <a:cubicBezTo>
                  <a:pt x="3326" y="7279"/>
                  <a:pt x="3368" y="7359"/>
                  <a:pt x="3412" y="7439"/>
                </a:cubicBezTo>
                <a:cubicBezTo>
                  <a:pt x="3476" y="7551"/>
                  <a:pt x="3541" y="7662"/>
                  <a:pt x="3606" y="7773"/>
                </a:cubicBezTo>
                <a:cubicBezTo>
                  <a:pt x="3630" y="7806"/>
                  <a:pt x="3653" y="7840"/>
                  <a:pt x="3676" y="7873"/>
                </a:cubicBezTo>
                <a:lnTo>
                  <a:pt x="3678" y="7871"/>
                </a:lnTo>
                <a:lnTo>
                  <a:pt x="3680" y="7871"/>
                </a:lnTo>
                <a:cubicBezTo>
                  <a:pt x="3678" y="7872"/>
                  <a:pt x="3677" y="7872"/>
                  <a:pt x="3676" y="7873"/>
                </a:cubicBezTo>
                <a:cubicBezTo>
                  <a:pt x="3671" y="7902"/>
                  <a:pt x="3680" y="7926"/>
                  <a:pt x="3704" y="7944"/>
                </a:cubicBezTo>
                <a:cubicBezTo>
                  <a:pt x="3701" y="7971"/>
                  <a:pt x="3706" y="7993"/>
                  <a:pt x="3730" y="8008"/>
                </a:cubicBezTo>
                <a:cubicBezTo>
                  <a:pt x="3742" y="8020"/>
                  <a:pt x="3754" y="8031"/>
                  <a:pt x="3769" y="8038"/>
                </a:cubicBezTo>
                <a:cubicBezTo>
                  <a:pt x="3766" y="8067"/>
                  <a:pt x="3769" y="8091"/>
                  <a:pt x="3800" y="8105"/>
                </a:cubicBezTo>
                <a:cubicBezTo>
                  <a:pt x="3823" y="8140"/>
                  <a:pt x="3846" y="8175"/>
                  <a:pt x="3869" y="8211"/>
                </a:cubicBezTo>
                <a:cubicBezTo>
                  <a:pt x="3869" y="8262"/>
                  <a:pt x="3905" y="8284"/>
                  <a:pt x="3942" y="8305"/>
                </a:cubicBezTo>
                <a:cubicBezTo>
                  <a:pt x="3944" y="8304"/>
                  <a:pt x="3945" y="8303"/>
                  <a:pt x="3947" y="8303"/>
                </a:cubicBezTo>
                <a:lnTo>
                  <a:pt x="3947" y="8303"/>
                </a:lnTo>
                <a:cubicBezTo>
                  <a:pt x="3946" y="8303"/>
                  <a:pt x="3946" y="8304"/>
                  <a:pt x="3946" y="8305"/>
                </a:cubicBezTo>
                <a:lnTo>
                  <a:pt x="3942" y="8305"/>
                </a:lnTo>
                <a:cubicBezTo>
                  <a:pt x="3938" y="8360"/>
                  <a:pt x="3953" y="8407"/>
                  <a:pt x="3996" y="8444"/>
                </a:cubicBezTo>
                <a:cubicBezTo>
                  <a:pt x="4026" y="8494"/>
                  <a:pt x="4054" y="8545"/>
                  <a:pt x="4110" y="8571"/>
                </a:cubicBezTo>
                <a:cubicBezTo>
                  <a:pt x="4113" y="8623"/>
                  <a:pt x="4123" y="8671"/>
                  <a:pt x="4157" y="8712"/>
                </a:cubicBezTo>
                <a:cubicBezTo>
                  <a:pt x="4210" y="8815"/>
                  <a:pt x="4262" y="8917"/>
                  <a:pt x="4313" y="9019"/>
                </a:cubicBezTo>
                <a:cubicBezTo>
                  <a:pt x="4327" y="9031"/>
                  <a:pt x="4341" y="9040"/>
                  <a:pt x="4357" y="9049"/>
                </a:cubicBezTo>
                <a:cubicBezTo>
                  <a:pt x="4349" y="9105"/>
                  <a:pt x="4393" y="9124"/>
                  <a:pt x="4430" y="9147"/>
                </a:cubicBezTo>
                <a:cubicBezTo>
                  <a:pt x="4425" y="9176"/>
                  <a:pt x="4434" y="9201"/>
                  <a:pt x="4456" y="9220"/>
                </a:cubicBezTo>
                <a:cubicBezTo>
                  <a:pt x="4452" y="9249"/>
                  <a:pt x="4459" y="9272"/>
                  <a:pt x="4488" y="9285"/>
                </a:cubicBezTo>
                <a:lnTo>
                  <a:pt x="4551" y="9388"/>
                </a:lnTo>
                <a:cubicBezTo>
                  <a:pt x="4551" y="9388"/>
                  <a:pt x="4552" y="9388"/>
                  <a:pt x="4552" y="9388"/>
                </a:cubicBezTo>
                <a:lnTo>
                  <a:pt x="4552" y="9388"/>
                </a:lnTo>
                <a:cubicBezTo>
                  <a:pt x="4547" y="9415"/>
                  <a:pt x="4551" y="9438"/>
                  <a:pt x="4579" y="9451"/>
                </a:cubicBezTo>
                <a:cubicBezTo>
                  <a:pt x="4593" y="9462"/>
                  <a:pt x="4608" y="9472"/>
                  <a:pt x="4624" y="9480"/>
                </a:cubicBezTo>
                <a:cubicBezTo>
                  <a:pt x="4631" y="9505"/>
                  <a:pt x="4639" y="9530"/>
                  <a:pt x="4647" y="9555"/>
                </a:cubicBezTo>
                <a:cubicBezTo>
                  <a:pt x="4659" y="9625"/>
                  <a:pt x="4712" y="9668"/>
                  <a:pt x="4755" y="9718"/>
                </a:cubicBezTo>
                <a:cubicBezTo>
                  <a:pt x="4788" y="9718"/>
                  <a:pt x="4821" y="9723"/>
                  <a:pt x="4854" y="9723"/>
                </a:cubicBezTo>
                <a:cubicBezTo>
                  <a:pt x="4886" y="9723"/>
                  <a:pt x="4917" y="9718"/>
                  <a:pt x="4947" y="9701"/>
                </a:cubicBezTo>
                <a:cubicBezTo>
                  <a:pt x="5027" y="9694"/>
                  <a:pt x="5097" y="9668"/>
                  <a:pt x="5159" y="9619"/>
                </a:cubicBezTo>
                <a:cubicBezTo>
                  <a:pt x="5247" y="9605"/>
                  <a:pt x="5272" y="9558"/>
                  <a:pt x="5233" y="9477"/>
                </a:cubicBezTo>
                <a:cubicBezTo>
                  <a:pt x="5231" y="9436"/>
                  <a:pt x="5229" y="9395"/>
                  <a:pt x="5228" y="9354"/>
                </a:cubicBezTo>
                <a:cubicBezTo>
                  <a:pt x="5240" y="9324"/>
                  <a:pt x="5233" y="9298"/>
                  <a:pt x="5211" y="9276"/>
                </a:cubicBezTo>
                <a:cubicBezTo>
                  <a:pt x="5233" y="9102"/>
                  <a:pt x="5268" y="8927"/>
                  <a:pt x="5219" y="8752"/>
                </a:cubicBezTo>
                <a:cubicBezTo>
                  <a:pt x="5223" y="8688"/>
                  <a:pt x="5239" y="8622"/>
                  <a:pt x="5201" y="8560"/>
                </a:cubicBezTo>
                <a:cubicBezTo>
                  <a:pt x="5219" y="8518"/>
                  <a:pt x="5243" y="8477"/>
                  <a:pt x="5205" y="8434"/>
                </a:cubicBezTo>
                <a:cubicBezTo>
                  <a:pt x="5222" y="8396"/>
                  <a:pt x="5235" y="8357"/>
                  <a:pt x="5203" y="8319"/>
                </a:cubicBezTo>
                <a:cubicBezTo>
                  <a:pt x="5240" y="8224"/>
                  <a:pt x="5228" y="8125"/>
                  <a:pt x="5220" y="8028"/>
                </a:cubicBezTo>
                <a:cubicBezTo>
                  <a:pt x="5260" y="7974"/>
                  <a:pt x="5240" y="7913"/>
                  <a:pt x="5241" y="7855"/>
                </a:cubicBezTo>
                <a:cubicBezTo>
                  <a:pt x="5254" y="7825"/>
                  <a:pt x="5243" y="7804"/>
                  <a:pt x="5223" y="7784"/>
                </a:cubicBezTo>
                <a:cubicBezTo>
                  <a:pt x="5260" y="7714"/>
                  <a:pt x="5248" y="7652"/>
                  <a:pt x="5198" y="7593"/>
                </a:cubicBezTo>
                <a:cubicBezTo>
                  <a:pt x="5215" y="7552"/>
                  <a:pt x="5232" y="7511"/>
                  <a:pt x="5197" y="7470"/>
                </a:cubicBezTo>
                <a:cubicBezTo>
                  <a:pt x="5205" y="7454"/>
                  <a:pt x="5210" y="7437"/>
                  <a:pt x="5214" y="7420"/>
                </a:cubicBezTo>
                <a:cubicBezTo>
                  <a:pt x="5227" y="7392"/>
                  <a:pt x="5220" y="7366"/>
                  <a:pt x="5201" y="7343"/>
                </a:cubicBezTo>
                <a:cubicBezTo>
                  <a:pt x="5234" y="7276"/>
                  <a:pt x="5208" y="7214"/>
                  <a:pt x="5182" y="7153"/>
                </a:cubicBezTo>
                <a:cubicBezTo>
                  <a:pt x="5198" y="7072"/>
                  <a:pt x="5207" y="6992"/>
                  <a:pt x="5170" y="6914"/>
                </a:cubicBezTo>
                <a:cubicBezTo>
                  <a:pt x="5219" y="6835"/>
                  <a:pt x="5230" y="6756"/>
                  <a:pt x="5168" y="6678"/>
                </a:cubicBezTo>
                <a:cubicBezTo>
                  <a:pt x="5209" y="6583"/>
                  <a:pt x="5183" y="6484"/>
                  <a:pt x="5178" y="6388"/>
                </a:cubicBezTo>
                <a:cubicBezTo>
                  <a:pt x="5182" y="6323"/>
                  <a:pt x="5204" y="6257"/>
                  <a:pt x="5164" y="6195"/>
                </a:cubicBezTo>
                <a:cubicBezTo>
                  <a:pt x="5178" y="6155"/>
                  <a:pt x="5200" y="6115"/>
                  <a:pt x="5164" y="6074"/>
                </a:cubicBezTo>
                <a:cubicBezTo>
                  <a:pt x="5170" y="6058"/>
                  <a:pt x="5173" y="6041"/>
                  <a:pt x="5173" y="6025"/>
                </a:cubicBezTo>
                <a:cubicBezTo>
                  <a:pt x="5172" y="5863"/>
                  <a:pt x="5171" y="5702"/>
                  <a:pt x="5170" y="5540"/>
                </a:cubicBezTo>
                <a:cubicBezTo>
                  <a:pt x="5173" y="5476"/>
                  <a:pt x="5197" y="5412"/>
                  <a:pt x="5159" y="5351"/>
                </a:cubicBezTo>
                <a:cubicBezTo>
                  <a:pt x="5174" y="5309"/>
                  <a:pt x="5191" y="5268"/>
                  <a:pt x="5157" y="5229"/>
                </a:cubicBezTo>
                <a:cubicBezTo>
                  <a:pt x="5154" y="5188"/>
                  <a:pt x="5152" y="5146"/>
                  <a:pt x="5150" y="5105"/>
                </a:cubicBezTo>
                <a:cubicBezTo>
                  <a:pt x="5165" y="5079"/>
                  <a:pt x="5160" y="5056"/>
                  <a:pt x="5143" y="5034"/>
                </a:cubicBezTo>
                <a:cubicBezTo>
                  <a:pt x="5148" y="5018"/>
                  <a:pt x="5151" y="5002"/>
                  <a:pt x="5151" y="4986"/>
                </a:cubicBezTo>
                <a:cubicBezTo>
                  <a:pt x="5157" y="4921"/>
                  <a:pt x="5170" y="4857"/>
                  <a:pt x="5139" y="4796"/>
                </a:cubicBezTo>
                <a:cubicBezTo>
                  <a:pt x="5156" y="4707"/>
                  <a:pt x="5172" y="4617"/>
                  <a:pt x="5189" y="4529"/>
                </a:cubicBezTo>
                <a:cubicBezTo>
                  <a:pt x="5202" y="4501"/>
                  <a:pt x="5194" y="4477"/>
                  <a:pt x="5174" y="4456"/>
                </a:cubicBezTo>
                <a:cubicBezTo>
                  <a:pt x="5183" y="4427"/>
                  <a:pt x="5173" y="4402"/>
                  <a:pt x="5152" y="4381"/>
                </a:cubicBezTo>
                <a:cubicBezTo>
                  <a:pt x="5170" y="4341"/>
                  <a:pt x="5182" y="4302"/>
                  <a:pt x="5149" y="4263"/>
                </a:cubicBezTo>
                <a:cubicBezTo>
                  <a:pt x="5156" y="4233"/>
                  <a:pt x="5148" y="4209"/>
                  <a:pt x="5127" y="4189"/>
                </a:cubicBezTo>
                <a:cubicBezTo>
                  <a:pt x="5145" y="4149"/>
                  <a:pt x="5160" y="4110"/>
                  <a:pt x="5129" y="4070"/>
                </a:cubicBezTo>
                <a:cubicBezTo>
                  <a:pt x="5145" y="4015"/>
                  <a:pt x="5196" y="3965"/>
                  <a:pt x="5149" y="3901"/>
                </a:cubicBezTo>
                <a:cubicBezTo>
                  <a:pt x="5166" y="3860"/>
                  <a:pt x="5186" y="3819"/>
                  <a:pt x="5149" y="3778"/>
                </a:cubicBezTo>
                <a:cubicBezTo>
                  <a:pt x="5166" y="3739"/>
                  <a:pt x="5184" y="3699"/>
                  <a:pt x="5148" y="3660"/>
                </a:cubicBezTo>
                <a:cubicBezTo>
                  <a:pt x="5167" y="3619"/>
                  <a:pt x="5181" y="3577"/>
                  <a:pt x="5148" y="3536"/>
                </a:cubicBezTo>
                <a:cubicBezTo>
                  <a:pt x="5170" y="3482"/>
                  <a:pt x="5213" y="3433"/>
                  <a:pt x="5173" y="3370"/>
                </a:cubicBezTo>
                <a:lnTo>
                  <a:pt x="5169" y="3370"/>
                </a:lnTo>
                <a:cubicBezTo>
                  <a:pt x="5189" y="3328"/>
                  <a:pt x="5207" y="3287"/>
                  <a:pt x="5170" y="3246"/>
                </a:cubicBezTo>
                <a:cubicBezTo>
                  <a:pt x="5188" y="3206"/>
                  <a:pt x="5204" y="3167"/>
                  <a:pt x="5170" y="3127"/>
                </a:cubicBezTo>
                <a:lnTo>
                  <a:pt x="5169" y="3127"/>
                </a:lnTo>
                <a:cubicBezTo>
                  <a:pt x="5175" y="3112"/>
                  <a:pt x="5181" y="3096"/>
                  <a:pt x="5185" y="3081"/>
                </a:cubicBezTo>
                <a:cubicBezTo>
                  <a:pt x="5195" y="3052"/>
                  <a:pt x="5189" y="3029"/>
                  <a:pt x="5167" y="3009"/>
                </a:cubicBezTo>
                <a:cubicBezTo>
                  <a:pt x="5162" y="2943"/>
                  <a:pt x="5183" y="2875"/>
                  <a:pt x="5140" y="2815"/>
                </a:cubicBezTo>
                <a:cubicBezTo>
                  <a:pt x="5148" y="2797"/>
                  <a:pt x="5154" y="2780"/>
                  <a:pt x="5162" y="2763"/>
                </a:cubicBezTo>
                <a:cubicBezTo>
                  <a:pt x="5172" y="2749"/>
                  <a:pt x="5178" y="2735"/>
                  <a:pt x="5179" y="2719"/>
                </a:cubicBezTo>
                <a:cubicBezTo>
                  <a:pt x="5190" y="2690"/>
                  <a:pt x="5184" y="2667"/>
                  <a:pt x="5164" y="2646"/>
                </a:cubicBezTo>
                <a:cubicBezTo>
                  <a:pt x="5163" y="2606"/>
                  <a:pt x="5162" y="2566"/>
                  <a:pt x="5160" y="2525"/>
                </a:cubicBezTo>
                <a:cubicBezTo>
                  <a:pt x="5170" y="2496"/>
                  <a:pt x="5162" y="2473"/>
                  <a:pt x="5140" y="2453"/>
                </a:cubicBezTo>
                <a:cubicBezTo>
                  <a:pt x="5147" y="2437"/>
                  <a:pt x="5152" y="2421"/>
                  <a:pt x="5156" y="2404"/>
                </a:cubicBezTo>
                <a:cubicBezTo>
                  <a:pt x="5181" y="2365"/>
                  <a:pt x="5192" y="2325"/>
                  <a:pt x="5162" y="2283"/>
                </a:cubicBezTo>
                <a:cubicBezTo>
                  <a:pt x="5177" y="2202"/>
                  <a:pt x="5109" y="2123"/>
                  <a:pt x="5157" y="2042"/>
                </a:cubicBezTo>
                <a:cubicBezTo>
                  <a:pt x="5222" y="1973"/>
                  <a:pt x="5175" y="1850"/>
                  <a:pt x="5279" y="1801"/>
                </a:cubicBezTo>
                <a:cubicBezTo>
                  <a:pt x="5284" y="1801"/>
                  <a:pt x="5290" y="1802"/>
                  <a:pt x="5295" y="1802"/>
                </a:cubicBezTo>
                <a:cubicBezTo>
                  <a:pt x="5343" y="1802"/>
                  <a:pt x="5385" y="1785"/>
                  <a:pt x="5423" y="1755"/>
                </a:cubicBezTo>
                <a:cubicBezTo>
                  <a:pt x="5426" y="1755"/>
                  <a:pt x="5429" y="1755"/>
                  <a:pt x="5432" y="1755"/>
                </a:cubicBezTo>
                <a:cubicBezTo>
                  <a:pt x="5483" y="1755"/>
                  <a:pt x="5529" y="1738"/>
                  <a:pt x="5568" y="1702"/>
                </a:cubicBezTo>
                <a:cubicBezTo>
                  <a:pt x="5578" y="1701"/>
                  <a:pt x="5589" y="1700"/>
                  <a:pt x="5599" y="1700"/>
                </a:cubicBezTo>
                <a:cubicBezTo>
                  <a:pt x="5619" y="1700"/>
                  <a:pt x="5638" y="1702"/>
                  <a:pt x="5657" y="1702"/>
                </a:cubicBezTo>
                <a:cubicBezTo>
                  <a:pt x="5707" y="1702"/>
                  <a:pt x="5753" y="1693"/>
                  <a:pt x="5783" y="1631"/>
                </a:cubicBezTo>
                <a:cubicBezTo>
                  <a:pt x="5786" y="1631"/>
                  <a:pt x="5789" y="1631"/>
                  <a:pt x="5792" y="1631"/>
                </a:cubicBezTo>
                <a:cubicBezTo>
                  <a:pt x="5844" y="1631"/>
                  <a:pt x="5889" y="1613"/>
                  <a:pt x="5929" y="1579"/>
                </a:cubicBezTo>
                <a:cubicBezTo>
                  <a:pt x="5946" y="1585"/>
                  <a:pt x="5963" y="1592"/>
                  <a:pt x="5980" y="1599"/>
                </a:cubicBezTo>
                <a:cubicBezTo>
                  <a:pt x="5988" y="1601"/>
                  <a:pt x="5995" y="1603"/>
                  <a:pt x="6002" y="1603"/>
                </a:cubicBezTo>
                <a:cubicBezTo>
                  <a:pt x="6019" y="1603"/>
                  <a:pt x="6033" y="1594"/>
                  <a:pt x="6043" y="1576"/>
                </a:cubicBezTo>
                <a:cubicBezTo>
                  <a:pt x="6093" y="1560"/>
                  <a:pt x="6143" y="1543"/>
                  <a:pt x="6192" y="1526"/>
                </a:cubicBezTo>
                <a:cubicBezTo>
                  <a:pt x="6198" y="1527"/>
                  <a:pt x="6203" y="1527"/>
                  <a:pt x="6208" y="1527"/>
                </a:cubicBezTo>
                <a:cubicBezTo>
                  <a:pt x="6230" y="1527"/>
                  <a:pt x="6248" y="1518"/>
                  <a:pt x="6263" y="1499"/>
                </a:cubicBezTo>
                <a:lnTo>
                  <a:pt x="6264" y="1498"/>
                </a:lnTo>
                <a:cubicBezTo>
                  <a:pt x="6268" y="1499"/>
                  <a:pt x="6273" y="1499"/>
                  <a:pt x="6277" y="1499"/>
                </a:cubicBezTo>
                <a:cubicBezTo>
                  <a:pt x="6321" y="1499"/>
                  <a:pt x="6342" y="1466"/>
                  <a:pt x="6364" y="1433"/>
                </a:cubicBezTo>
                <a:cubicBezTo>
                  <a:pt x="6366" y="1433"/>
                  <a:pt x="6367" y="1433"/>
                  <a:pt x="6369" y="1433"/>
                </a:cubicBezTo>
                <a:cubicBezTo>
                  <a:pt x="6422" y="1433"/>
                  <a:pt x="6469" y="1415"/>
                  <a:pt x="6511" y="1383"/>
                </a:cubicBezTo>
                <a:lnTo>
                  <a:pt x="6578" y="1358"/>
                </a:lnTo>
                <a:lnTo>
                  <a:pt x="6577" y="1357"/>
                </a:lnTo>
                <a:cubicBezTo>
                  <a:pt x="6707" y="1344"/>
                  <a:pt x="6827" y="1300"/>
                  <a:pt x="6939" y="1235"/>
                </a:cubicBezTo>
                <a:cubicBezTo>
                  <a:pt x="6939" y="1234"/>
                  <a:pt x="6939" y="1234"/>
                  <a:pt x="6939" y="1234"/>
                </a:cubicBezTo>
                <a:cubicBezTo>
                  <a:pt x="6963" y="1225"/>
                  <a:pt x="6989" y="1217"/>
                  <a:pt x="7013" y="1208"/>
                </a:cubicBezTo>
                <a:cubicBezTo>
                  <a:pt x="7019" y="1210"/>
                  <a:pt x="7025" y="1210"/>
                  <a:pt x="7030" y="1210"/>
                </a:cubicBezTo>
                <a:cubicBezTo>
                  <a:pt x="7050" y="1210"/>
                  <a:pt x="7067" y="1202"/>
                  <a:pt x="7081" y="1185"/>
                </a:cubicBezTo>
                <a:cubicBezTo>
                  <a:pt x="7106" y="1176"/>
                  <a:pt x="7130" y="1167"/>
                  <a:pt x="7154" y="1159"/>
                </a:cubicBezTo>
                <a:lnTo>
                  <a:pt x="7154" y="1160"/>
                </a:lnTo>
                <a:cubicBezTo>
                  <a:pt x="7170" y="1166"/>
                  <a:pt x="7186" y="1170"/>
                  <a:pt x="7203" y="1173"/>
                </a:cubicBezTo>
                <a:cubicBezTo>
                  <a:pt x="7215" y="1177"/>
                  <a:pt x="7228" y="1178"/>
                  <a:pt x="7240" y="1178"/>
                </a:cubicBezTo>
                <a:cubicBezTo>
                  <a:pt x="7280" y="1178"/>
                  <a:pt x="7316" y="1162"/>
                  <a:pt x="7348" y="1134"/>
                </a:cubicBezTo>
                <a:cubicBezTo>
                  <a:pt x="7476" y="1112"/>
                  <a:pt x="7599" y="1080"/>
                  <a:pt x="7710" y="1009"/>
                </a:cubicBezTo>
                <a:cubicBezTo>
                  <a:pt x="7716" y="1010"/>
                  <a:pt x="7722" y="1011"/>
                  <a:pt x="7728" y="1011"/>
                </a:cubicBezTo>
                <a:cubicBezTo>
                  <a:pt x="7748" y="1011"/>
                  <a:pt x="7765" y="1002"/>
                  <a:pt x="7780" y="986"/>
                </a:cubicBezTo>
                <a:cubicBezTo>
                  <a:pt x="7785" y="986"/>
                  <a:pt x="7791" y="986"/>
                  <a:pt x="7796" y="986"/>
                </a:cubicBezTo>
                <a:cubicBezTo>
                  <a:pt x="7845" y="986"/>
                  <a:pt x="7889" y="969"/>
                  <a:pt x="7926" y="935"/>
                </a:cubicBezTo>
                <a:lnTo>
                  <a:pt x="7927" y="935"/>
                </a:lnTo>
                <a:cubicBezTo>
                  <a:pt x="8057" y="925"/>
                  <a:pt x="8184" y="904"/>
                  <a:pt x="8286" y="814"/>
                </a:cubicBezTo>
                <a:cubicBezTo>
                  <a:pt x="8302" y="821"/>
                  <a:pt x="8319" y="826"/>
                  <a:pt x="8336" y="831"/>
                </a:cubicBezTo>
                <a:cubicBezTo>
                  <a:pt x="8344" y="832"/>
                  <a:pt x="8353" y="833"/>
                  <a:pt x="8362" y="833"/>
                </a:cubicBezTo>
                <a:cubicBezTo>
                  <a:pt x="8445" y="833"/>
                  <a:pt x="8515" y="775"/>
                  <a:pt x="8598" y="775"/>
                </a:cubicBezTo>
                <a:cubicBezTo>
                  <a:pt x="8605" y="776"/>
                  <a:pt x="8611" y="777"/>
                  <a:pt x="8617" y="777"/>
                </a:cubicBezTo>
                <a:cubicBezTo>
                  <a:pt x="8657" y="777"/>
                  <a:pt x="8675" y="744"/>
                  <a:pt x="8694" y="711"/>
                </a:cubicBezTo>
                <a:cubicBezTo>
                  <a:pt x="8700" y="712"/>
                  <a:pt x="8706" y="712"/>
                  <a:pt x="8713" y="712"/>
                </a:cubicBezTo>
                <a:cubicBezTo>
                  <a:pt x="8761" y="712"/>
                  <a:pt x="8803" y="694"/>
                  <a:pt x="8843" y="664"/>
                </a:cubicBezTo>
                <a:cubicBezTo>
                  <a:pt x="8882" y="662"/>
                  <a:pt x="8922" y="660"/>
                  <a:pt x="8961" y="658"/>
                </a:cubicBezTo>
                <a:cubicBezTo>
                  <a:pt x="8968" y="660"/>
                  <a:pt x="8975" y="661"/>
                  <a:pt x="8982" y="661"/>
                </a:cubicBezTo>
                <a:cubicBezTo>
                  <a:pt x="9001" y="661"/>
                  <a:pt x="9018" y="652"/>
                  <a:pt x="9033" y="637"/>
                </a:cubicBezTo>
                <a:cubicBezTo>
                  <a:pt x="9056" y="628"/>
                  <a:pt x="9080" y="620"/>
                  <a:pt x="9103" y="611"/>
                </a:cubicBezTo>
                <a:cubicBezTo>
                  <a:pt x="9104" y="612"/>
                  <a:pt x="9104" y="612"/>
                  <a:pt x="9104" y="613"/>
                </a:cubicBezTo>
                <a:cubicBezTo>
                  <a:pt x="9110" y="614"/>
                  <a:pt x="9116" y="615"/>
                  <a:pt x="9122" y="615"/>
                </a:cubicBezTo>
                <a:cubicBezTo>
                  <a:pt x="9142" y="615"/>
                  <a:pt x="9160" y="607"/>
                  <a:pt x="9174" y="589"/>
                </a:cubicBezTo>
                <a:cubicBezTo>
                  <a:pt x="9198" y="581"/>
                  <a:pt x="9223" y="572"/>
                  <a:pt x="9248" y="564"/>
                </a:cubicBezTo>
                <a:cubicBezTo>
                  <a:pt x="9253" y="565"/>
                  <a:pt x="9259" y="565"/>
                  <a:pt x="9264" y="565"/>
                </a:cubicBezTo>
                <a:cubicBezTo>
                  <a:pt x="9286" y="565"/>
                  <a:pt x="9306" y="557"/>
                  <a:pt x="9322" y="540"/>
                </a:cubicBezTo>
                <a:cubicBezTo>
                  <a:pt x="9325" y="540"/>
                  <a:pt x="9328" y="540"/>
                  <a:pt x="9331" y="540"/>
                </a:cubicBezTo>
                <a:cubicBezTo>
                  <a:pt x="9382" y="540"/>
                  <a:pt x="9427" y="523"/>
                  <a:pt x="9467" y="489"/>
                </a:cubicBezTo>
                <a:cubicBezTo>
                  <a:pt x="9497" y="504"/>
                  <a:pt x="9527" y="519"/>
                  <a:pt x="9557" y="535"/>
                </a:cubicBezTo>
                <a:cubicBezTo>
                  <a:pt x="9558" y="534"/>
                  <a:pt x="9558" y="534"/>
                  <a:pt x="9559" y="533"/>
                </a:cubicBezTo>
                <a:cubicBezTo>
                  <a:pt x="9568" y="560"/>
                  <a:pt x="9575" y="585"/>
                  <a:pt x="9583" y="610"/>
                </a:cubicBezTo>
                <a:cubicBezTo>
                  <a:pt x="9591" y="633"/>
                  <a:pt x="9598" y="658"/>
                  <a:pt x="9607" y="682"/>
                </a:cubicBezTo>
                <a:cubicBezTo>
                  <a:pt x="9604" y="736"/>
                  <a:pt x="9621" y="783"/>
                  <a:pt x="9659" y="822"/>
                </a:cubicBezTo>
                <a:cubicBezTo>
                  <a:pt x="9668" y="887"/>
                  <a:pt x="9642" y="955"/>
                  <a:pt x="9683" y="1015"/>
                </a:cubicBezTo>
                <a:cubicBezTo>
                  <a:pt x="9691" y="1039"/>
                  <a:pt x="9699" y="1065"/>
                  <a:pt x="9708" y="1089"/>
                </a:cubicBezTo>
                <a:cubicBezTo>
                  <a:pt x="9704" y="1144"/>
                  <a:pt x="9720" y="1191"/>
                  <a:pt x="9752" y="1235"/>
                </a:cubicBezTo>
                <a:lnTo>
                  <a:pt x="9779" y="1305"/>
                </a:lnTo>
                <a:cubicBezTo>
                  <a:pt x="9786" y="1383"/>
                  <a:pt x="9803" y="1457"/>
                  <a:pt x="9853" y="1519"/>
                </a:cubicBezTo>
                <a:cubicBezTo>
                  <a:pt x="9862" y="1546"/>
                  <a:pt x="9869" y="1573"/>
                  <a:pt x="9878" y="1600"/>
                </a:cubicBezTo>
                <a:cubicBezTo>
                  <a:pt x="9873" y="1654"/>
                  <a:pt x="9895" y="1700"/>
                  <a:pt x="9928" y="1740"/>
                </a:cubicBezTo>
                <a:cubicBezTo>
                  <a:pt x="9934" y="1886"/>
                  <a:pt x="10003" y="2007"/>
                  <a:pt x="10139" y="2007"/>
                </a:cubicBezTo>
                <a:cubicBezTo>
                  <a:pt x="10146" y="2007"/>
                  <a:pt x="10154" y="2006"/>
                  <a:pt x="10162" y="2006"/>
                </a:cubicBezTo>
                <a:cubicBezTo>
                  <a:pt x="10284" y="1992"/>
                  <a:pt x="10330" y="1864"/>
                  <a:pt x="10286" y="1734"/>
                </a:cubicBezTo>
                <a:cubicBezTo>
                  <a:pt x="10233" y="1606"/>
                  <a:pt x="10179" y="1477"/>
                  <a:pt x="10127" y="1350"/>
                </a:cubicBezTo>
                <a:cubicBezTo>
                  <a:pt x="10115" y="1244"/>
                  <a:pt x="10084" y="1147"/>
                  <a:pt x="10025" y="1058"/>
                </a:cubicBezTo>
                <a:cubicBezTo>
                  <a:pt x="10018" y="1035"/>
                  <a:pt x="10010" y="1011"/>
                  <a:pt x="10002" y="988"/>
                </a:cubicBezTo>
                <a:cubicBezTo>
                  <a:pt x="9972" y="811"/>
                  <a:pt x="9910" y="644"/>
                  <a:pt x="9834" y="483"/>
                </a:cubicBezTo>
                <a:cubicBezTo>
                  <a:pt x="9861" y="356"/>
                  <a:pt x="9813" y="249"/>
                  <a:pt x="9749" y="146"/>
                </a:cubicBezTo>
                <a:lnTo>
                  <a:pt x="9748" y="145"/>
                </a:lnTo>
                <a:cubicBezTo>
                  <a:pt x="9749" y="105"/>
                  <a:pt x="9749" y="65"/>
                  <a:pt x="9750" y="25"/>
                </a:cubicBezTo>
                <a:cubicBezTo>
                  <a:pt x="9734" y="16"/>
                  <a:pt x="9718" y="9"/>
                  <a:pt x="97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8"/>
          <p:cNvSpPr/>
          <p:nvPr/>
        </p:nvSpPr>
        <p:spPr>
          <a:xfrm>
            <a:off x="8345950" y="499075"/>
            <a:ext cx="169645" cy="225356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8"/>
          <p:cNvSpPr/>
          <p:nvPr/>
        </p:nvSpPr>
        <p:spPr>
          <a:xfrm>
            <a:off x="8468075" y="757675"/>
            <a:ext cx="231575" cy="290400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3" name="Google Shape;199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Google Shape;1994;p31"/>
          <p:cNvSpPr/>
          <p:nvPr/>
        </p:nvSpPr>
        <p:spPr>
          <a:xfrm>
            <a:off x="159725" y="369963"/>
            <a:ext cx="8824554" cy="4403583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1"/>
          <p:cNvSpPr/>
          <p:nvPr/>
        </p:nvSpPr>
        <p:spPr>
          <a:xfrm>
            <a:off x="8434029" y="445025"/>
            <a:ext cx="243617" cy="305501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1"/>
          <p:cNvSpPr/>
          <p:nvPr/>
        </p:nvSpPr>
        <p:spPr>
          <a:xfrm>
            <a:off x="916391" y="4093775"/>
            <a:ext cx="243640" cy="305559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1"/>
          <p:cNvSpPr/>
          <p:nvPr/>
        </p:nvSpPr>
        <p:spPr>
          <a:xfrm>
            <a:off x="466350" y="445025"/>
            <a:ext cx="163474" cy="217134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1"/>
          <p:cNvSpPr/>
          <p:nvPr/>
        </p:nvSpPr>
        <p:spPr>
          <a:xfrm>
            <a:off x="8767825" y="445025"/>
            <a:ext cx="119980" cy="159362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1"/>
          <p:cNvSpPr/>
          <p:nvPr/>
        </p:nvSpPr>
        <p:spPr>
          <a:xfrm>
            <a:off x="629825" y="604375"/>
            <a:ext cx="119980" cy="159362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1"/>
          <p:cNvSpPr/>
          <p:nvPr/>
        </p:nvSpPr>
        <p:spPr>
          <a:xfrm>
            <a:off x="8674400" y="651700"/>
            <a:ext cx="119980" cy="159362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1" name="Google Shape;2001;p31"/>
          <p:cNvGrpSpPr/>
          <p:nvPr/>
        </p:nvGrpSpPr>
        <p:grpSpPr>
          <a:xfrm>
            <a:off x="7672436" y="3777038"/>
            <a:ext cx="1284126" cy="1126705"/>
            <a:chOff x="3437850" y="1526650"/>
            <a:chExt cx="939925" cy="824700"/>
          </a:xfrm>
        </p:grpSpPr>
        <p:sp>
          <p:nvSpPr>
            <p:cNvPr id="2002" name="Google Shape;2002;p31"/>
            <p:cNvSpPr/>
            <p:nvPr/>
          </p:nvSpPr>
          <p:spPr>
            <a:xfrm>
              <a:off x="4093750" y="1526650"/>
              <a:ext cx="189675" cy="159450"/>
            </a:xfrm>
            <a:custGeom>
              <a:avLst/>
              <a:gdLst/>
              <a:ahLst/>
              <a:cxnLst/>
              <a:rect l="l" t="t" r="r" b="b"/>
              <a:pathLst>
                <a:path w="7587" h="6378" extrusionOk="0">
                  <a:moveTo>
                    <a:pt x="2029" y="4550"/>
                  </a:moveTo>
                  <a:lnTo>
                    <a:pt x="2029" y="4550"/>
                  </a:lnTo>
                  <a:cubicBezTo>
                    <a:pt x="2032" y="4552"/>
                    <a:pt x="2035" y="4553"/>
                    <a:pt x="2038" y="4554"/>
                  </a:cubicBezTo>
                  <a:cubicBezTo>
                    <a:pt x="2036" y="4556"/>
                    <a:pt x="2033" y="4558"/>
                    <a:pt x="2030" y="4560"/>
                  </a:cubicBezTo>
                  <a:cubicBezTo>
                    <a:pt x="2030" y="4557"/>
                    <a:pt x="2030" y="4553"/>
                    <a:pt x="2029" y="4550"/>
                  </a:cubicBezTo>
                  <a:close/>
                  <a:moveTo>
                    <a:pt x="6610" y="5345"/>
                  </a:moveTo>
                  <a:lnTo>
                    <a:pt x="6610" y="5345"/>
                  </a:lnTo>
                  <a:cubicBezTo>
                    <a:pt x="6595" y="5361"/>
                    <a:pt x="6578" y="5377"/>
                    <a:pt x="6559" y="5394"/>
                  </a:cubicBezTo>
                  <a:cubicBezTo>
                    <a:pt x="6551" y="5381"/>
                    <a:pt x="6544" y="5369"/>
                    <a:pt x="6536" y="5357"/>
                  </a:cubicBezTo>
                  <a:cubicBezTo>
                    <a:pt x="6560" y="5352"/>
                    <a:pt x="6585" y="5348"/>
                    <a:pt x="6610" y="5345"/>
                  </a:cubicBezTo>
                  <a:close/>
                  <a:moveTo>
                    <a:pt x="715" y="5744"/>
                  </a:moveTo>
                  <a:cubicBezTo>
                    <a:pt x="715" y="5744"/>
                    <a:pt x="715" y="5744"/>
                    <a:pt x="715" y="5745"/>
                  </a:cubicBezTo>
                  <a:cubicBezTo>
                    <a:pt x="715" y="5745"/>
                    <a:pt x="715" y="5744"/>
                    <a:pt x="716" y="5744"/>
                  </a:cubicBezTo>
                  <a:close/>
                  <a:moveTo>
                    <a:pt x="3917" y="0"/>
                  </a:moveTo>
                  <a:cubicBezTo>
                    <a:pt x="3335" y="0"/>
                    <a:pt x="2795" y="226"/>
                    <a:pt x="2347" y="573"/>
                  </a:cubicBezTo>
                  <a:cubicBezTo>
                    <a:pt x="1883" y="933"/>
                    <a:pt x="1512" y="1459"/>
                    <a:pt x="1265" y="2030"/>
                  </a:cubicBezTo>
                  <a:cubicBezTo>
                    <a:pt x="1097" y="2572"/>
                    <a:pt x="717" y="3106"/>
                    <a:pt x="1190" y="3678"/>
                  </a:cubicBezTo>
                  <a:cubicBezTo>
                    <a:pt x="1191" y="3723"/>
                    <a:pt x="1195" y="3768"/>
                    <a:pt x="1198" y="3812"/>
                  </a:cubicBezTo>
                  <a:cubicBezTo>
                    <a:pt x="1109" y="3907"/>
                    <a:pt x="1020" y="4002"/>
                    <a:pt x="932" y="4097"/>
                  </a:cubicBezTo>
                  <a:cubicBezTo>
                    <a:pt x="806" y="4135"/>
                    <a:pt x="791" y="4347"/>
                    <a:pt x="644" y="4347"/>
                  </a:cubicBezTo>
                  <a:cubicBezTo>
                    <a:pt x="624" y="4347"/>
                    <a:pt x="600" y="4343"/>
                    <a:pt x="573" y="4333"/>
                  </a:cubicBezTo>
                  <a:cubicBezTo>
                    <a:pt x="499" y="4306"/>
                    <a:pt x="439" y="4294"/>
                    <a:pt x="390" y="4294"/>
                  </a:cubicBezTo>
                  <a:cubicBezTo>
                    <a:pt x="192" y="4294"/>
                    <a:pt x="175" y="4494"/>
                    <a:pt x="126" y="4705"/>
                  </a:cubicBezTo>
                  <a:cubicBezTo>
                    <a:pt x="0" y="5250"/>
                    <a:pt x="370" y="5484"/>
                    <a:pt x="715" y="5744"/>
                  </a:cubicBezTo>
                  <a:cubicBezTo>
                    <a:pt x="1157" y="5670"/>
                    <a:pt x="1262" y="5377"/>
                    <a:pt x="1240" y="4976"/>
                  </a:cubicBezTo>
                  <a:cubicBezTo>
                    <a:pt x="1229" y="4778"/>
                    <a:pt x="1234" y="4567"/>
                    <a:pt x="1425" y="4567"/>
                  </a:cubicBezTo>
                  <a:cubicBezTo>
                    <a:pt x="1478" y="4567"/>
                    <a:pt x="1545" y="4583"/>
                    <a:pt x="1631" y="4621"/>
                  </a:cubicBezTo>
                  <a:lnTo>
                    <a:pt x="1633" y="4619"/>
                  </a:lnTo>
                  <a:cubicBezTo>
                    <a:pt x="1654" y="4691"/>
                    <a:pt x="1702" y="4734"/>
                    <a:pt x="1774" y="4752"/>
                  </a:cubicBezTo>
                  <a:cubicBezTo>
                    <a:pt x="1873" y="5142"/>
                    <a:pt x="2276" y="5276"/>
                    <a:pt x="2482" y="5581"/>
                  </a:cubicBezTo>
                  <a:cubicBezTo>
                    <a:pt x="2520" y="5635"/>
                    <a:pt x="2562" y="5655"/>
                    <a:pt x="2606" y="5655"/>
                  </a:cubicBezTo>
                  <a:cubicBezTo>
                    <a:pt x="2699" y="5655"/>
                    <a:pt x="2802" y="5570"/>
                    <a:pt x="2894" y="5535"/>
                  </a:cubicBezTo>
                  <a:cubicBezTo>
                    <a:pt x="2894" y="5535"/>
                    <a:pt x="2894" y="5534"/>
                    <a:pt x="2894" y="5534"/>
                  </a:cubicBezTo>
                  <a:cubicBezTo>
                    <a:pt x="2952" y="5653"/>
                    <a:pt x="3059" y="5663"/>
                    <a:pt x="3172" y="5663"/>
                  </a:cubicBezTo>
                  <a:cubicBezTo>
                    <a:pt x="3406" y="5905"/>
                    <a:pt x="3808" y="5674"/>
                    <a:pt x="4026" y="5966"/>
                  </a:cubicBezTo>
                  <a:cubicBezTo>
                    <a:pt x="4074" y="5906"/>
                    <a:pt x="4134" y="5886"/>
                    <a:pt x="4199" y="5886"/>
                  </a:cubicBezTo>
                  <a:cubicBezTo>
                    <a:pt x="4319" y="5886"/>
                    <a:pt x="4457" y="5951"/>
                    <a:pt x="4577" y="5951"/>
                  </a:cubicBezTo>
                  <a:cubicBezTo>
                    <a:pt x="4677" y="5951"/>
                    <a:pt x="4764" y="5906"/>
                    <a:pt x="4817" y="5741"/>
                  </a:cubicBezTo>
                  <a:cubicBezTo>
                    <a:pt x="4860" y="5741"/>
                    <a:pt x="4903" y="5741"/>
                    <a:pt x="4947" y="5739"/>
                  </a:cubicBezTo>
                  <a:lnTo>
                    <a:pt x="5095" y="5867"/>
                  </a:lnTo>
                  <a:cubicBezTo>
                    <a:pt x="5142" y="5911"/>
                    <a:pt x="5187" y="5955"/>
                    <a:pt x="5233" y="6000"/>
                  </a:cubicBezTo>
                  <a:cubicBezTo>
                    <a:pt x="5189" y="6153"/>
                    <a:pt x="5044" y="6377"/>
                    <a:pt x="5205" y="6377"/>
                  </a:cubicBezTo>
                  <a:cubicBezTo>
                    <a:pt x="5256" y="6377"/>
                    <a:pt x="5337" y="6355"/>
                    <a:pt x="5461" y="6301"/>
                  </a:cubicBezTo>
                  <a:cubicBezTo>
                    <a:pt x="5559" y="6259"/>
                    <a:pt x="5681" y="6268"/>
                    <a:pt x="5790" y="6253"/>
                  </a:cubicBezTo>
                  <a:cubicBezTo>
                    <a:pt x="6181" y="6249"/>
                    <a:pt x="6548" y="6164"/>
                    <a:pt x="6878" y="5946"/>
                  </a:cubicBezTo>
                  <a:cubicBezTo>
                    <a:pt x="7587" y="5280"/>
                    <a:pt x="7574" y="4904"/>
                    <a:pt x="6818" y="4164"/>
                  </a:cubicBezTo>
                  <a:cubicBezTo>
                    <a:pt x="6815" y="4120"/>
                    <a:pt x="6811" y="4076"/>
                    <a:pt x="6808" y="4030"/>
                  </a:cubicBezTo>
                  <a:cubicBezTo>
                    <a:pt x="6809" y="3986"/>
                    <a:pt x="6809" y="3941"/>
                    <a:pt x="6807" y="3895"/>
                  </a:cubicBezTo>
                  <a:cubicBezTo>
                    <a:pt x="6974" y="3751"/>
                    <a:pt x="6731" y="3624"/>
                    <a:pt x="6788" y="3484"/>
                  </a:cubicBezTo>
                  <a:lnTo>
                    <a:pt x="6791" y="3416"/>
                  </a:lnTo>
                  <a:lnTo>
                    <a:pt x="6787" y="3348"/>
                  </a:lnTo>
                  <a:cubicBezTo>
                    <a:pt x="6767" y="3332"/>
                    <a:pt x="6749" y="3314"/>
                    <a:pt x="6734" y="3295"/>
                  </a:cubicBezTo>
                  <a:lnTo>
                    <a:pt x="6734" y="3295"/>
                  </a:lnTo>
                  <a:cubicBezTo>
                    <a:pt x="6752" y="3312"/>
                    <a:pt x="6770" y="3330"/>
                    <a:pt x="6787" y="3348"/>
                  </a:cubicBezTo>
                  <a:cubicBezTo>
                    <a:pt x="6717" y="2999"/>
                    <a:pt x="6833" y="2658"/>
                    <a:pt x="6935" y="2351"/>
                  </a:cubicBezTo>
                  <a:cubicBezTo>
                    <a:pt x="7078" y="1927"/>
                    <a:pt x="6568" y="1862"/>
                    <a:pt x="6590" y="1490"/>
                  </a:cubicBezTo>
                  <a:cubicBezTo>
                    <a:pt x="6614" y="1083"/>
                    <a:pt x="6294" y="806"/>
                    <a:pt x="5922" y="628"/>
                  </a:cubicBezTo>
                  <a:cubicBezTo>
                    <a:pt x="5435" y="395"/>
                    <a:pt x="4941" y="174"/>
                    <a:pt x="4413" y="56"/>
                  </a:cubicBezTo>
                  <a:cubicBezTo>
                    <a:pt x="4245" y="18"/>
                    <a:pt x="4079" y="0"/>
                    <a:pt x="3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4295975" y="1557900"/>
              <a:ext cx="48300" cy="40700"/>
            </a:xfrm>
            <a:custGeom>
              <a:avLst/>
              <a:gdLst/>
              <a:ahLst/>
              <a:cxnLst/>
              <a:rect l="l" t="t" r="r" b="b"/>
              <a:pathLst>
                <a:path w="1932" h="1628" extrusionOk="0">
                  <a:moveTo>
                    <a:pt x="936" y="1"/>
                  </a:moveTo>
                  <a:cubicBezTo>
                    <a:pt x="585" y="1"/>
                    <a:pt x="380" y="286"/>
                    <a:pt x="146" y="545"/>
                  </a:cubicBezTo>
                  <a:cubicBezTo>
                    <a:pt x="142" y="560"/>
                    <a:pt x="139" y="571"/>
                    <a:pt x="139" y="582"/>
                  </a:cubicBezTo>
                  <a:cubicBezTo>
                    <a:pt x="107" y="662"/>
                    <a:pt x="1" y="743"/>
                    <a:pt x="155" y="817"/>
                  </a:cubicBezTo>
                  <a:cubicBezTo>
                    <a:pt x="281" y="1445"/>
                    <a:pt x="392" y="1627"/>
                    <a:pt x="831" y="1627"/>
                  </a:cubicBezTo>
                  <a:cubicBezTo>
                    <a:pt x="931" y="1627"/>
                    <a:pt x="1048" y="1618"/>
                    <a:pt x="1186" y="1602"/>
                  </a:cubicBezTo>
                  <a:cubicBezTo>
                    <a:pt x="1578" y="1557"/>
                    <a:pt x="1908" y="1219"/>
                    <a:pt x="1920" y="852"/>
                  </a:cubicBezTo>
                  <a:cubicBezTo>
                    <a:pt x="1931" y="501"/>
                    <a:pt x="1624" y="220"/>
                    <a:pt x="1264" y="72"/>
                  </a:cubicBezTo>
                  <a:cubicBezTo>
                    <a:pt x="1141" y="22"/>
                    <a:pt x="1033" y="1"/>
                    <a:pt x="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146550" y="1796525"/>
              <a:ext cx="21000" cy="21475"/>
            </a:xfrm>
            <a:custGeom>
              <a:avLst/>
              <a:gdLst/>
              <a:ahLst/>
              <a:cxnLst/>
              <a:rect l="l" t="t" r="r" b="b"/>
              <a:pathLst>
                <a:path w="840" h="859" extrusionOk="0">
                  <a:moveTo>
                    <a:pt x="373" y="0"/>
                  </a:moveTo>
                  <a:cubicBezTo>
                    <a:pt x="172" y="0"/>
                    <a:pt x="131" y="256"/>
                    <a:pt x="79" y="416"/>
                  </a:cubicBezTo>
                  <a:cubicBezTo>
                    <a:pt x="0" y="665"/>
                    <a:pt x="213" y="805"/>
                    <a:pt x="392" y="849"/>
                  </a:cubicBezTo>
                  <a:cubicBezTo>
                    <a:pt x="417" y="855"/>
                    <a:pt x="441" y="859"/>
                    <a:pt x="464" y="859"/>
                  </a:cubicBezTo>
                  <a:cubicBezTo>
                    <a:pt x="646" y="859"/>
                    <a:pt x="733" y="659"/>
                    <a:pt x="840" y="466"/>
                  </a:cubicBezTo>
                  <a:cubicBezTo>
                    <a:pt x="705" y="319"/>
                    <a:pt x="638" y="49"/>
                    <a:pt x="430" y="6"/>
                  </a:cubicBezTo>
                  <a:cubicBezTo>
                    <a:pt x="409" y="2"/>
                    <a:pt x="391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3437850" y="2012450"/>
              <a:ext cx="19700" cy="22450"/>
            </a:xfrm>
            <a:custGeom>
              <a:avLst/>
              <a:gdLst/>
              <a:ahLst/>
              <a:cxnLst/>
              <a:rect l="l" t="t" r="r" b="b"/>
              <a:pathLst>
                <a:path w="788" h="898" extrusionOk="0">
                  <a:moveTo>
                    <a:pt x="413" y="1"/>
                  </a:moveTo>
                  <a:cubicBezTo>
                    <a:pt x="83" y="225"/>
                    <a:pt x="1" y="501"/>
                    <a:pt x="183" y="825"/>
                  </a:cubicBezTo>
                  <a:cubicBezTo>
                    <a:pt x="212" y="876"/>
                    <a:pt x="261" y="897"/>
                    <a:pt x="314" y="897"/>
                  </a:cubicBezTo>
                  <a:cubicBezTo>
                    <a:pt x="374" y="897"/>
                    <a:pt x="438" y="870"/>
                    <a:pt x="483" y="827"/>
                  </a:cubicBezTo>
                  <a:cubicBezTo>
                    <a:pt x="788" y="531"/>
                    <a:pt x="627" y="273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3649025" y="2132750"/>
              <a:ext cx="20100" cy="19625"/>
            </a:xfrm>
            <a:custGeom>
              <a:avLst/>
              <a:gdLst/>
              <a:ahLst/>
              <a:cxnLst/>
              <a:rect l="l" t="t" r="r" b="b"/>
              <a:pathLst>
                <a:path w="804" h="785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65" y="182"/>
                    <a:pt x="1" y="168"/>
                    <a:pt x="52" y="574"/>
                  </a:cubicBezTo>
                  <a:cubicBezTo>
                    <a:pt x="68" y="711"/>
                    <a:pt x="196" y="785"/>
                    <a:pt x="322" y="785"/>
                  </a:cubicBezTo>
                  <a:cubicBezTo>
                    <a:pt x="354" y="785"/>
                    <a:pt x="385" y="780"/>
                    <a:pt x="414" y="771"/>
                  </a:cubicBezTo>
                  <a:cubicBezTo>
                    <a:pt x="804" y="649"/>
                    <a:pt x="725" y="364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084425" y="1616075"/>
              <a:ext cx="10300" cy="9525"/>
            </a:xfrm>
            <a:custGeom>
              <a:avLst/>
              <a:gdLst/>
              <a:ahLst/>
              <a:cxnLst/>
              <a:rect l="l" t="t" r="r" b="b"/>
              <a:pathLst>
                <a:path w="412" h="381" extrusionOk="0">
                  <a:moveTo>
                    <a:pt x="216" y="21"/>
                  </a:moveTo>
                  <a:cubicBezTo>
                    <a:pt x="98" y="49"/>
                    <a:pt x="0" y="109"/>
                    <a:pt x="5" y="235"/>
                  </a:cubicBezTo>
                  <a:cubicBezTo>
                    <a:pt x="9" y="328"/>
                    <a:pt x="93" y="381"/>
                    <a:pt x="182" y="381"/>
                  </a:cubicBezTo>
                  <a:cubicBezTo>
                    <a:pt x="186" y="381"/>
                    <a:pt x="190" y="381"/>
                    <a:pt x="194" y="380"/>
                  </a:cubicBezTo>
                  <a:cubicBezTo>
                    <a:pt x="334" y="373"/>
                    <a:pt x="358" y="244"/>
                    <a:pt x="380" y="142"/>
                  </a:cubicBezTo>
                  <a:cubicBezTo>
                    <a:pt x="411" y="1"/>
                    <a:pt x="293" y="29"/>
                    <a:pt x="21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290850" y="1600400"/>
              <a:ext cx="6150" cy="7650"/>
            </a:xfrm>
            <a:custGeom>
              <a:avLst/>
              <a:gdLst/>
              <a:ahLst/>
              <a:cxnLst/>
              <a:rect l="l" t="t" r="r" b="b"/>
              <a:pathLst>
                <a:path w="246" h="306" extrusionOk="0">
                  <a:moveTo>
                    <a:pt x="113" y="1"/>
                  </a:moveTo>
                  <a:cubicBezTo>
                    <a:pt x="15" y="1"/>
                    <a:pt x="12" y="91"/>
                    <a:pt x="0" y="160"/>
                  </a:cubicBezTo>
                  <a:cubicBezTo>
                    <a:pt x="5" y="238"/>
                    <a:pt x="39" y="295"/>
                    <a:pt x="107" y="304"/>
                  </a:cubicBezTo>
                  <a:cubicBezTo>
                    <a:pt x="116" y="305"/>
                    <a:pt x="125" y="306"/>
                    <a:pt x="133" y="306"/>
                  </a:cubicBezTo>
                  <a:cubicBezTo>
                    <a:pt x="230" y="306"/>
                    <a:pt x="239" y="215"/>
                    <a:pt x="243" y="137"/>
                  </a:cubicBezTo>
                  <a:cubicBezTo>
                    <a:pt x="246" y="70"/>
                    <a:pt x="204" y="11"/>
                    <a:pt x="137" y="2"/>
                  </a:cubicBezTo>
                  <a:cubicBezTo>
                    <a:pt x="129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4109000" y="1670275"/>
              <a:ext cx="2625" cy="4375"/>
            </a:xfrm>
            <a:custGeom>
              <a:avLst/>
              <a:gdLst/>
              <a:ahLst/>
              <a:cxnLst/>
              <a:rect l="l" t="t" r="r" b="b"/>
              <a:pathLst>
                <a:path w="105" h="175" extrusionOk="0">
                  <a:moveTo>
                    <a:pt x="105" y="0"/>
                  </a:moveTo>
                  <a:cubicBezTo>
                    <a:pt x="70" y="45"/>
                    <a:pt x="35" y="89"/>
                    <a:pt x="0" y="133"/>
                  </a:cubicBezTo>
                  <a:cubicBezTo>
                    <a:pt x="24" y="147"/>
                    <a:pt x="49" y="161"/>
                    <a:pt x="73" y="174"/>
                  </a:cubicBezTo>
                  <a:cubicBezTo>
                    <a:pt x="83" y="116"/>
                    <a:pt x="94" y="58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3" name="Google Shape;202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50" y="-26350"/>
            <a:ext cx="9190851" cy="51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4" name="Google Shape;2024;p32"/>
          <p:cNvSpPr/>
          <p:nvPr/>
        </p:nvSpPr>
        <p:spPr>
          <a:xfrm>
            <a:off x="406613" y="491675"/>
            <a:ext cx="8283917" cy="4133791"/>
          </a:xfrm>
          <a:custGeom>
            <a:avLst/>
            <a:gdLst/>
            <a:ahLst/>
            <a:cxnLst/>
            <a:rect l="l" t="t" r="r" b="b"/>
            <a:pathLst>
              <a:path w="78014" h="38931" extrusionOk="0">
                <a:moveTo>
                  <a:pt x="1" y="1"/>
                </a:moveTo>
                <a:lnTo>
                  <a:pt x="1" y="2889"/>
                </a:lnTo>
                <a:lnTo>
                  <a:pt x="175" y="2899"/>
                </a:lnTo>
                <a:cubicBezTo>
                  <a:pt x="194" y="2900"/>
                  <a:pt x="213" y="2901"/>
                  <a:pt x="232" y="2901"/>
                </a:cubicBezTo>
                <a:cubicBezTo>
                  <a:pt x="478" y="2901"/>
                  <a:pt x="721" y="2812"/>
                  <a:pt x="891" y="2633"/>
                </a:cubicBezTo>
                <a:cubicBezTo>
                  <a:pt x="1099" y="2418"/>
                  <a:pt x="1390" y="2283"/>
                  <a:pt x="1714" y="2283"/>
                </a:cubicBezTo>
                <a:cubicBezTo>
                  <a:pt x="2386" y="2283"/>
                  <a:pt x="2924" y="2866"/>
                  <a:pt x="2849" y="3555"/>
                </a:cubicBezTo>
                <a:cubicBezTo>
                  <a:pt x="2793" y="4061"/>
                  <a:pt x="2391" y="4479"/>
                  <a:pt x="1888" y="4554"/>
                </a:cubicBezTo>
                <a:cubicBezTo>
                  <a:pt x="1830" y="4563"/>
                  <a:pt x="1772" y="4567"/>
                  <a:pt x="1715" y="4567"/>
                </a:cubicBezTo>
                <a:cubicBezTo>
                  <a:pt x="1393" y="4567"/>
                  <a:pt x="1102" y="4433"/>
                  <a:pt x="894" y="4219"/>
                </a:cubicBezTo>
                <a:cubicBezTo>
                  <a:pt x="725" y="4044"/>
                  <a:pt x="490" y="3948"/>
                  <a:pt x="248" y="3948"/>
                </a:cubicBezTo>
                <a:cubicBezTo>
                  <a:pt x="231" y="3948"/>
                  <a:pt x="213" y="3949"/>
                  <a:pt x="196" y="3950"/>
                </a:cubicBezTo>
                <a:lnTo>
                  <a:pt x="1" y="3961"/>
                </a:lnTo>
                <a:lnTo>
                  <a:pt x="1" y="6884"/>
                </a:lnTo>
                <a:lnTo>
                  <a:pt x="175" y="6895"/>
                </a:lnTo>
                <a:cubicBezTo>
                  <a:pt x="194" y="6896"/>
                  <a:pt x="213" y="6896"/>
                  <a:pt x="232" y="6896"/>
                </a:cubicBezTo>
                <a:cubicBezTo>
                  <a:pt x="478" y="6896"/>
                  <a:pt x="721" y="6807"/>
                  <a:pt x="891" y="6630"/>
                </a:cubicBezTo>
                <a:cubicBezTo>
                  <a:pt x="1099" y="6414"/>
                  <a:pt x="1390" y="6279"/>
                  <a:pt x="1714" y="6279"/>
                </a:cubicBezTo>
                <a:cubicBezTo>
                  <a:pt x="2386" y="6279"/>
                  <a:pt x="2924" y="6862"/>
                  <a:pt x="2849" y="7551"/>
                </a:cubicBezTo>
                <a:cubicBezTo>
                  <a:pt x="2793" y="8057"/>
                  <a:pt x="2391" y="8475"/>
                  <a:pt x="1888" y="8550"/>
                </a:cubicBezTo>
                <a:cubicBezTo>
                  <a:pt x="1830" y="8558"/>
                  <a:pt x="1772" y="8562"/>
                  <a:pt x="1715" y="8562"/>
                </a:cubicBezTo>
                <a:cubicBezTo>
                  <a:pt x="1393" y="8562"/>
                  <a:pt x="1102" y="8429"/>
                  <a:pt x="894" y="8214"/>
                </a:cubicBezTo>
                <a:cubicBezTo>
                  <a:pt x="725" y="8039"/>
                  <a:pt x="490" y="7944"/>
                  <a:pt x="248" y="7944"/>
                </a:cubicBezTo>
                <a:cubicBezTo>
                  <a:pt x="231" y="7944"/>
                  <a:pt x="213" y="7944"/>
                  <a:pt x="196" y="7945"/>
                </a:cubicBezTo>
                <a:lnTo>
                  <a:pt x="1" y="7957"/>
                </a:lnTo>
                <a:lnTo>
                  <a:pt x="1" y="10880"/>
                </a:lnTo>
                <a:lnTo>
                  <a:pt x="175" y="10891"/>
                </a:lnTo>
                <a:cubicBezTo>
                  <a:pt x="194" y="10892"/>
                  <a:pt x="213" y="10892"/>
                  <a:pt x="232" y="10892"/>
                </a:cubicBezTo>
                <a:cubicBezTo>
                  <a:pt x="478" y="10892"/>
                  <a:pt x="721" y="10803"/>
                  <a:pt x="891" y="10626"/>
                </a:cubicBezTo>
                <a:cubicBezTo>
                  <a:pt x="1099" y="10410"/>
                  <a:pt x="1390" y="10275"/>
                  <a:pt x="1714" y="10275"/>
                </a:cubicBezTo>
                <a:cubicBezTo>
                  <a:pt x="2386" y="10275"/>
                  <a:pt x="2924" y="10858"/>
                  <a:pt x="2849" y="11547"/>
                </a:cubicBezTo>
                <a:cubicBezTo>
                  <a:pt x="2793" y="12053"/>
                  <a:pt x="2391" y="12471"/>
                  <a:pt x="1888" y="12546"/>
                </a:cubicBezTo>
                <a:cubicBezTo>
                  <a:pt x="1830" y="12554"/>
                  <a:pt x="1772" y="12558"/>
                  <a:pt x="1715" y="12558"/>
                </a:cubicBezTo>
                <a:cubicBezTo>
                  <a:pt x="1393" y="12558"/>
                  <a:pt x="1102" y="12425"/>
                  <a:pt x="894" y="12210"/>
                </a:cubicBezTo>
                <a:cubicBezTo>
                  <a:pt x="725" y="12035"/>
                  <a:pt x="490" y="11940"/>
                  <a:pt x="248" y="11940"/>
                </a:cubicBezTo>
                <a:cubicBezTo>
                  <a:pt x="231" y="11940"/>
                  <a:pt x="213" y="11940"/>
                  <a:pt x="196" y="11941"/>
                </a:cubicBezTo>
                <a:lnTo>
                  <a:pt x="1" y="11953"/>
                </a:lnTo>
                <a:lnTo>
                  <a:pt x="1" y="14876"/>
                </a:lnTo>
                <a:lnTo>
                  <a:pt x="175" y="14886"/>
                </a:lnTo>
                <a:cubicBezTo>
                  <a:pt x="194" y="14887"/>
                  <a:pt x="213" y="14888"/>
                  <a:pt x="232" y="14888"/>
                </a:cubicBezTo>
                <a:cubicBezTo>
                  <a:pt x="479" y="14888"/>
                  <a:pt x="721" y="14800"/>
                  <a:pt x="891" y="14621"/>
                </a:cubicBezTo>
                <a:cubicBezTo>
                  <a:pt x="1099" y="14405"/>
                  <a:pt x="1390" y="14271"/>
                  <a:pt x="1714" y="14271"/>
                </a:cubicBezTo>
                <a:cubicBezTo>
                  <a:pt x="2386" y="14271"/>
                  <a:pt x="2924" y="14855"/>
                  <a:pt x="2849" y="15542"/>
                </a:cubicBezTo>
                <a:cubicBezTo>
                  <a:pt x="2793" y="16049"/>
                  <a:pt x="2391" y="16466"/>
                  <a:pt x="1888" y="16541"/>
                </a:cubicBezTo>
                <a:cubicBezTo>
                  <a:pt x="1830" y="16550"/>
                  <a:pt x="1772" y="16554"/>
                  <a:pt x="1715" y="16554"/>
                </a:cubicBezTo>
                <a:cubicBezTo>
                  <a:pt x="1393" y="16554"/>
                  <a:pt x="1102" y="16420"/>
                  <a:pt x="894" y="16206"/>
                </a:cubicBezTo>
                <a:cubicBezTo>
                  <a:pt x="725" y="16032"/>
                  <a:pt x="490" y="15936"/>
                  <a:pt x="248" y="15936"/>
                </a:cubicBezTo>
                <a:cubicBezTo>
                  <a:pt x="231" y="15936"/>
                  <a:pt x="213" y="15937"/>
                  <a:pt x="196" y="15938"/>
                </a:cubicBezTo>
                <a:lnTo>
                  <a:pt x="1" y="15949"/>
                </a:lnTo>
                <a:lnTo>
                  <a:pt x="1" y="18871"/>
                </a:lnTo>
                <a:lnTo>
                  <a:pt x="175" y="18882"/>
                </a:lnTo>
                <a:cubicBezTo>
                  <a:pt x="194" y="18883"/>
                  <a:pt x="213" y="18883"/>
                  <a:pt x="232" y="18883"/>
                </a:cubicBezTo>
                <a:cubicBezTo>
                  <a:pt x="479" y="18883"/>
                  <a:pt x="721" y="18795"/>
                  <a:pt x="891" y="18617"/>
                </a:cubicBezTo>
                <a:cubicBezTo>
                  <a:pt x="1099" y="18401"/>
                  <a:pt x="1390" y="18267"/>
                  <a:pt x="1714" y="18267"/>
                </a:cubicBezTo>
                <a:cubicBezTo>
                  <a:pt x="2386" y="18267"/>
                  <a:pt x="2924" y="18850"/>
                  <a:pt x="2849" y="19538"/>
                </a:cubicBezTo>
                <a:cubicBezTo>
                  <a:pt x="2793" y="20044"/>
                  <a:pt x="2391" y="20462"/>
                  <a:pt x="1888" y="20537"/>
                </a:cubicBezTo>
                <a:cubicBezTo>
                  <a:pt x="1830" y="20545"/>
                  <a:pt x="1772" y="20549"/>
                  <a:pt x="1715" y="20549"/>
                </a:cubicBezTo>
                <a:cubicBezTo>
                  <a:pt x="1393" y="20549"/>
                  <a:pt x="1102" y="20416"/>
                  <a:pt x="894" y="20201"/>
                </a:cubicBezTo>
                <a:cubicBezTo>
                  <a:pt x="725" y="20027"/>
                  <a:pt x="490" y="19932"/>
                  <a:pt x="248" y="19932"/>
                </a:cubicBezTo>
                <a:cubicBezTo>
                  <a:pt x="231" y="19932"/>
                  <a:pt x="213" y="19933"/>
                  <a:pt x="196" y="19934"/>
                </a:cubicBezTo>
                <a:lnTo>
                  <a:pt x="1" y="19945"/>
                </a:lnTo>
                <a:lnTo>
                  <a:pt x="1" y="22867"/>
                </a:lnTo>
                <a:lnTo>
                  <a:pt x="175" y="22878"/>
                </a:lnTo>
                <a:cubicBezTo>
                  <a:pt x="194" y="22879"/>
                  <a:pt x="213" y="22879"/>
                  <a:pt x="232" y="22879"/>
                </a:cubicBezTo>
                <a:cubicBezTo>
                  <a:pt x="479" y="22879"/>
                  <a:pt x="721" y="22791"/>
                  <a:pt x="891" y="22613"/>
                </a:cubicBezTo>
                <a:cubicBezTo>
                  <a:pt x="1099" y="22397"/>
                  <a:pt x="1390" y="22263"/>
                  <a:pt x="1714" y="22263"/>
                </a:cubicBezTo>
                <a:cubicBezTo>
                  <a:pt x="2386" y="22263"/>
                  <a:pt x="2924" y="22846"/>
                  <a:pt x="2849" y="23534"/>
                </a:cubicBezTo>
                <a:cubicBezTo>
                  <a:pt x="2793" y="24040"/>
                  <a:pt x="2391" y="24458"/>
                  <a:pt x="1888" y="24534"/>
                </a:cubicBezTo>
                <a:cubicBezTo>
                  <a:pt x="1830" y="24542"/>
                  <a:pt x="1773" y="24546"/>
                  <a:pt x="1716" y="24546"/>
                </a:cubicBezTo>
                <a:cubicBezTo>
                  <a:pt x="1393" y="24546"/>
                  <a:pt x="1102" y="24412"/>
                  <a:pt x="894" y="24197"/>
                </a:cubicBezTo>
                <a:cubicBezTo>
                  <a:pt x="725" y="24023"/>
                  <a:pt x="490" y="23928"/>
                  <a:pt x="248" y="23928"/>
                </a:cubicBezTo>
                <a:cubicBezTo>
                  <a:pt x="231" y="23928"/>
                  <a:pt x="213" y="23928"/>
                  <a:pt x="196" y="23929"/>
                </a:cubicBezTo>
                <a:lnTo>
                  <a:pt x="1" y="23941"/>
                </a:lnTo>
                <a:lnTo>
                  <a:pt x="1" y="26863"/>
                </a:lnTo>
                <a:lnTo>
                  <a:pt x="175" y="26873"/>
                </a:lnTo>
                <a:cubicBezTo>
                  <a:pt x="194" y="26874"/>
                  <a:pt x="213" y="26875"/>
                  <a:pt x="232" y="26875"/>
                </a:cubicBezTo>
                <a:cubicBezTo>
                  <a:pt x="479" y="26875"/>
                  <a:pt x="721" y="26787"/>
                  <a:pt x="891" y="26608"/>
                </a:cubicBezTo>
                <a:cubicBezTo>
                  <a:pt x="1099" y="26392"/>
                  <a:pt x="1390" y="26258"/>
                  <a:pt x="1714" y="26258"/>
                </a:cubicBezTo>
                <a:cubicBezTo>
                  <a:pt x="2386" y="26258"/>
                  <a:pt x="2924" y="26842"/>
                  <a:pt x="2849" y="27529"/>
                </a:cubicBezTo>
                <a:cubicBezTo>
                  <a:pt x="2793" y="28036"/>
                  <a:pt x="2391" y="28453"/>
                  <a:pt x="1888" y="28529"/>
                </a:cubicBezTo>
                <a:cubicBezTo>
                  <a:pt x="1830" y="28538"/>
                  <a:pt x="1773" y="28542"/>
                  <a:pt x="1716" y="28542"/>
                </a:cubicBezTo>
                <a:cubicBezTo>
                  <a:pt x="1393" y="28542"/>
                  <a:pt x="1102" y="28407"/>
                  <a:pt x="894" y="28193"/>
                </a:cubicBezTo>
                <a:cubicBezTo>
                  <a:pt x="725" y="28019"/>
                  <a:pt x="490" y="27923"/>
                  <a:pt x="248" y="27923"/>
                </a:cubicBezTo>
                <a:cubicBezTo>
                  <a:pt x="231" y="27923"/>
                  <a:pt x="213" y="27924"/>
                  <a:pt x="196" y="27925"/>
                </a:cubicBezTo>
                <a:lnTo>
                  <a:pt x="1" y="27936"/>
                </a:lnTo>
                <a:lnTo>
                  <a:pt x="1" y="30858"/>
                </a:lnTo>
                <a:lnTo>
                  <a:pt x="175" y="30869"/>
                </a:lnTo>
                <a:cubicBezTo>
                  <a:pt x="194" y="30870"/>
                  <a:pt x="213" y="30870"/>
                  <a:pt x="232" y="30870"/>
                </a:cubicBezTo>
                <a:cubicBezTo>
                  <a:pt x="479" y="30870"/>
                  <a:pt x="721" y="30782"/>
                  <a:pt x="891" y="30604"/>
                </a:cubicBezTo>
                <a:cubicBezTo>
                  <a:pt x="1099" y="30389"/>
                  <a:pt x="1390" y="30254"/>
                  <a:pt x="1714" y="30254"/>
                </a:cubicBezTo>
                <a:cubicBezTo>
                  <a:pt x="2386" y="30254"/>
                  <a:pt x="2924" y="30837"/>
                  <a:pt x="2849" y="31526"/>
                </a:cubicBezTo>
                <a:cubicBezTo>
                  <a:pt x="2793" y="32031"/>
                  <a:pt x="2391" y="32449"/>
                  <a:pt x="1888" y="32525"/>
                </a:cubicBezTo>
                <a:cubicBezTo>
                  <a:pt x="1830" y="32533"/>
                  <a:pt x="1772" y="32538"/>
                  <a:pt x="1716" y="32538"/>
                </a:cubicBezTo>
                <a:cubicBezTo>
                  <a:pt x="1393" y="32538"/>
                  <a:pt x="1102" y="32404"/>
                  <a:pt x="894" y="32188"/>
                </a:cubicBezTo>
                <a:cubicBezTo>
                  <a:pt x="725" y="32014"/>
                  <a:pt x="490" y="31919"/>
                  <a:pt x="248" y="31919"/>
                </a:cubicBezTo>
                <a:cubicBezTo>
                  <a:pt x="231" y="31919"/>
                  <a:pt x="213" y="31920"/>
                  <a:pt x="196" y="31921"/>
                </a:cubicBezTo>
                <a:lnTo>
                  <a:pt x="1" y="31932"/>
                </a:lnTo>
                <a:lnTo>
                  <a:pt x="1" y="34855"/>
                </a:lnTo>
                <a:lnTo>
                  <a:pt x="175" y="34865"/>
                </a:lnTo>
                <a:cubicBezTo>
                  <a:pt x="194" y="34866"/>
                  <a:pt x="213" y="34866"/>
                  <a:pt x="232" y="34866"/>
                </a:cubicBezTo>
                <a:cubicBezTo>
                  <a:pt x="479" y="34866"/>
                  <a:pt x="721" y="34778"/>
                  <a:pt x="891" y="34600"/>
                </a:cubicBezTo>
                <a:cubicBezTo>
                  <a:pt x="1099" y="34385"/>
                  <a:pt x="1390" y="34250"/>
                  <a:pt x="1714" y="34250"/>
                </a:cubicBezTo>
                <a:cubicBezTo>
                  <a:pt x="2386" y="34250"/>
                  <a:pt x="2924" y="34833"/>
                  <a:pt x="2849" y="35522"/>
                </a:cubicBezTo>
                <a:cubicBezTo>
                  <a:pt x="2793" y="36027"/>
                  <a:pt x="2391" y="36445"/>
                  <a:pt x="1888" y="36521"/>
                </a:cubicBezTo>
                <a:cubicBezTo>
                  <a:pt x="1830" y="36529"/>
                  <a:pt x="1772" y="36533"/>
                  <a:pt x="1715" y="36533"/>
                </a:cubicBezTo>
                <a:cubicBezTo>
                  <a:pt x="1393" y="36533"/>
                  <a:pt x="1101" y="36400"/>
                  <a:pt x="893" y="36185"/>
                </a:cubicBezTo>
                <a:cubicBezTo>
                  <a:pt x="725" y="36010"/>
                  <a:pt x="490" y="35915"/>
                  <a:pt x="248" y="35915"/>
                </a:cubicBezTo>
                <a:cubicBezTo>
                  <a:pt x="231" y="35915"/>
                  <a:pt x="213" y="35915"/>
                  <a:pt x="196" y="35916"/>
                </a:cubicBezTo>
                <a:lnTo>
                  <a:pt x="1" y="35928"/>
                </a:lnTo>
                <a:lnTo>
                  <a:pt x="1" y="38931"/>
                </a:lnTo>
                <a:lnTo>
                  <a:pt x="78013" y="38931"/>
                </a:lnTo>
                <a:lnTo>
                  <a:pt x="780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2"/>
          <p:cNvSpPr/>
          <p:nvPr/>
        </p:nvSpPr>
        <p:spPr>
          <a:xfrm>
            <a:off x="7892225" y="706773"/>
            <a:ext cx="159281" cy="211537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2"/>
          <p:cNvSpPr/>
          <p:nvPr/>
        </p:nvSpPr>
        <p:spPr>
          <a:xfrm>
            <a:off x="1187400" y="4082900"/>
            <a:ext cx="306930" cy="384896"/>
          </a:xfrm>
          <a:custGeom>
            <a:avLst/>
            <a:gdLst/>
            <a:ahLst/>
            <a:cxnLst/>
            <a:rect l="l" t="t" r="r" b="b"/>
            <a:pathLst>
              <a:path w="9263" h="11616" extrusionOk="0">
                <a:moveTo>
                  <a:pt x="4637" y="1755"/>
                </a:moveTo>
                <a:cubicBezTo>
                  <a:pt x="4633" y="1772"/>
                  <a:pt x="4629" y="1790"/>
                  <a:pt x="4624" y="1807"/>
                </a:cubicBezTo>
                <a:cubicBezTo>
                  <a:pt x="4616" y="1797"/>
                  <a:pt x="4607" y="1790"/>
                  <a:pt x="4603" y="1779"/>
                </a:cubicBezTo>
                <a:cubicBezTo>
                  <a:pt x="4600" y="1772"/>
                  <a:pt x="4609" y="1763"/>
                  <a:pt x="4613" y="1755"/>
                </a:cubicBezTo>
                <a:close/>
                <a:moveTo>
                  <a:pt x="4715" y="3304"/>
                </a:moveTo>
                <a:cubicBezTo>
                  <a:pt x="4724" y="3313"/>
                  <a:pt x="4732" y="3323"/>
                  <a:pt x="4742" y="3332"/>
                </a:cubicBezTo>
                <a:cubicBezTo>
                  <a:pt x="4732" y="3341"/>
                  <a:pt x="4718" y="3359"/>
                  <a:pt x="4713" y="3359"/>
                </a:cubicBezTo>
                <a:cubicBezTo>
                  <a:pt x="4713" y="3359"/>
                  <a:pt x="4712" y="3359"/>
                  <a:pt x="4712" y="3359"/>
                </a:cubicBezTo>
                <a:cubicBezTo>
                  <a:pt x="4675" y="3337"/>
                  <a:pt x="4676" y="3318"/>
                  <a:pt x="4715" y="3304"/>
                </a:cubicBezTo>
                <a:close/>
                <a:moveTo>
                  <a:pt x="6972" y="3568"/>
                </a:moveTo>
                <a:lnTo>
                  <a:pt x="6997" y="3593"/>
                </a:lnTo>
                <a:lnTo>
                  <a:pt x="6970" y="3615"/>
                </a:lnTo>
                <a:cubicBezTo>
                  <a:pt x="6961" y="3611"/>
                  <a:pt x="6953" y="3607"/>
                  <a:pt x="6944" y="3603"/>
                </a:cubicBezTo>
                <a:cubicBezTo>
                  <a:pt x="6954" y="3592"/>
                  <a:pt x="6962" y="3580"/>
                  <a:pt x="6972" y="3568"/>
                </a:cubicBezTo>
                <a:close/>
                <a:moveTo>
                  <a:pt x="3244" y="3999"/>
                </a:moveTo>
                <a:cubicBezTo>
                  <a:pt x="3251" y="4007"/>
                  <a:pt x="3260" y="4017"/>
                  <a:pt x="3267" y="4025"/>
                </a:cubicBezTo>
                <a:cubicBezTo>
                  <a:pt x="3259" y="4033"/>
                  <a:pt x="3249" y="4040"/>
                  <a:pt x="3241" y="4047"/>
                </a:cubicBezTo>
                <a:cubicBezTo>
                  <a:pt x="3232" y="4043"/>
                  <a:pt x="3225" y="4038"/>
                  <a:pt x="3217" y="4034"/>
                </a:cubicBezTo>
                <a:cubicBezTo>
                  <a:pt x="3226" y="4022"/>
                  <a:pt x="3234" y="4010"/>
                  <a:pt x="3244" y="3999"/>
                </a:cubicBezTo>
                <a:close/>
                <a:moveTo>
                  <a:pt x="6187" y="4093"/>
                </a:moveTo>
                <a:cubicBezTo>
                  <a:pt x="6222" y="4093"/>
                  <a:pt x="6225" y="4123"/>
                  <a:pt x="6228" y="4154"/>
                </a:cubicBezTo>
                <a:lnTo>
                  <a:pt x="6228" y="4154"/>
                </a:lnTo>
                <a:cubicBezTo>
                  <a:pt x="6193" y="4150"/>
                  <a:pt x="6157" y="4147"/>
                  <a:pt x="6169" y="4095"/>
                </a:cubicBezTo>
                <a:cubicBezTo>
                  <a:pt x="6176" y="4093"/>
                  <a:pt x="6182" y="4093"/>
                  <a:pt x="6187" y="4093"/>
                </a:cubicBezTo>
                <a:close/>
                <a:moveTo>
                  <a:pt x="6229" y="4154"/>
                </a:moveTo>
                <a:cubicBezTo>
                  <a:pt x="6266" y="4157"/>
                  <a:pt x="6302" y="4160"/>
                  <a:pt x="6290" y="4213"/>
                </a:cubicBezTo>
                <a:cubicBezTo>
                  <a:pt x="6282" y="4215"/>
                  <a:pt x="6274" y="4216"/>
                  <a:pt x="6268" y="4216"/>
                </a:cubicBezTo>
                <a:cubicBezTo>
                  <a:pt x="6235" y="4216"/>
                  <a:pt x="6230" y="4187"/>
                  <a:pt x="6229" y="4154"/>
                </a:cubicBezTo>
                <a:close/>
                <a:moveTo>
                  <a:pt x="4326" y="4678"/>
                </a:moveTo>
                <a:cubicBezTo>
                  <a:pt x="4357" y="4682"/>
                  <a:pt x="4388" y="4687"/>
                  <a:pt x="4381" y="4734"/>
                </a:cubicBezTo>
                <a:cubicBezTo>
                  <a:pt x="4377" y="4734"/>
                  <a:pt x="4374" y="4735"/>
                  <a:pt x="4371" y="4735"/>
                </a:cubicBezTo>
                <a:cubicBezTo>
                  <a:pt x="4334" y="4735"/>
                  <a:pt x="4332" y="4705"/>
                  <a:pt x="4326" y="4678"/>
                </a:cubicBezTo>
                <a:close/>
                <a:moveTo>
                  <a:pt x="3892" y="4678"/>
                </a:moveTo>
                <a:cubicBezTo>
                  <a:pt x="3911" y="4678"/>
                  <a:pt x="3931" y="4688"/>
                  <a:pt x="3954" y="4709"/>
                </a:cubicBezTo>
                <a:cubicBezTo>
                  <a:pt x="3933" y="4739"/>
                  <a:pt x="3911" y="4759"/>
                  <a:pt x="3886" y="4759"/>
                </a:cubicBezTo>
                <a:cubicBezTo>
                  <a:pt x="3869" y="4759"/>
                  <a:pt x="3850" y="4749"/>
                  <a:pt x="3828" y="4727"/>
                </a:cubicBezTo>
                <a:cubicBezTo>
                  <a:pt x="3848" y="4694"/>
                  <a:pt x="3869" y="4678"/>
                  <a:pt x="3892" y="4678"/>
                </a:cubicBezTo>
                <a:close/>
                <a:moveTo>
                  <a:pt x="4021" y="4961"/>
                </a:moveTo>
                <a:cubicBezTo>
                  <a:pt x="4026" y="4961"/>
                  <a:pt x="4031" y="4962"/>
                  <a:pt x="4037" y="4963"/>
                </a:cubicBezTo>
                <a:cubicBezTo>
                  <a:pt x="4041" y="5009"/>
                  <a:pt x="4009" y="5012"/>
                  <a:pt x="3979" y="5017"/>
                </a:cubicBezTo>
                <a:lnTo>
                  <a:pt x="3979" y="5017"/>
                </a:lnTo>
                <a:cubicBezTo>
                  <a:pt x="3985" y="4990"/>
                  <a:pt x="3988" y="4961"/>
                  <a:pt x="4021" y="4961"/>
                </a:cubicBezTo>
                <a:close/>
                <a:moveTo>
                  <a:pt x="7832" y="5294"/>
                </a:moveTo>
                <a:cubicBezTo>
                  <a:pt x="7841" y="5305"/>
                  <a:pt x="7857" y="5316"/>
                  <a:pt x="7857" y="5326"/>
                </a:cubicBezTo>
                <a:cubicBezTo>
                  <a:pt x="7856" y="5335"/>
                  <a:pt x="7838" y="5344"/>
                  <a:pt x="7828" y="5353"/>
                </a:cubicBezTo>
                <a:cubicBezTo>
                  <a:pt x="7820" y="5343"/>
                  <a:pt x="7805" y="5332"/>
                  <a:pt x="7806" y="5323"/>
                </a:cubicBezTo>
                <a:cubicBezTo>
                  <a:pt x="7807" y="5312"/>
                  <a:pt x="7823" y="5304"/>
                  <a:pt x="7832" y="5294"/>
                </a:cubicBezTo>
                <a:close/>
                <a:moveTo>
                  <a:pt x="7230" y="5383"/>
                </a:moveTo>
                <a:cubicBezTo>
                  <a:pt x="7240" y="5391"/>
                  <a:pt x="7248" y="5401"/>
                  <a:pt x="7256" y="5410"/>
                </a:cubicBezTo>
                <a:cubicBezTo>
                  <a:pt x="7247" y="5419"/>
                  <a:pt x="7237" y="5426"/>
                  <a:pt x="7227" y="5434"/>
                </a:cubicBezTo>
                <a:cubicBezTo>
                  <a:pt x="7219" y="5430"/>
                  <a:pt x="7209" y="5425"/>
                  <a:pt x="7201" y="5420"/>
                </a:cubicBezTo>
                <a:cubicBezTo>
                  <a:pt x="7210" y="5407"/>
                  <a:pt x="7221" y="5394"/>
                  <a:pt x="7230" y="5383"/>
                </a:cubicBezTo>
                <a:close/>
                <a:moveTo>
                  <a:pt x="8877" y="5384"/>
                </a:moveTo>
                <a:cubicBezTo>
                  <a:pt x="8883" y="5384"/>
                  <a:pt x="8895" y="5403"/>
                  <a:pt x="8903" y="5412"/>
                </a:cubicBezTo>
                <a:cubicBezTo>
                  <a:pt x="8894" y="5420"/>
                  <a:pt x="8879" y="5438"/>
                  <a:pt x="8873" y="5438"/>
                </a:cubicBezTo>
                <a:cubicBezTo>
                  <a:pt x="8873" y="5438"/>
                  <a:pt x="8873" y="5438"/>
                  <a:pt x="8872" y="5438"/>
                </a:cubicBezTo>
                <a:cubicBezTo>
                  <a:pt x="8832" y="5419"/>
                  <a:pt x="8833" y="5397"/>
                  <a:pt x="8877" y="5384"/>
                </a:cubicBezTo>
                <a:cubicBezTo>
                  <a:pt x="8877" y="5384"/>
                  <a:pt x="8877" y="5384"/>
                  <a:pt x="8877" y="5384"/>
                </a:cubicBezTo>
                <a:close/>
                <a:moveTo>
                  <a:pt x="3934" y="5467"/>
                </a:moveTo>
                <a:cubicBezTo>
                  <a:pt x="3942" y="5478"/>
                  <a:pt x="3961" y="5491"/>
                  <a:pt x="3959" y="5497"/>
                </a:cubicBezTo>
                <a:cubicBezTo>
                  <a:pt x="3950" y="5515"/>
                  <a:pt x="3940" y="5524"/>
                  <a:pt x="3931" y="5524"/>
                </a:cubicBezTo>
                <a:cubicBezTo>
                  <a:pt x="3921" y="5524"/>
                  <a:pt x="3912" y="5514"/>
                  <a:pt x="3905" y="5492"/>
                </a:cubicBezTo>
                <a:cubicBezTo>
                  <a:pt x="3904" y="5487"/>
                  <a:pt x="3924" y="5476"/>
                  <a:pt x="3934" y="5467"/>
                </a:cubicBezTo>
                <a:close/>
                <a:moveTo>
                  <a:pt x="5749" y="5568"/>
                </a:moveTo>
                <a:cubicBezTo>
                  <a:pt x="5783" y="5568"/>
                  <a:pt x="5786" y="5597"/>
                  <a:pt x="5792" y="5624"/>
                </a:cubicBezTo>
                <a:lnTo>
                  <a:pt x="5792" y="5624"/>
                </a:lnTo>
                <a:cubicBezTo>
                  <a:pt x="5761" y="5620"/>
                  <a:pt x="5730" y="5614"/>
                  <a:pt x="5735" y="5569"/>
                </a:cubicBezTo>
                <a:cubicBezTo>
                  <a:pt x="5740" y="5569"/>
                  <a:pt x="5745" y="5568"/>
                  <a:pt x="5749" y="5568"/>
                </a:cubicBezTo>
                <a:close/>
                <a:moveTo>
                  <a:pt x="5409" y="6329"/>
                </a:moveTo>
                <a:cubicBezTo>
                  <a:pt x="5454" y="6365"/>
                  <a:pt x="5497" y="6401"/>
                  <a:pt x="5543" y="6439"/>
                </a:cubicBezTo>
                <a:cubicBezTo>
                  <a:pt x="5486" y="6485"/>
                  <a:pt x="5431" y="6493"/>
                  <a:pt x="5380" y="6493"/>
                </a:cubicBezTo>
                <a:cubicBezTo>
                  <a:pt x="5353" y="6493"/>
                  <a:pt x="5327" y="6491"/>
                  <a:pt x="5302" y="6491"/>
                </a:cubicBezTo>
                <a:cubicBezTo>
                  <a:pt x="5294" y="6491"/>
                  <a:pt x="5285" y="6491"/>
                  <a:pt x="5277" y="6492"/>
                </a:cubicBezTo>
                <a:lnTo>
                  <a:pt x="5277" y="6492"/>
                </a:lnTo>
                <a:cubicBezTo>
                  <a:pt x="5286" y="6412"/>
                  <a:pt x="5357" y="6383"/>
                  <a:pt x="5409" y="6329"/>
                </a:cubicBezTo>
                <a:close/>
                <a:moveTo>
                  <a:pt x="4886" y="9206"/>
                </a:moveTo>
                <a:cubicBezTo>
                  <a:pt x="4919" y="9206"/>
                  <a:pt x="4922" y="9236"/>
                  <a:pt x="4926" y="9263"/>
                </a:cubicBezTo>
                <a:lnTo>
                  <a:pt x="4926" y="9263"/>
                </a:lnTo>
                <a:cubicBezTo>
                  <a:pt x="4891" y="9263"/>
                  <a:pt x="4860" y="9258"/>
                  <a:pt x="4866" y="9209"/>
                </a:cubicBezTo>
                <a:cubicBezTo>
                  <a:pt x="4874" y="9207"/>
                  <a:pt x="4880" y="9206"/>
                  <a:pt x="4886" y="9206"/>
                </a:cubicBezTo>
                <a:close/>
                <a:moveTo>
                  <a:pt x="4628" y="9366"/>
                </a:moveTo>
                <a:cubicBezTo>
                  <a:pt x="4637" y="9376"/>
                  <a:pt x="4646" y="9387"/>
                  <a:pt x="4655" y="9397"/>
                </a:cubicBezTo>
                <a:cubicBezTo>
                  <a:pt x="4646" y="9406"/>
                  <a:pt x="4636" y="9422"/>
                  <a:pt x="4627" y="9422"/>
                </a:cubicBezTo>
                <a:cubicBezTo>
                  <a:pt x="4626" y="9422"/>
                  <a:pt x="4626" y="9422"/>
                  <a:pt x="4626" y="9422"/>
                </a:cubicBezTo>
                <a:cubicBezTo>
                  <a:pt x="4615" y="9421"/>
                  <a:pt x="4607" y="9405"/>
                  <a:pt x="4597" y="9394"/>
                </a:cubicBezTo>
                <a:cubicBezTo>
                  <a:pt x="4608" y="9385"/>
                  <a:pt x="4617" y="9375"/>
                  <a:pt x="4628" y="9366"/>
                </a:cubicBezTo>
                <a:close/>
                <a:moveTo>
                  <a:pt x="4560" y="1"/>
                </a:moveTo>
                <a:cubicBezTo>
                  <a:pt x="4559" y="1"/>
                  <a:pt x="4557" y="1"/>
                  <a:pt x="4555" y="1"/>
                </a:cubicBezTo>
                <a:cubicBezTo>
                  <a:pt x="4501" y="12"/>
                  <a:pt x="4466" y="77"/>
                  <a:pt x="4407" y="146"/>
                </a:cubicBezTo>
                <a:cubicBezTo>
                  <a:pt x="4430" y="654"/>
                  <a:pt x="4372" y="1179"/>
                  <a:pt x="4433" y="1725"/>
                </a:cubicBezTo>
                <a:cubicBezTo>
                  <a:pt x="4421" y="1734"/>
                  <a:pt x="4348" y="1722"/>
                  <a:pt x="4331" y="1793"/>
                </a:cubicBezTo>
                <a:cubicBezTo>
                  <a:pt x="4435" y="2097"/>
                  <a:pt x="4435" y="2210"/>
                  <a:pt x="4328" y="2527"/>
                </a:cubicBezTo>
                <a:cubicBezTo>
                  <a:pt x="4370" y="2601"/>
                  <a:pt x="4413" y="2676"/>
                  <a:pt x="4407" y="2767"/>
                </a:cubicBezTo>
                <a:lnTo>
                  <a:pt x="4410" y="2769"/>
                </a:lnTo>
                <a:cubicBezTo>
                  <a:pt x="4431" y="2779"/>
                  <a:pt x="4464" y="2786"/>
                  <a:pt x="4468" y="2801"/>
                </a:cubicBezTo>
                <a:cubicBezTo>
                  <a:pt x="4478" y="2844"/>
                  <a:pt x="4436" y="2843"/>
                  <a:pt x="4410" y="2853"/>
                </a:cubicBezTo>
                <a:lnTo>
                  <a:pt x="4407" y="2854"/>
                </a:lnTo>
                <a:cubicBezTo>
                  <a:pt x="4392" y="2937"/>
                  <a:pt x="4316" y="2987"/>
                  <a:pt x="4320" y="3088"/>
                </a:cubicBezTo>
                <a:cubicBezTo>
                  <a:pt x="4333" y="3419"/>
                  <a:pt x="4336" y="3751"/>
                  <a:pt x="4317" y="4081"/>
                </a:cubicBezTo>
                <a:cubicBezTo>
                  <a:pt x="4310" y="4195"/>
                  <a:pt x="4425" y="4251"/>
                  <a:pt x="4397" y="4375"/>
                </a:cubicBezTo>
                <a:cubicBezTo>
                  <a:pt x="4280" y="4437"/>
                  <a:pt x="4329" y="4561"/>
                  <a:pt x="4320" y="4670"/>
                </a:cubicBezTo>
                <a:lnTo>
                  <a:pt x="4320" y="4670"/>
                </a:lnTo>
                <a:cubicBezTo>
                  <a:pt x="4200" y="4639"/>
                  <a:pt x="4137" y="4534"/>
                  <a:pt x="4070" y="4449"/>
                </a:cubicBezTo>
                <a:cubicBezTo>
                  <a:pt x="3638" y="3903"/>
                  <a:pt x="3170" y="3390"/>
                  <a:pt x="2671" y="2908"/>
                </a:cubicBezTo>
                <a:cubicBezTo>
                  <a:pt x="2451" y="2695"/>
                  <a:pt x="2183" y="2532"/>
                  <a:pt x="1932" y="2342"/>
                </a:cubicBezTo>
                <a:cubicBezTo>
                  <a:pt x="1880" y="2457"/>
                  <a:pt x="1882" y="2553"/>
                  <a:pt x="1924" y="2661"/>
                </a:cubicBezTo>
                <a:cubicBezTo>
                  <a:pt x="2105" y="2830"/>
                  <a:pt x="2192" y="3100"/>
                  <a:pt x="2377" y="3254"/>
                </a:cubicBezTo>
                <a:cubicBezTo>
                  <a:pt x="2628" y="3465"/>
                  <a:pt x="2808" y="3714"/>
                  <a:pt x="2978" y="3979"/>
                </a:cubicBezTo>
                <a:cubicBezTo>
                  <a:pt x="3177" y="4289"/>
                  <a:pt x="3463" y="4523"/>
                  <a:pt x="3687" y="4809"/>
                </a:cubicBezTo>
                <a:cubicBezTo>
                  <a:pt x="3770" y="4915"/>
                  <a:pt x="3869" y="4962"/>
                  <a:pt x="3972" y="5020"/>
                </a:cubicBezTo>
                <a:lnTo>
                  <a:pt x="3972" y="5020"/>
                </a:lnTo>
                <a:cubicBezTo>
                  <a:pt x="3957" y="5090"/>
                  <a:pt x="4118" y="5153"/>
                  <a:pt x="4050" y="5189"/>
                </a:cubicBezTo>
                <a:cubicBezTo>
                  <a:pt x="4002" y="5216"/>
                  <a:pt x="3962" y="5225"/>
                  <a:pt x="3926" y="5225"/>
                </a:cubicBezTo>
                <a:cubicBezTo>
                  <a:pt x="3855" y="5225"/>
                  <a:pt x="3804" y="5187"/>
                  <a:pt x="3749" y="5187"/>
                </a:cubicBezTo>
                <a:cubicBezTo>
                  <a:pt x="3738" y="5187"/>
                  <a:pt x="3726" y="5189"/>
                  <a:pt x="3714" y="5193"/>
                </a:cubicBezTo>
                <a:cubicBezTo>
                  <a:pt x="3698" y="5198"/>
                  <a:pt x="3681" y="5201"/>
                  <a:pt x="3666" y="5201"/>
                </a:cubicBezTo>
                <a:cubicBezTo>
                  <a:pt x="3583" y="5201"/>
                  <a:pt x="3516" y="5134"/>
                  <a:pt x="3441" y="5105"/>
                </a:cubicBezTo>
                <a:cubicBezTo>
                  <a:pt x="3426" y="5100"/>
                  <a:pt x="3412" y="5097"/>
                  <a:pt x="3399" y="5097"/>
                </a:cubicBezTo>
                <a:cubicBezTo>
                  <a:pt x="3333" y="5097"/>
                  <a:pt x="3286" y="5159"/>
                  <a:pt x="3209" y="5159"/>
                </a:cubicBezTo>
                <a:cubicBezTo>
                  <a:pt x="3197" y="5159"/>
                  <a:pt x="3184" y="5157"/>
                  <a:pt x="3170" y="5154"/>
                </a:cubicBezTo>
                <a:cubicBezTo>
                  <a:pt x="3149" y="5148"/>
                  <a:pt x="3128" y="5146"/>
                  <a:pt x="3105" y="5146"/>
                </a:cubicBezTo>
                <a:cubicBezTo>
                  <a:pt x="3047" y="5146"/>
                  <a:pt x="2983" y="5160"/>
                  <a:pt x="2915" y="5160"/>
                </a:cubicBezTo>
                <a:cubicBezTo>
                  <a:pt x="2876" y="5160"/>
                  <a:pt x="2836" y="5155"/>
                  <a:pt x="2794" y="5141"/>
                </a:cubicBezTo>
                <a:cubicBezTo>
                  <a:pt x="2782" y="5137"/>
                  <a:pt x="2770" y="5136"/>
                  <a:pt x="2757" y="5136"/>
                </a:cubicBezTo>
                <a:cubicBezTo>
                  <a:pt x="2659" y="5136"/>
                  <a:pt x="2529" y="5235"/>
                  <a:pt x="2416" y="5280"/>
                </a:cubicBezTo>
                <a:cubicBezTo>
                  <a:pt x="2405" y="5300"/>
                  <a:pt x="2398" y="5334"/>
                  <a:pt x="2384" y="5338"/>
                </a:cubicBezTo>
                <a:cubicBezTo>
                  <a:pt x="2379" y="5340"/>
                  <a:pt x="2375" y="5340"/>
                  <a:pt x="2371" y="5340"/>
                </a:cubicBezTo>
                <a:cubicBezTo>
                  <a:pt x="2341" y="5340"/>
                  <a:pt x="2337" y="5308"/>
                  <a:pt x="2329" y="5283"/>
                </a:cubicBezTo>
                <a:lnTo>
                  <a:pt x="2329" y="5283"/>
                </a:lnTo>
                <a:cubicBezTo>
                  <a:pt x="2329" y="5283"/>
                  <a:pt x="2330" y="5283"/>
                  <a:pt x="2330" y="5283"/>
                </a:cubicBezTo>
                <a:lnTo>
                  <a:pt x="2327" y="5278"/>
                </a:lnTo>
                <a:lnTo>
                  <a:pt x="2327" y="5278"/>
                </a:lnTo>
                <a:cubicBezTo>
                  <a:pt x="2328" y="5280"/>
                  <a:pt x="2328" y="5281"/>
                  <a:pt x="2329" y="5283"/>
                </a:cubicBezTo>
                <a:lnTo>
                  <a:pt x="2329" y="5283"/>
                </a:lnTo>
                <a:cubicBezTo>
                  <a:pt x="2130" y="5281"/>
                  <a:pt x="1930" y="5269"/>
                  <a:pt x="1732" y="5269"/>
                </a:cubicBezTo>
                <a:cubicBezTo>
                  <a:pt x="1614" y="5269"/>
                  <a:pt x="1496" y="5273"/>
                  <a:pt x="1380" y="5287"/>
                </a:cubicBezTo>
                <a:cubicBezTo>
                  <a:pt x="1340" y="5291"/>
                  <a:pt x="1298" y="5292"/>
                  <a:pt x="1255" y="5292"/>
                </a:cubicBezTo>
                <a:cubicBezTo>
                  <a:pt x="1222" y="5292"/>
                  <a:pt x="1188" y="5292"/>
                  <a:pt x="1154" y="5292"/>
                </a:cubicBezTo>
                <a:cubicBezTo>
                  <a:pt x="971" y="5292"/>
                  <a:pt x="793" y="5310"/>
                  <a:pt x="708" y="5539"/>
                </a:cubicBezTo>
                <a:cubicBezTo>
                  <a:pt x="569" y="5528"/>
                  <a:pt x="539" y="5370"/>
                  <a:pt x="375" y="5370"/>
                </a:cubicBezTo>
                <a:cubicBezTo>
                  <a:pt x="370" y="5370"/>
                  <a:pt x="364" y="5370"/>
                  <a:pt x="359" y="5370"/>
                </a:cubicBezTo>
                <a:cubicBezTo>
                  <a:pt x="257" y="5410"/>
                  <a:pt x="97" y="5431"/>
                  <a:pt x="0" y="5582"/>
                </a:cubicBezTo>
                <a:cubicBezTo>
                  <a:pt x="139" y="5833"/>
                  <a:pt x="414" y="5692"/>
                  <a:pt x="616" y="5781"/>
                </a:cubicBezTo>
                <a:cubicBezTo>
                  <a:pt x="696" y="5817"/>
                  <a:pt x="789" y="5833"/>
                  <a:pt x="883" y="5833"/>
                </a:cubicBezTo>
                <a:cubicBezTo>
                  <a:pt x="1024" y="5833"/>
                  <a:pt x="1170" y="5797"/>
                  <a:pt x="1286" y="5730"/>
                </a:cubicBezTo>
                <a:cubicBezTo>
                  <a:pt x="1437" y="5785"/>
                  <a:pt x="1580" y="5813"/>
                  <a:pt x="1719" y="5813"/>
                </a:cubicBezTo>
                <a:cubicBezTo>
                  <a:pt x="1846" y="5813"/>
                  <a:pt x="1970" y="5790"/>
                  <a:pt x="2095" y="5741"/>
                </a:cubicBezTo>
                <a:cubicBezTo>
                  <a:pt x="2175" y="5782"/>
                  <a:pt x="2261" y="5793"/>
                  <a:pt x="2348" y="5793"/>
                </a:cubicBezTo>
                <a:cubicBezTo>
                  <a:pt x="2443" y="5793"/>
                  <a:pt x="2539" y="5780"/>
                  <a:pt x="2629" y="5780"/>
                </a:cubicBezTo>
                <a:cubicBezTo>
                  <a:pt x="2704" y="5780"/>
                  <a:pt x="2776" y="5789"/>
                  <a:pt x="2840" y="5822"/>
                </a:cubicBezTo>
                <a:cubicBezTo>
                  <a:pt x="2898" y="5851"/>
                  <a:pt x="2955" y="5862"/>
                  <a:pt x="3010" y="5862"/>
                </a:cubicBezTo>
                <a:cubicBezTo>
                  <a:pt x="3159" y="5862"/>
                  <a:pt x="3300" y="5784"/>
                  <a:pt x="3436" y="5784"/>
                </a:cubicBezTo>
                <a:cubicBezTo>
                  <a:pt x="3490" y="5784"/>
                  <a:pt x="3544" y="5797"/>
                  <a:pt x="3597" y="5832"/>
                </a:cubicBezTo>
                <a:cubicBezTo>
                  <a:pt x="2933" y="6200"/>
                  <a:pt x="2339" y="6678"/>
                  <a:pt x="1728" y="7131"/>
                </a:cubicBezTo>
                <a:cubicBezTo>
                  <a:pt x="1797" y="7229"/>
                  <a:pt x="1860" y="7271"/>
                  <a:pt x="1938" y="7271"/>
                </a:cubicBezTo>
                <a:cubicBezTo>
                  <a:pt x="1971" y="7271"/>
                  <a:pt x="2006" y="7264"/>
                  <a:pt x="2046" y="7250"/>
                </a:cubicBezTo>
                <a:cubicBezTo>
                  <a:pt x="2242" y="7180"/>
                  <a:pt x="2386" y="7036"/>
                  <a:pt x="2557" y="6929"/>
                </a:cubicBezTo>
                <a:cubicBezTo>
                  <a:pt x="2905" y="6715"/>
                  <a:pt x="3307" y="6579"/>
                  <a:pt x="3554" y="6219"/>
                </a:cubicBezTo>
                <a:cubicBezTo>
                  <a:pt x="3597" y="6157"/>
                  <a:pt x="3686" y="6093"/>
                  <a:pt x="3758" y="6087"/>
                </a:cubicBezTo>
                <a:cubicBezTo>
                  <a:pt x="3954" y="6074"/>
                  <a:pt x="4064" y="5968"/>
                  <a:pt x="4111" y="5799"/>
                </a:cubicBezTo>
                <a:cubicBezTo>
                  <a:pt x="4128" y="5802"/>
                  <a:pt x="4144" y="5803"/>
                  <a:pt x="4160" y="5803"/>
                </a:cubicBezTo>
                <a:cubicBezTo>
                  <a:pt x="4175" y="5803"/>
                  <a:pt x="4190" y="5802"/>
                  <a:pt x="4204" y="5802"/>
                </a:cubicBezTo>
                <a:cubicBezTo>
                  <a:pt x="4244" y="5802"/>
                  <a:pt x="4279" y="5808"/>
                  <a:pt x="4311" y="5851"/>
                </a:cubicBezTo>
                <a:cubicBezTo>
                  <a:pt x="4349" y="5997"/>
                  <a:pt x="4272" y="6182"/>
                  <a:pt x="4416" y="6303"/>
                </a:cubicBezTo>
                <a:cubicBezTo>
                  <a:pt x="4265" y="6537"/>
                  <a:pt x="4347" y="6772"/>
                  <a:pt x="4321" y="6996"/>
                </a:cubicBezTo>
                <a:cubicBezTo>
                  <a:pt x="4297" y="7199"/>
                  <a:pt x="4348" y="7397"/>
                  <a:pt x="4344" y="7602"/>
                </a:cubicBezTo>
                <a:cubicBezTo>
                  <a:pt x="4339" y="7794"/>
                  <a:pt x="4297" y="8031"/>
                  <a:pt x="4476" y="8175"/>
                </a:cubicBezTo>
                <a:cubicBezTo>
                  <a:pt x="4310" y="8458"/>
                  <a:pt x="4518" y="8774"/>
                  <a:pt x="4321" y="9010"/>
                </a:cubicBezTo>
                <a:cubicBezTo>
                  <a:pt x="4479" y="9232"/>
                  <a:pt x="4401" y="9469"/>
                  <a:pt x="4403" y="9691"/>
                </a:cubicBezTo>
                <a:cubicBezTo>
                  <a:pt x="4405" y="9907"/>
                  <a:pt x="4560" y="10103"/>
                  <a:pt x="4484" y="10316"/>
                </a:cubicBezTo>
                <a:cubicBezTo>
                  <a:pt x="4412" y="10525"/>
                  <a:pt x="4612" y="10758"/>
                  <a:pt x="4405" y="10921"/>
                </a:cubicBezTo>
                <a:cubicBezTo>
                  <a:pt x="4555" y="11152"/>
                  <a:pt x="4459" y="11470"/>
                  <a:pt x="4766" y="11616"/>
                </a:cubicBezTo>
                <a:cubicBezTo>
                  <a:pt x="4856" y="11541"/>
                  <a:pt x="4965" y="11477"/>
                  <a:pt x="5011" y="11357"/>
                </a:cubicBezTo>
                <a:cubicBezTo>
                  <a:pt x="5035" y="11137"/>
                  <a:pt x="4891" y="10961"/>
                  <a:pt x="4885" y="10759"/>
                </a:cubicBezTo>
                <a:cubicBezTo>
                  <a:pt x="4927" y="10740"/>
                  <a:pt x="4965" y="10723"/>
                  <a:pt x="5018" y="10698"/>
                </a:cubicBezTo>
                <a:cubicBezTo>
                  <a:pt x="4937" y="10551"/>
                  <a:pt x="5019" y="10411"/>
                  <a:pt x="5017" y="10265"/>
                </a:cubicBezTo>
                <a:cubicBezTo>
                  <a:pt x="5015" y="10094"/>
                  <a:pt x="5017" y="9921"/>
                  <a:pt x="5017" y="9758"/>
                </a:cubicBezTo>
                <a:cubicBezTo>
                  <a:pt x="4959" y="9685"/>
                  <a:pt x="4911" y="9623"/>
                  <a:pt x="4860" y="9558"/>
                </a:cubicBezTo>
                <a:cubicBezTo>
                  <a:pt x="4911" y="9535"/>
                  <a:pt x="4949" y="9518"/>
                  <a:pt x="4988" y="9500"/>
                </a:cubicBezTo>
                <a:cubicBezTo>
                  <a:pt x="4971" y="9422"/>
                  <a:pt x="4910" y="9354"/>
                  <a:pt x="4931" y="9267"/>
                </a:cubicBezTo>
                <a:lnTo>
                  <a:pt x="4931" y="9267"/>
                </a:lnTo>
                <a:cubicBezTo>
                  <a:pt x="4954" y="9257"/>
                  <a:pt x="4977" y="9245"/>
                  <a:pt x="5016" y="9228"/>
                </a:cubicBezTo>
                <a:cubicBezTo>
                  <a:pt x="4969" y="9078"/>
                  <a:pt x="4920" y="8925"/>
                  <a:pt x="4872" y="8773"/>
                </a:cubicBezTo>
                <a:cubicBezTo>
                  <a:pt x="4911" y="8755"/>
                  <a:pt x="4949" y="8738"/>
                  <a:pt x="4987" y="8721"/>
                </a:cubicBezTo>
                <a:cubicBezTo>
                  <a:pt x="5085" y="8563"/>
                  <a:pt x="4979" y="8426"/>
                  <a:pt x="4931" y="8296"/>
                </a:cubicBezTo>
                <a:cubicBezTo>
                  <a:pt x="4974" y="8221"/>
                  <a:pt x="5022" y="8166"/>
                  <a:pt x="5019" y="8088"/>
                </a:cubicBezTo>
                <a:cubicBezTo>
                  <a:pt x="5015" y="8003"/>
                  <a:pt x="5081" y="7886"/>
                  <a:pt x="5069" y="7851"/>
                </a:cubicBezTo>
                <a:cubicBezTo>
                  <a:pt x="4951" y="7543"/>
                  <a:pt x="5053" y="7229"/>
                  <a:pt x="5019" y="6921"/>
                </a:cubicBezTo>
                <a:cubicBezTo>
                  <a:pt x="5014" y="6878"/>
                  <a:pt x="5010" y="6836"/>
                  <a:pt x="4998" y="6795"/>
                </a:cubicBezTo>
                <a:cubicBezTo>
                  <a:pt x="4989" y="6759"/>
                  <a:pt x="4937" y="6737"/>
                  <a:pt x="4962" y="6688"/>
                </a:cubicBezTo>
                <a:cubicBezTo>
                  <a:pt x="5000" y="6644"/>
                  <a:pt x="5037" y="6600"/>
                  <a:pt x="5075" y="6556"/>
                </a:cubicBezTo>
                <a:cubicBezTo>
                  <a:pt x="5048" y="6455"/>
                  <a:pt x="4969" y="6357"/>
                  <a:pt x="5059" y="6252"/>
                </a:cubicBezTo>
                <a:lnTo>
                  <a:pt x="5059" y="6252"/>
                </a:lnTo>
                <a:cubicBezTo>
                  <a:pt x="5117" y="6346"/>
                  <a:pt x="5149" y="6463"/>
                  <a:pt x="5277" y="6496"/>
                </a:cubicBezTo>
                <a:cubicBezTo>
                  <a:pt x="5277" y="6495"/>
                  <a:pt x="5277" y="6495"/>
                  <a:pt x="5277" y="6494"/>
                </a:cubicBezTo>
                <a:lnTo>
                  <a:pt x="5277" y="6494"/>
                </a:lnTo>
                <a:cubicBezTo>
                  <a:pt x="5448" y="6595"/>
                  <a:pt x="5546" y="6762"/>
                  <a:pt x="5633" y="6892"/>
                </a:cubicBezTo>
                <a:cubicBezTo>
                  <a:pt x="5726" y="6949"/>
                  <a:pt x="5811" y="6901"/>
                  <a:pt x="5865" y="6967"/>
                </a:cubicBezTo>
                <a:cubicBezTo>
                  <a:pt x="5881" y="7035"/>
                  <a:pt x="5897" y="7101"/>
                  <a:pt x="5911" y="7160"/>
                </a:cubicBezTo>
                <a:cubicBezTo>
                  <a:pt x="6024" y="7206"/>
                  <a:pt x="6127" y="7278"/>
                  <a:pt x="6242" y="7278"/>
                </a:cubicBezTo>
                <a:cubicBezTo>
                  <a:pt x="6292" y="7278"/>
                  <a:pt x="6343" y="7265"/>
                  <a:pt x="6398" y="7231"/>
                </a:cubicBezTo>
                <a:cubicBezTo>
                  <a:pt x="6060" y="6714"/>
                  <a:pt x="5643" y="6257"/>
                  <a:pt x="5232" y="5714"/>
                </a:cubicBezTo>
                <a:cubicBezTo>
                  <a:pt x="5330" y="5714"/>
                  <a:pt x="5411" y="5714"/>
                  <a:pt x="5483" y="5714"/>
                </a:cubicBezTo>
                <a:cubicBezTo>
                  <a:pt x="5555" y="5714"/>
                  <a:pt x="5618" y="5714"/>
                  <a:pt x="5682" y="5715"/>
                </a:cubicBezTo>
                <a:cubicBezTo>
                  <a:pt x="5745" y="5715"/>
                  <a:pt x="5790" y="5698"/>
                  <a:pt x="5797" y="5631"/>
                </a:cubicBezTo>
                <a:lnTo>
                  <a:pt x="5797" y="5631"/>
                </a:lnTo>
                <a:cubicBezTo>
                  <a:pt x="5810" y="5634"/>
                  <a:pt x="5823" y="5636"/>
                  <a:pt x="5836" y="5636"/>
                </a:cubicBezTo>
                <a:cubicBezTo>
                  <a:pt x="5905" y="5636"/>
                  <a:pt x="5957" y="5587"/>
                  <a:pt x="6002" y="5572"/>
                </a:cubicBezTo>
                <a:cubicBezTo>
                  <a:pt x="6137" y="5615"/>
                  <a:pt x="6254" y="5652"/>
                  <a:pt x="6373" y="5691"/>
                </a:cubicBezTo>
                <a:cubicBezTo>
                  <a:pt x="6430" y="5640"/>
                  <a:pt x="6487" y="5622"/>
                  <a:pt x="6544" y="5622"/>
                </a:cubicBezTo>
                <a:cubicBezTo>
                  <a:pt x="6662" y="5622"/>
                  <a:pt x="6780" y="5700"/>
                  <a:pt x="6908" y="5722"/>
                </a:cubicBezTo>
                <a:cubicBezTo>
                  <a:pt x="6992" y="5638"/>
                  <a:pt x="7095" y="5627"/>
                  <a:pt x="7202" y="5627"/>
                </a:cubicBezTo>
                <a:cubicBezTo>
                  <a:pt x="7240" y="5627"/>
                  <a:pt x="7279" y="5628"/>
                  <a:pt x="7317" y="5628"/>
                </a:cubicBezTo>
                <a:cubicBezTo>
                  <a:pt x="7409" y="5628"/>
                  <a:pt x="7500" y="5620"/>
                  <a:pt x="7581" y="5565"/>
                </a:cubicBezTo>
                <a:cubicBezTo>
                  <a:pt x="7681" y="5625"/>
                  <a:pt x="7786" y="5640"/>
                  <a:pt x="7892" y="5640"/>
                </a:cubicBezTo>
                <a:cubicBezTo>
                  <a:pt x="8004" y="5640"/>
                  <a:pt x="8118" y="5623"/>
                  <a:pt x="8230" y="5623"/>
                </a:cubicBezTo>
                <a:cubicBezTo>
                  <a:pt x="8253" y="5623"/>
                  <a:pt x="8275" y="5624"/>
                  <a:pt x="8298" y="5625"/>
                </a:cubicBezTo>
                <a:cubicBezTo>
                  <a:pt x="8393" y="5633"/>
                  <a:pt x="8489" y="5635"/>
                  <a:pt x="8587" y="5635"/>
                </a:cubicBezTo>
                <a:cubicBezTo>
                  <a:pt x="8739" y="5635"/>
                  <a:pt x="8897" y="5630"/>
                  <a:pt x="9066" y="5630"/>
                </a:cubicBezTo>
                <a:cubicBezTo>
                  <a:pt x="9125" y="5569"/>
                  <a:pt x="9193" y="5498"/>
                  <a:pt x="9263" y="5427"/>
                </a:cubicBezTo>
                <a:cubicBezTo>
                  <a:pt x="9181" y="5340"/>
                  <a:pt x="9132" y="5253"/>
                  <a:pt x="9037" y="5253"/>
                </a:cubicBezTo>
                <a:cubicBezTo>
                  <a:pt x="9035" y="5253"/>
                  <a:pt x="9033" y="5253"/>
                  <a:pt x="9032" y="5253"/>
                </a:cubicBezTo>
                <a:cubicBezTo>
                  <a:pt x="8773" y="5179"/>
                  <a:pt x="8513" y="5207"/>
                  <a:pt x="8255" y="5193"/>
                </a:cubicBezTo>
                <a:cubicBezTo>
                  <a:pt x="8224" y="5191"/>
                  <a:pt x="8194" y="5191"/>
                  <a:pt x="8163" y="5191"/>
                </a:cubicBezTo>
                <a:cubicBezTo>
                  <a:pt x="7985" y="5191"/>
                  <a:pt x="7808" y="5214"/>
                  <a:pt x="7629" y="5214"/>
                </a:cubicBezTo>
                <a:cubicBezTo>
                  <a:pt x="7562" y="5214"/>
                  <a:pt x="7494" y="5211"/>
                  <a:pt x="7425" y="5201"/>
                </a:cubicBezTo>
                <a:cubicBezTo>
                  <a:pt x="7377" y="5195"/>
                  <a:pt x="7328" y="5191"/>
                  <a:pt x="7279" y="5191"/>
                </a:cubicBezTo>
                <a:cubicBezTo>
                  <a:pt x="7077" y="5191"/>
                  <a:pt x="6877" y="5247"/>
                  <a:pt x="6691" y="5343"/>
                </a:cubicBezTo>
                <a:cubicBezTo>
                  <a:pt x="6666" y="5295"/>
                  <a:pt x="6639" y="5248"/>
                  <a:pt x="6609" y="5191"/>
                </a:cubicBezTo>
                <a:cubicBezTo>
                  <a:pt x="6513" y="5218"/>
                  <a:pt x="6424" y="5273"/>
                  <a:pt x="6329" y="5273"/>
                </a:cubicBezTo>
                <a:cubicBezTo>
                  <a:pt x="6277" y="5273"/>
                  <a:pt x="6223" y="5257"/>
                  <a:pt x="6166" y="5211"/>
                </a:cubicBezTo>
                <a:cubicBezTo>
                  <a:pt x="6146" y="5194"/>
                  <a:pt x="6118" y="5188"/>
                  <a:pt x="6086" y="5188"/>
                </a:cubicBezTo>
                <a:cubicBezTo>
                  <a:pt x="6025" y="5188"/>
                  <a:pt x="5948" y="5212"/>
                  <a:pt x="5881" y="5233"/>
                </a:cubicBezTo>
                <a:cubicBezTo>
                  <a:pt x="5769" y="5268"/>
                  <a:pt x="5654" y="5285"/>
                  <a:pt x="5535" y="5285"/>
                </a:cubicBezTo>
                <a:cubicBezTo>
                  <a:pt x="5414" y="5285"/>
                  <a:pt x="5288" y="5267"/>
                  <a:pt x="5154" y="5232"/>
                </a:cubicBezTo>
                <a:cubicBezTo>
                  <a:pt x="5295" y="4997"/>
                  <a:pt x="5472" y="4862"/>
                  <a:pt x="5682" y="4769"/>
                </a:cubicBezTo>
                <a:cubicBezTo>
                  <a:pt x="5742" y="4741"/>
                  <a:pt x="5822" y="4773"/>
                  <a:pt x="5875" y="4704"/>
                </a:cubicBezTo>
                <a:cubicBezTo>
                  <a:pt x="6040" y="4487"/>
                  <a:pt x="6301" y="4398"/>
                  <a:pt x="6508" y="4236"/>
                </a:cubicBezTo>
                <a:cubicBezTo>
                  <a:pt x="6733" y="4060"/>
                  <a:pt x="6991" y="3915"/>
                  <a:pt x="7143" y="3641"/>
                </a:cubicBezTo>
                <a:cubicBezTo>
                  <a:pt x="7216" y="3632"/>
                  <a:pt x="7311" y="3652"/>
                  <a:pt x="7377" y="3560"/>
                </a:cubicBezTo>
                <a:cubicBezTo>
                  <a:pt x="7496" y="3374"/>
                  <a:pt x="7588" y="3157"/>
                  <a:pt x="7587" y="3021"/>
                </a:cubicBezTo>
                <a:lnTo>
                  <a:pt x="7587" y="3021"/>
                </a:lnTo>
                <a:cubicBezTo>
                  <a:pt x="6943" y="3495"/>
                  <a:pt x="6227" y="3819"/>
                  <a:pt x="5622" y="4316"/>
                </a:cubicBezTo>
                <a:cubicBezTo>
                  <a:pt x="5438" y="4467"/>
                  <a:pt x="5165" y="4497"/>
                  <a:pt x="5052" y="4790"/>
                </a:cubicBezTo>
                <a:cubicBezTo>
                  <a:pt x="5043" y="4735"/>
                  <a:pt x="4933" y="4041"/>
                  <a:pt x="4933" y="4041"/>
                </a:cubicBezTo>
                <a:cubicBezTo>
                  <a:pt x="4932" y="3767"/>
                  <a:pt x="4931" y="3492"/>
                  <a:pt x="4931" y="3218"/>
                </a:cubicBezTo>
                <a:cubicBezTo>
                  <a:pt x="4931" y="2962"/>
                  <a:pt x="4931" y="2705"/>
                  <a:pt x="4931" y="2482"/>
                </a:cubicBezTo>
                <a:cubicBezTo>
                  <a:pt x="4860" y="2409"/>
                  <a:pt x="4785" y="2422"/>
                  <a:pt x="4761" y="2334"/>
                </a:cubicBezTo>
                <a:cubicBezTo>
                  <a:pt x="4810" y="2238"/>
                  <a:pt x="4867" y="2128"/>
                  <a:pt x="4923" y="2019"/>
                </a:cubicBezTo>
                <a:cubicBezTo>
                  <a:pt x="4963" y="1796"/>
                  <a:pt x="4894" y="1600"/>
                  <a:pt x="4788" y="1436"/>
                </a:cubicBezTo>
                <a:cubicBezTo>
                  <a:pt x="4937" y="967"/>
                  <a:pt x="4782" y="529"/>
                  <a:pt x="4740" y="101"/>
                </a:cubicBezTo>
                <a:cubicBezTo>
                  <a:pt x="4681" y="54"/>
                  <a:pt x="4649" y="1"/>
                  <a:pt x="4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2"/>
          <p:cNvSpPr/>
          <p:nvPr/>
        </p:nvSpPr>
        <p:spPr>
          <a:xfrm>
            <a:off x="1291825" y="3781425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2"/>
          <p:cNvSpPr/>
          <p:nvPr/>
        </p:nvSpPr>
        <p:spPr>
          <a:xfrm>
            <a:off x="8135771" y="598750"/>
            <a:ext cx="220748" cy="293207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2"/>
          <p:cNvSpPr/>
          <p:nvPr/>
        </p:nvSpPr>
        <p:spPr>
          <a:xfrm>
            <a:off x="945150" y="3963548"/>
            <a:ext cx="159281" cy="211537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2"/>
          <p:cNvSpPr/>
          <p:nvPr/>
        </p:nvSpPr>
        <p:spPr>
          <a:xfrm rot="1363217">
            <a:off x="495560" y="246513"/>
            <a:ext cx="510733" cy="563148"/>
          </a:xfrm>
          <a:custGeom>
            <a:avLst/>
            <a:gdLst/>
            <a:ahLst/>
            <a:cxnLst/>
            <a:rect l="l" t="t" r="r" b="b"/>
            <a:pathLst>
              <a:path w="18397" h="20285" extrusionOk="0">
                <a:moveTo>
                  <a:pt x="16196" y="1133"/>
                </a:moveTo>
                <a:lnTo>
                  <a:pt x="16196" y="1135"/>
                </a:lnTo>
                <a:cubicBezTo>
                  <a:pt x="16196" y="1134"/>
                  <a:pt x="16195" y="1134"/>
                  <a:pt x="16195" y="1133"/>
                </a:cubicBezTo>
                <a:close/>
                <a:moveTo>
                  <a:pt x="15273" y="1631"/>
                </a:moveTo>
                <a:cubicBezTo>
                  <a:pt x="15275" y="1633"/>
                  <a:pt x="15276" y="1634"/>
                  <a:pt x="15278" y="1635"/>
                </a:cubicBezTo>
                <a:cubicBezTo>
                  <a:pt x="15276" y="1636"/>
                  <a:pt x="15275" y="1637"/>
                  <a:pt x="15273" y="1637"/>
                </a:cubicBezTo>
                <a:lnTo>
                  <a:pt x="15273" y="1631"/>
                </a:lnTo>
                <a:close/>
                <a:moveTo>
                  <a:pt x="15273" y="3232"/>
                </a:moveTo>
                <a:cubicBezTo>
                  <a:pt x="15273" y="3238"/>
                  <a:pt x="15273" y="3243"/>
                  <a:pt x="15273" y="3248"/>
                </a:cubicBezTo>
                <a:cubicBezTo>
                  <a:pt x="15271" y="3243"/>
                  <a:pt x="15269" y="3238"/>
                  <a:pt x="15266" y="3232"/>
                </a:cubicBezTo>
                <a:close/>
                <a:moveTo>
                  <a:pt x="16533" y="3723"/>
                </a:moveTo>
                <a:cubicBezTo>
                  <a:pt x="16533" y="3727"/>
                  <a:pt x="16532" y="3731"/>
                  <a:pt x="16531" y="3735"/>
                </a:cubicBezTo>
                <a:cubicBezTo>
                  <a:pt x="16530" y="3734"/>
                  <a:pt x="16529" y="3733"/>
                  <a:pt x="16527" y="3732"/>
                </a:cubicBezTo>
                <a:cubicBezTo>
                  <a:pt x="16529" y="3729"/>
                  <a:pt x="16531" y="3726"/>
                  <a:pt x="16533" y="3723"/>
                </a:cubicBezTo>
                <a:close/>
                <a:moveTo>
                  <a:pt x="13846" y="3901"/>
                </a:moveTo>
                <a:cubicBezTo>
                  <a:pt x="13846" y="3902"/>
                  <a:pt x="13847" y="3903"/>
                  <a:pt x="13847" y="3904"/>
                </a:cubicBezTo>
                <a:lnTo>
                  <a:pt x="13844" y="3904"/>
                </a:lnTo>
                <a:cubicBezTo>
                  <a:pt x="13845" y="3903"/>
                  <a:pt x="13845" y="3902"/>
                  <a:pt x="13846" y="3901"/>
                </a:cubicBezTo>
                <a:close/>
                <a:moveTo>
                  <a:pt x="15527" y="4662"/>
                </a:moveTo>
                <a:lnTo>
                  <a:pt x="15527" y="4668"/>
                </a:lnTo>
                <a:cubicBezTo>
                  <a:pt x="15526" y="4667"/>
                  <a:pt x="15524" y="4665"/>
                  <a:pt x="15523" y="4664"/>
                </a:cubicBezTo>
                <a:cubicBezTo>
                  <a:pt x="15524" y="4663"/>
                  <a:pt x="15526" y="4663"/>
                  <a:pt x="15527" y="4662"/>
                </a:cubicBezTo>
                <a:close/>
                <a:moveTo>
                  <a:pt x="12672" y="5920"/>
                </a:moveTo>
                <a:cubicBezTo>
                  <a:pt x="12671" y="5921"/>
                  <a:pt x="12671" y="5921"/>
                  <a:pt x="12670" y="5921"/>
                </a:cubicBezTo>
                <a:lnTo>
                  <a:pt x="12670" y="5920"/>
                </a:lnTo>
                <a:close/>
                <a:moveTo>
                  <a:pt x="13595" y="6840"/>
                </a:moveTo>
                <a:cubicBezTo>
                  <a:pt x="13595" y="6840"/>
                  <a:pt x="13596" y="6840"/>
                  <a:pt x="13596" y="6841"/>
                </a:cubicBezTo>
                <a:lnTo>
                  <a:pt x="13595" y="6841"/>
                </a:lnTo>
                <a:lnTo>
                  <a:pt x="13595" y="6840"/>
                </a:lnTo>
                <a:close/>
                <a:moveTo>
                  <a:pt x="10792" y="9282"/>
                </a:moveTo>
                <a:lnTo>
                  <a:pt x="10792" y="9282"/>
                </a:lnTo>
                <a:cubicBezTo>
                  <a:pt x="10789" y="9290"/>
                  <a:pt x="10785" y="9299"/>
                  <a:pt x="10779" y="9307"/>
                </a:cubicBezTo>
                <a:cubicBezTo>
                  <a:pt x="10772" y="9307"/>
                  <a:pt x="10765" y="9306"/>
                  <a:pt x="10758" y="9305"/>
                </a:cubicBezTo>
                <a:cubicBezTo>
                  <a:pt x="10770" y="9298"/>
                  <a:pt x="10780" y="9289"/>
                  <a:pt x="10792" y="9282"/>
                </a:cubicBezTo>
                <a:close/>
                <a:moveTo>
                  <a:pt x="10071" y="9862"/>
                </a:moveTo>
                <a:cubicBezTo>
                  <a:pt x="10071" y="9867"/>
                  <a:pt x="10071" y="9872"/>
                  <a:pt x="10071" y="9878"/>
                </a:cubicBezTo>
                <a:cubicBezTo>
                  <a:pt x="10067" y="9873"/>
                  <a:pt x="10063" y="9869"/>
                  <a:pt x="10059" y="9865"/>
                </a:cubicBezTo>
                <a:cubicBezTo>
                  <a:pt x="10063" y="9864"/>
                  <a:pt x="10066" y="9863"/>
                  <a:pt x="10071" y="9862"/>
                </a:cubicBezTo>
                <a:close/>
                <a:moveTo>
                  <a:pt x="9656" y="9947"/>
                </a:moveTo>
                <a:cubicBezTo>
                  <a:pt x="9657" y="9948"/>
                  <a:pt x="9657" y="9948"/>
                  <a:pt x="9657" y="9948"/>
                </a:cubicBezTo>
                <a:lnTo>
                  <a:pt x="9656" y="9948"/>
                </a:lnTo>
                <a:cubicBezTo>
                  <a:pt x="9656" y="9948"/>
                  <a:pt x="9656" y="9947"/>
                  <a:pt x="9656" y="9947"/>
                </a:cubicBezTo>
                <a:close/>
                <a:moveTo>
                  <a:pt x="9150" y="10192"/>
                </a:moveTo>
                <a:lnTo>
                  <a:pt x="9150" y="10192"/>
                </a:lnTo>
                <a:cubicBezTo>
                  <a:pt x="9149" y="10194"/>
                  <a:pt x="9149" y="10195"/>
                  <a:pt x="9148" y="10197"/>
                </a:cubicBezTo>
                <a:cubicBezTo>
                  <a:pt x="9147" y="10197"/>
                  <a:pt x="9144" y="10196"/>
                  <a:pt x="9143" y="10196"/>
                </a:cubicBezTo>
                <a:cubicBezTo>
                  <a:pt x="9146" y="10195"/>
                  <a:pt x="9148" y="10194"/>
                  <a:pt x="9150" y="10192"/>
                </a:cubicBezTo>
                <a:close/>
                <a:moveTo>
                  <a:pt x="10667" y="10666"/>
                </a:moveTo>
                <a:lnTo>
                  <a:pt x="10667" y="10666"/>
                </a:lnTo>
                <a:cubicBezTo>
                  <a:pt x="10667" y="10666"/>
                  <a:pt x="10674" y="10670"/>
                  <a:pt x="10681" y="10674"/>
                </a:cubicBezTo>
                <a:cubicBezTo>
                  <a:pt x="10680" y="10676"/>
                  <a:pt x="10678" y="10677"/>
                  <a:pt x="10676" y="10679"/>
                </a:cubicBezTo>
                <a:cubicBezTo>
                  <a:pt x="10672" y="10672"/>
                  <a:pt x="10667" y="10666"/>
                  <a:pt x="10667" y="10666"/>
                </a:cubicBezTo>
                <a:close/>
                <a:moveTo>
                  <a:pt x="5708" y="12374"/>
                </a:moveTo>
                <a:cubicBezTo>
                  <a:pt x="5708" y="12377"/>
                  <a:pt x="5708" y="12378"/>
                  <a:pt x="5707" y="12379"/>
                </a:cubicBezTo>
                <a:cubicBezTo>
                  <a:pt x="5706" y="12379"/>
                  <a:pt x="5704" y="12378"/>
                  <a:pt x="5703" y="12377"/>
                </a:cubicBezTo>
                <a:cubicBezTo>
                  <a:pt x="5705" y="12375"/>
                  <a:pt x="5706" y="12375"/>
                  <a:pt x="5708" y="12374"/>
                </a:cubicBezTo>
                <a:close/>
                <a:moveTo>
                  <a:pt x="6804" y="12967"/>
                </a:moveTo>
                <a:cubicBezTo>
                  <a:pt x="6803" y="12969"/>
                  <a:pt x="6802" y="12973"/>
                  <a:pt x="6800" y="12975"/>
                </a:cubicBezTo>
                <a:cubicBezTo>
                  <a:pt x="6799" y="12973"/>
                  <a:pt x="6797" y="12969"/>
                  <a:pt x="6796" y="12967"/>
                </a:cubicBezTo>
                <a:close/>
                <a:moveTo>
                  <a:pt x="3944" y="15480"/>
                </a:moveTo>
                <a:lnTo>
                  <a:pt x="3944" y="15481"/>
                </a:lnTo>
                <a:cubicBezTo>
                  <a:pt x="3943" y="15482"/>
                  <a:pt x="3943" y="15482"/>
                  <a:pt x="3942" y="15483"/>
                </a:cubicBezTo>
                <a:cubicBezTo>
                  <a:pt x="3942" y="15482"/>
                  <a:pt x="3943" y="15481"/>
                  <a:pt x="3944" y="15480"/>
                </a:cubicBezTo>
                <a:close/>
                <a:moveTo>
                  <a:pt x="3107" y="16321"/>
                </a:moveTo>
                <a:cubicBezTo>
                  <a:pt x="3107" y="16321"/>
                  <a:pt x="3108" y="16322"/>
                  <a:pt x="3109" y="16322"/>
                </a:cubicBezTo>
                <a:cubicBezTo>
                  <a:pt x="3108" y="16323"/>
                  <a:pt x="3107" y="16323"/>
                  <a:pt x="3106" y="16324"/>
                </a:cubicBezTo>
                <a:cubicBezTo>
                  <a:pt x="3106" y="16323"/>
                  <a:pt x="3106" y="16322"/>
                  <a:pt x="3107" y="16321"/>
                </a:cubicBezTo>
                <a:close/>
                <a:moveTo>
                  <a:pt x="3106" y="16324"/>
                </a:moveTo>
                <a:lnTo>
                  <a:pt x="3106" y="16324"/>
                </a:lnTo>
                <a:cubicBezTo>
                  <a:pt x="3102" y="16329"/>
                  <a:pt x="3099" y="16333"/>
                  <a:pt x="3095" y="16337"/>
                </a:cubicBezTo>
                <a:cubicBezTo>
                  <a:pt x="3098" y="16333"/>
                  <a:pt x="3101" y="16328"/>
                  <a:pt x="3106" y="16324"/>
                </a:cubicBezTo>
                <a:close/>
                <a:moveTo>
                  <a:pt x="2193" y="17578"/>
                </a:moveTo>
                <a:cubicBezTo>
                  <a:pt x="2193" y="17580"/>
                  <a:pt x="2194" y="17581"/>
                  <a:pt x="2194" y="17582"/>
                </a:cubicBezTo>
                <a:lnTo>
                  <a:pt x="2191" y="17582"/>
                </a:lnTo>
                <a:cubicBezTo>
                  <a:pt x="2192" y="17581"/>
                  <a:pt x="2192" y="17580"/>
                  <a:pt x="2193" y="17578"/>
                </a:cubicBezTo>
                <a:close/>
                <a:moveTo>
                  <a:pt x="2439" y="17664"/>
                </a:moveTo>
                <a:cubicBezTo>
                  <a:pt x="2441" y="17666"/>
                  <a:pt x="2443" y="17669"/>
                  <a:pt x="2445" y="17671"/>
                </a:cubicBezTo>
                <a:cubicBezTo>
                  <a:pt x="2443" y="17672"/>
                  <a:pt x="2442" y="17674"/>
                  <a:pt x="2441" y="17675"/>
                </a:cubicBezTo>
                <a:cubicBezTo>
                  <a:pt x="2439" y="17672"/>
                  <a:pt x="2437" y="17670"/>
                  <a:pt x="2435" y="17666"/>
                </a:cubicBezTo>
                <a:cubicBezTo>
                  <a:pt x="2436" y="17666"/>
                  <a:pt x="2438" y="17665"/>
                  <a:pt x="2439" y="17664"/>
                </a:cubicBezTo>
                <a:close/>
                <a:moveTo>
                  <a:pt x="97" y="18678"/>
                </a:moveTo>
                <a:lnTo>
                  <a:pt x="97" y="18678"/>
                </a:lnTo>
                <a:cubicBezTo>
                  <a:pt x="99" y="18678"/>
                  <a:pt x="101" y="18680"/>
                  <a:pt x="104" y="18682"/>
                </a:cubicBezTo>
                <a:cubicBezTo>
                  <a:pt x="101" y="18681"/>
                  <a:pt x="99" y="18680"/>
                  <a:pt x="97" y="18678"/>
                </a:cubicBezTo>
                <a:close/>
                <a:moveTo>
                  <a:pt x="2505" y="18707"/>
                </a:moveTo>
                <a:cubicBezTo>
                  <a:pt x="2503" y="18714"/>
                  <a:pt x="2502" y="18721"/>
                  <a:pt x="2501" y="18729"/>
                </a:cubicBezTo>
                <a:cubicBezTo>
                  <a:pt x="2501" y="18721"/>
                  <a:pt x="2502" y="18714"/>
                  <a:pt x="2503" y="18707"/>
                </a:cubicBezTo>
                <a:close/>
                <a:moveTo>
                  <a:pt x="1428" y="19846"/>
                </a:moveTo>
                <a:lnTo>
                  <a:pt x="1428" y="19848"/>
                </a:lnTo>
                <a:lnTo>
                  <a:pt x="1429" y="19849"/>
                </a:lnTo>
                <a:cubicBezTo>
                  <a:pt x="1428" y="19849"/>
                  <a:pt x="1428" y="19848"/>
                  <a:pt x="1427" y="19848"/>
                </a:cubicBezTo>
                <a:cubicBezTo>
                  <a:pt x="1428" y="19847"/>
                  <a:pt x="1428" y="19847"/>
                  <a:pt x="1428" y="19846"/>
                </a:cubicBezTo>
                <a:close/>
                <a:moveTo>
                  <a:pt x="16562" y="1"/>
                </a:moveTo>
                <a:cubicBezTo>
                  <a:pt x="16521" y="1"/>
                  <a:pt x="16486" y="54"/>
                  <a:pt x="16445" y="54"/>
                </a:cubicBezTo>
                <a:cubicBezTo>
                  <a:pt x="16445" y="54"/>
                  <a:pt x="16444" y="54"/>
                  <a:pt x="16444" y="54"/>
                </a:cubicBezTo>
                <a:cubicBezTo>
                  <a:pt x="16441" y="54"/>
                  <a:pt x="16439" y="54"/>
                  <a:pt x="16437" y="54"/>
                </a:cubicBezTo>
                <a:cubicBezTo>
                  <a:pt x="16389" y="54"/>
                  <a:pt x="16368" y="85"/>
                  <a:pt x="16358" y="127"/>
                </a:cubicBezTo>
                <a:cubicBezTo>
                  <a:pt x="16248" y="216"/>
                  <a:pt x="16137" y="303"/>
                  <a:pt x="16027" y="392"/>
                </a:cubicBezTo>
                <a:cubicBezTo>
                  <a:pt x="15981" y="396"/>
                  <a:pt x="15958" y="422"/>
                  <a:pt x="15952" y="465"/>
                </a:cubicBezTo>
                <a:lnTo>
                  <a:pt x="15950" y="471"/>
                </a:lnTo>
                <a:cubicBezTo>
                  <a:pt x="15875" y="495"/>
                  <a:pt x="15863" y="557"/>
                  <a:pt x="15856" y="623"/>
                </a:cubicBezTo>
                <a:cubicBezTo>
                  <a:pt x="15800" y="657"/>
                  <a:pt x="15744" y="691"/>
                  <a:pt x="15690" y="726"/>
                </a:cubicBezTo>
                <a:cubicBezTo>
                  <a:pt x="15687" y="726"/>
                  <a:pt x="15685" y="726"/>
                  <a:pt x="15683" y="726"/>
                </a:cubicBezTo>
                <a:cubicBezTo>
                  <a:pt x="15636" y="726"/>
                  <a:pt x="15614" y="757"/>
                  <a:pt x="15601" y="798"/>
                </a:cubicBezTo>
                <a:cubicBezTo>
                  <a:pt x="15477" y="876"/>
                  <a:pt x="15358" y="957"/>
                  <a:pt x="15354" y="1125"/>
                </a:cubicBezTo>
                <a:cubicBezTo>
                  <a:pt x="15201" y="1251"/>
                  <a:pt x="15054" y="1383"/>
                  <a:pt x="14932" y="1541"/>
                </a:cubicBezTo>
                <a:cubicBezTo>
                  <a:pt x="14890" y="1561"/>
                  <a:pt x="14862" y="1591"/>
                  <a:pt x="14858" y="1641"/>
                </a:cubicBezTo>
                <a:lnTo>
                  <a:pt x="14857" y="1644"/>
                </a:lnTo>
                <a:cubicBezTo>
                  <a:pt x="14686" y="1781"/>
                  <a:pt x="14516" y="1918"/>
                  <a:pt x="14344" y="2055"/>
                </a:cubicBezTo>
                <a:cubicBezTo>
                  <a:pt x="14255" y="2084"/>
                  <a:pt x="14268" y="2158"/>
                  <a:pt x="14268" y="2226"/>
                </a:cubicBezTo>
                <a:cubicBezTo>
                  <a:pt x="14204" y="2261"/>
                  <a:pt x="14181" y="2317"/>
                  <a:pt x="14180" y="2385"/>
                </a:cubicBezTo>
                <a:cubicBezTo>
                  <a:pt x="13968" y="2591"/>
                  <a:pt x="13636" y="2688"/>
                  <a:pt x="13588" y="3041"/>
                </a:cubicBezTo>
                <a:cubicBezTo>
                  <a:pt x="13537" y="3083"/>
                  <a:pt x="13486" y="3125"/>
                  <a:pt x="13435" y="3167"/>
                </a:cubicBezTo>
                <a:cubicBezTo>
                  <a:pt x="13434" y="3167"/>
                  <a:pt x="13432" y="3167"/>
                  <a:pt x="13430" y="3167"/>
                </a:cubicBezTo>
                <a:cubicBezTo>
                  <a:pt x="13385" y="3167"/>
                  <a:pt x="13359" y="3194"/>
                  <a:pt x="13343" y="3233"/>
                </a:cubicBezTo>
                <a:cubicBezTo>
                  <a:pt x="13293" y="3240"/>
                  <a:pt x="13265" y="3270"/>
                  <a:pt x="13250" y="3316"/>
                </a:cubicBezTo>
                <a:cubicBezTo>
                  <a:pt x="13221" y="3342"/>
                  <a:pt x="13193" y="3368"/>
                  <a:pt x="13165" y="3395"/>
                </a:cubicBezTo>
                <a:cubicBezTo>
                  <a:pt x="13060" y="3449"/>
                  <a:pt x="13003" y="3532"/>
                  <a:pt x="13003" y="3652"/>
                </a:cubicBezTo>
                <a:cubicBezTo>
                  <a:pt x="12924" y="3681"/>
                  <a:pt x="12868" y="3732"/>
                  <a:pt x="12836" y="3811"/>
                </a:cubicBezTo>
                <a:cubicBezTo>
                  <a:pt x="12683" y="3887"/>
                  <a:pt x="12550" y="3980"/>
                  <a:pt x="12510" y="4162"/>
                </a:cubicBezTo>
                <a:cubicBezTo>
                  <a:pt x="12478" y="4215"/>
                  <a:pt x="12445" y="4269"/>
                  <a:pt x="12411" y="4324"/>
                </a:cubicBezTo>
                <a:cubicBezTo>
                  <a:pt x="12303" y="4368"/>
                  <a:pt x="12257" y="4457"/>
                  <a:pt x="12241" y="4567"/>
                </a:cubicBezTo>
                <a:lnTo>
                  <a:pt x="12251" y="4574"/>
                </a:lnTo>
                <a:cubicBezTo>
                  <a:pt x="12201" y="4578"/>
                  <a:pt x="12176" y="4609"/>
                  <a:pt x="12164" y="4653"/>
                </a:cubicBezTo>
                <a:cubicBezTo>
                  <a:pt x="12084" y="4688"/>
                  <a:pt x="12026" y="4745"/>
                  <a:pt x="11985" y="4822"/>
                </a:cubicBezTo>
                <a:cubicBezTo>
                  <a:pt x="11914" y="4863"/>
                  <a:pt x="11852" y="4912"/>
                  <a:pt x="11824" y="4993"/>
                </a:cubicBezTo>
                <a:cubicBezTo>
                  <a:pt x="11557" y="5117"/>
                  <a:pt x="11379" y="5327"/>
                  <a:pt x="11254" y="5588"/>
                </a:cubicBezTo>
                <a:cubicBezTo>
                  <a:pt x="11227" y="5643"/>
                  <a:pt x="11198" y="5696"/>
                  <a:pt x="11170" y="5751"/>
                </a:cubicBezTo>
                <a:cubicBezTo>
                  <a:pt x="11163" y="5804"/>
                  <a:pt x="11156" y="5857"/>
                  <a:pt x="11149" y="5910"/>
                </a:cubicBezTo>
                <a:cubicBezTo>
                  <a:pt x="11112" y="5894"/>
                  <a:pt x="11076" y="5878"/>
                  <a:pt x="11048" y="5878"/>
                </a:cubicBezTo>
                <a:cubicBezTo>
                  <a:pt x="11012" y="5878"/>
                  <a:pt x="10987" y="5902"/>
                  <a:pt x="10985" y="5981"/>
                </a:cubicBezTo>
                <a:lnTo>
                  <a:pt x="10995" y="6004"/>
                </a:lnTo>
                <a:cubicBezTo>
                  <a:pt x="10946" y="6005"/>
                  <a:pt x="10918" y="6032"/>
                  <a:pt x="10900" y="6074"/>
                </a:cubicBezTo>
                <a:cubicBezTo>
                  <a:pt x="10797" y="6144"/>
                  <a:pt x="10711" y="6227"/>
                  <a:pt x="10649" y="6336"/>
                </a:cubicBezTo>
                <a:cubicBezTo>
                  <a:pt x="10623" y="6362"/>
                  <a:pt x="10597" y="6387"/>
                  <a:pt x="10572" y="6414"/>
                </a:cubicBezTo>
                <a:cubicBezTo>
                  <a:pt x="10528" y="6432"/>
                  <a:pt x="10498" y="6458"/>
                  <a:pt x="10499" y="6509"/>
                </a:cubicBezTo>
                <a:cubicBezTo>
                  <a:pt x="10409" y="6585"/>
                  <a:pt x="10320" y="6660"/>
                  <a:pt x="10229" y="6736"/>
                </a:cubicBezTo>
                <a:cubicBezTo>
                  <a:pt x="10145" y="6826"/>
                  <a:pt x="9981" y="6842"/>
                  <a:pt x="9982" y="7010"/>
                </a:cubicBezTo>
                <a:lnTo>
                  <a:pt x="10003" y="7005"/>
                </a:lnTo>
                <a:cubicBezTo>
                  <a:pt x="10004" y="7008"/>
                  <a:pt x="10004" y="7009"/>
                  <a:pt x="10005" y="7010"/>
                </a:cubicBezTo>
                <a:lnTo>
                  <a:pt x="9982" y="7010"/>
                </a:lnTo>
                <a:cubicBezTo>
                  <a:pt x="9818" y="7122"/>
                  <a:pt x="9674" y="7254"/>
                  <a:pt x="9575" y="7429"/>
                </a:cubicBezTo>
                <a:cubicBezTo>
                  <a:pt x="9528" y="7550"/>
                  <a:pt x="9381" y="7612"/>
                  <a:pt x="9391" y="7763"/>
                </a:cubicBezTo>
                <a:cubicBezTo>
                  <a:pt x="9365" y="7789"/>
                  <a:pt x="9339" y="7815"/>
                  <a:pt x="9312" y="7841"/>
                </a:cubicBezTo>
                <a:cubicBezTo>
                  <a:pt x="9200" y="7857"/>
                  <a:pt x="9105" y="7897"/>
                  <a:pt x="9059" y="8011"/>
                </a:cubicBezTo>
                <a:cubicBezTo>
                  <a:pt x="9000" y="8049"/>
                  <a:pt x="8975" y="8106"/>
                  <a:pt x="8969" y="8173"/>
                </a:cubicBezTo>
                <a:cubicBezTo>
                  <a:pt x="8707" y="8291"/>
                  <a:pt x="8659" y="8590"/>
                  <a:pt x="8473" y="8771"/>
                </a:cubicBezTo>
                <a:cubicBezTo>
                  <a:pt x="8428" y="8780"/>
                  <a:pt x="8401" y="8807"/>
                  <a:pt x="8391" y="8851"/>
                </a:cubicBezTo>
                <a:cubicBezTo>
                  <a:pt x="8344" y="8863"/>
                  <a:pt x="8315" y="8891"/>
                  <a:pt x="8306" y="8939"/>
                </a:cubicBezTo>
                <a:cubicBezTo>
                  <a:pt x="8261" y="8950"/>
                  <a:pt x="8234" y="8979"/>
                  <a:pt x="8226" y="9024"/>
                </a:cubicBezTo>
                <a:cubicBezTo>
                  <a:pt x="8168" y="9079"/>
                  <a:pt x="8109" y="9133"/>
                  <a:pt x="8051" y="9187"/>
                </a:cubicBezTo>
                <a:cubicBezTo>
                  <a:pt x="7974" y="9221"/>
                  <a:pt x="7920" y="9276"/>
                  <a:pt x="7887" y="9353"/>
                </a:cubicBezTo>
                <a:cubicBezTo>
                  <a:pt x="7799" y="9382"/>
                  <a:pt x="7806" y="9455"/>
                  <a:pt x="7807" y="9525"/>
                </a:cubicBezTo>
                <a:cubicBezTo>
                  <a:pt x="7758" y="9593"/>
                  <a:pt x="7722" y="9672"/>
                  <a:pt x="7635" y="9704"/>
                </a:cubicBezTo>
                <a:cubicBezTo>
                  <a:pt x="7634" y="9704"/>
                  <a:pt x="7633" y="9704"/>
                  <a:pt x="7632" y="9704"/>
                </a:cubicBezTo>
                <a:cubicBezTo>
                  <a:pt x="7585" y="9704"/>
                  <a:pt x="7561" y="9730"/>
                  <a:pt x="7559" y="9777"/>
                </a:cubicBezTo>
                <a:cubicBezTo>
                  <a:pt x="7550" y="9802"/>
                  <a:pt x="7542" y="9827"/>
                  <a:pt x="7537" y="9853"/>
                </a:cubicBezTo>
                <a:cubicBezTo>
                  <a:pt x="7458" y="9889"/>
                  <a:pt x="7404" y="9947"/>
                  <a:pt x="7373" y="10027"/>
                </a:cubicBezTo>
                <a:cubicBezTo>
                  <a:pt x="7252" y="10102"/>
                  <a:pt x="7135" y="10181"/>
                  <a:pt x="7129" y="10345"/>
                </a:cubicBezTo>
                <a:cubicBezTo>
                  <a:pt x="6976" y="10381"/>
                  <a:pt x="6868" y="10476"/>
                  <a:pt x="6789" y="10608"/>
                </a:cubicBezTo>
                <a:cubicBezTo>
                  <a:pt x="6681" y="10751"/>
                  <a:pt x="6574" y="10896"/>
                  <a:pt x="6465" y="11039"/>
                </a:cubicBezTo>
                <a:cubicBezTo>
                  <a:pt x="6353" y="11121"/>
                  <a:pt x="6289" y="11228"/>
                  <a:pt x="6292" y="11370"/>
                </a:cubicBezTo>
                <a:cubicBezTo>
                  <a:pt x="6266" y="11373"/>
                  <a:pt x="6239" y="11378"/>
                  <a:pt x="6213" y="11384"/>
                </a:cubicBezTo>
                <a:cubicBezTo>
                  <a:pt x="6210" y="11384"/>
                  <a:pt x="6207" y="11384"/>
                  <a:pt x="6203" y="11384"/>
                </a:cubicBezTo>
                <a:cubicBezTo>
                  <a:pt x="6159" y="11384"/>
                  <a:pt x="6134" y="11411"/>
                  <a:pt x="6119" y="11453"/>
                </a:cubicBezTo>
                <a:cubicBezTo>
                  <a:pt x="6018" y="11498"/>
                  <a:pt x="5957" y="11575"/>
                  <a:pt x="5943" y="11687"/>
                </a:cubicBezTo>
                <a:cubicBezTo>
                  <a:pt x="5777" y="11861"/>
                  <a:pt x="5584" y="12007"/>
                  <a:pt x="5447" y="12208"/>
                </a:cubicBezTo>
                <a:cubicBezTo>
                  <a:pt x="5190" y="12377"/>
                  <a:pt x="5108" y="12701"/>
                  <a:pt x="4857" y="12877"/>
                </a:cubicBezTo>
                <a:cubicBezTo>
                  <a:pt x="4787" y="12917"/>
                  <a:pt x="4724" y="12964"/>
                  <a:pt x="4696" y="13045"/>
                </a:cubicBezTo>
                <a:cubicBezTo>
                  <a:pt x="4631" y="13083"/>
                  <a:pt x="4617" y="13150"/>
                  <a:pt x="4605" y="13215"/>
                </a:cubicBezTo>
                <a:cubicBezTo>
                  <a:pt x="4577" y="13242"/>
                  <a:pt x="4550" y="13268"/>
                  <a:pt x="4522" y="13294"/>
                </a:cubicBezTo>
                <a:cubicBezTo>
                  <a:pt x="4426" y="13365"/>
                  <a:pt x="4324" y="13430"/>
                  <a:pt x="4291" y="13556"/>
                </a:cubicBezTo>
                <a:cubicBezTo>
                  <a:pt x="4283" y="13580"/>
                  <a:pt x="4279" y="13604"/>
                  <a:pt x="4279" y="13630"/>
                </a:cubicBezTo>
                <a:cubicBezTo>
                  <a:pt x="4231" y="13644"/>
                  <a:pt x="4201" y="13676"/>
                  <a:pt x="4186" y="13724"/>
                </a:cubicBezTo>
                <a:lnTo>
                  <a:pt x="4207" y="13718"/>
                </a:lnTo>
                <a:cubicBezTo>
                  <a:pt x="4207" y="13721"/>
                  <a:pt x="4208" y="13725"/>
                  <a:pt x="4208" y="13727"/>
                </a:cubicBezTo>
                <a:cubicBezTo>
                  <a:pt x="4201" y="13726"/>
                  <a:pt x="4193" y="13725"/>
                  <a:pt x="4186" y="13724"/>
                </a:cubicBezTo>
                <a:cubicBezTo>
                  <a:pt x="4034" y="13830"/>
                  <a:pt x="3892" y="13944"/>
                  <a:pt x="3849" y="14138"/>
                </a:cubicBezTo>
                <a:cubicBezTo>
                  <a:pt x="3745" y="14301"/>
                  <a:pt x="3618" y="14433"/>
                  <a:pt x="3447" y="14538"/>
                </a:cubicBezTo>
                <a:cubicBezTo>
                  <a:pt x="3286" y="14635"/>
                  <a:pt x="3130" y="14765"/>
                  <a:pt x="3106" y="14981"/>
                </a:cubicBezTo>
                <a:cubicBezTo>
                  <a:pt x="2978" y="15057"/>
                  <a:pt x="2846" y="15129"/>
                  <a:pt x="2852" y="15308"/>
                </a:cubicBezTo>
                <a:cubicBezTo>
                  <a:pt x="2822" y="15335"/>
                  <a:pt x="2790" y="15363"/>
                  <a:pt x="2760" y="15390"/>
                </a:cubicBezTo>
                <a:cubicBezTo>
                  <a:pt x="2596" y="15490"/>
                  <a:pt x="2550" y="15683"/>
                  <a:pt x="2423" y="15812"/>
                </a:cubicBezTo>
                <a:cubicBezTo>
                  <a:pt x="2399" y="15816"/>
                  <a:pt x="2376" y="15823"/>
                  <a:pt x="2352" y="15829"/>
                </a:cubicBezTo>
                <a:cubicBezTo>
                  <a:pt x="2303" y="15829"/>
                  <a:pt x="2277" y="15857"/>
                  <a:pt x="2264" y="15902"/>
                </a:cubicBezTo>
                <a:cubicBezTo>
                  <a:pt x="2190" y="15928"/>
                  <a:pt x="2181" y="15990"/>
                  <a:pt x="2178" y="16057"/>
                </a:cubicBezTo>
                <a:cubicBezTo>
                  <a:pt x="2041" y="16181"/>
                  <a:pt x="1857" y="16270"/>
                  <a:pt x="1849" y="16492"/>
                </a:cubicBezTo>
                <a:cubicBezTo>
                  <a:pt x="1513" y="16810"/>
                  <a:pt x="1310" y="17232"/>
                  <a:pt x="1007" y="17576"/>
                </a:cubicBezTo>
                <a:cubicBezTo>
                  <a:pt x="906" y="17629"/>
                  <a:pt x="830" y="17699"/>
                  <a:pt x="832" y="17825"/>
                </a:cubicBezTo>
                <a:cubicBezTo>
                  <a:pt x="751" y="17912"/>
                  <a:pt x="670" y="17999"/>
                  <a:pt x="588" y="18086"/>
                </a:cubicBezTo>
                <a:cubicBezTo>
                  <a:pt x="472" y="18197"/>
                  <a:pt x="415" y="18364"/>
                  <a:pt x="259" y="18437"/>
                </a:cubicBezTo>
                <a:cubicBezTo>
                  <a:pt x="148" y="18479"/>
                  <a:pt x="137" y="18589"/>
                  <a:pt x="97" y="18678"/>
                </a:cubicBezTo>
                <a:cubicBezTo>
                  <a:pt x="88" y="18703"/>
                  <a:pt x="84" y="18728"/>
                  <a:pt x="82" y="18754"/>
                </a:cubicBezTo>
                <a:cubicBezTo>
                  <a:pt x="0" y="19043"/>
                  <a:pt x="153" y="19419"/>
                  <a:pt x="423" y="19589"/>
                </a:cubicBezTo>
                <a:cubicBezTo>
                  <a:pt x="449" y="19601"/>
                  <a:pt x="475" y="19607"/>
                  <a:pt x="502" y="19608"/>
                </a:cubicBezTo>
                <a:cubicBezTo>
                  <a:pt x="674" y="19817"/>
                  <a:pt x="918" y="19843"/>
                  <a:pt x="1162" y="19866"/>
                </a:cubicBezTo>
                <a:cubicBezTo>
                  <a:pt x="1163" y="19917"/>
                  <a:pt x="1164" y="19969"/>
                  <a:pt x="1165" y="20021"/>
                </a:cubicBezTo>
                <a:cubicBezTo>
                  <a:pt x="1098" y="20221"/>
                  <a:pt x="1101" y="20268"/>
                  <a:pt x="1290" y="20268"/>
                </a:cubicBezTo>
                <a:cubicBezTo>
                  <a:pt x="1328" y="20268"/>
                  <a:pt x="1373" y="20266"/>
                  <a:pt x="1427" y="20263"/>
                </a:cubicBezTo>
                <a:cubicBezTo>
                  <a:pt x="1461" y="20278"/>
                  <a:pt x="1492" y="20284"/>
                  <a:pt x="1521" y="20284"/>
                </a:cubicBezTo>
                <a:cubicBezTo>
                  <a:pt x="1678" y="20284"/>
                  <a:pt x="1774" y="20101"/>
                  <a:pt x="1931" y="20098"/>
                </a:cubicBezTo>
                <a:cubicBezTo>
                  <a:pt x="1989" y="20018"/>
                  <a:pt x="2047" y="19938"/>
                  <a:pt x="2104" y="19856"/>
                </a:cubicBezTo>
                <a:cubicBezTo>
                  <a:pt x="2173" y="19812"/>
                  <a:pt x="2235" y="19760"/>
                  <a:pt x="2248" y="19672"/>
                </a:cubicBezTo>
                <a:cubicBezTo>
                  <a:pt x="2247" y="19672"/>
                  <a:pt x="2246" y="19672"/>
                  <a:pt x="2245" y="19670"/>
                </a:cubicBezTo>
                <a:lnTo>
                  <a:pt x="2245" y="19670"/>
                </a:lnTo>
                <a:cubicBezTo>
                  <a:pt x="2246" y="19671"/>
                  <a:pt x="2247" y="19672"/>
                  <a:pt x="2248" y="19672"/>
                </a:cubicBezTo>
                <a:cubicBezTo>
                  <a:pt x="2261" y="19648"/>
                  <a:pt x="2268" y="19623"/>
                  <a:pt x="2268" y="19596"/>
                </a:cubicBezTo>
                <a:cubicBezTo>
                  <a:pt x="2312" y="19586"/>
                  <a:pt x="2340" y="19559"/>
                  <a:pt x="2351" y="19517"/>
                </a:cubicBezTo>
                <a:cubicBezTo>
                  <a:pt x="2461" y="19469"/>
                  <a:pt x="2518" y="19385"/>
                  <a:pt x="2521" y="19266"/>
                </a:cubicBezTo>
                <a:cubicBezTo>
                  <a:pt x="2632" y="19178"/>
                  <a:pt x="2742" y="19090"/>
                  <a:pt x="2851" y="19003"/>
                </a:cubicBezTo>
                <a:cubicBezTo>
                  <a:pt x="2982" y="18911"/>
                  <a:pt x="3155" y="18863"/>
                  <a:pt x="3192" y="18674"/>
                </a:cubicBezTo>
                <a:cubicBezTo>
                  <a:pt x="3272" y="18649"/>
                  <a:pt x="3279" y="18577"/>
                  <a:pt x="3293" y="18510"/>
                </a:cubicBezTo>
                <a:cubicBezTo>
                  <a:pt x="3331" y="18521"/>
                  <a:pt x="3364" y="18526"/>
                  <a:pt x="3393" y="18526"/>
                </a:cubicBezTo>
                <a:cubicBezTo>
                  <a:pt x="3588" y="18526"/>
                  <a:pt x="3601" y="18304"/>
                  <a:pt x="3695" y="18181"/>
                </a:cubicBezTo>
                <a:cubicBezTo>
                  <a:pt x="3830" y="18091"/>
                  <a:pt x="3943" y="17977"/>
                  <a:pt x="4033" y="17841"/>
                </a:cubicBezTo>
                <a:cubicBezTo>
                  <a:pt x="4105" y="17798"/>
                  <a:pt x="4161" y="17742"/>
                  <a:pt x="4196" y="17666"/>
                </a:cubicBezTo>
                <a:cubicBezTo>
                  <a:pt x="4397" y="17601"/>
                  <a:pt x="4334" y="17318"/>
                  <a:pt x="4537" y="17255"/>
                </a:cubicBezTo>
                <a:cubicBezTo>
                  <a:pt x="4565" y="17226"/>
                  <a:pt x="4593" y="17197"/>
                  <a:pt x="4621" y="17168"/>
                </a:cubicBezTo>
                <a:cubicBezTo>
                  <a:pt x="4626" y="17167"/>
                  <a:pt x="4630" y="17167"/>
                  <a:pt x="4634" y="17167"/>
                </a:cubicBezTo>
                <a:cubicBezTo>
                  <a:pt x="4809" y="17167"/>
                  <a:pt x="4778" y="17303"/>
                  <a:pt x="4784" y="17413"/>
                </a:cubicBezTo>
                <a:cubicBezTo>
                  <a:pt x="4947" y="17357"/>
                  <a:pt x="4955" y="17221"/>
                  <a:pt x="4953" y="17080"/>
                </a:cubicBezTo>
                <a:cubicBezTo>
                  <a:pt x="4961" y="17055"/>
                  <a:pt x="4967" y="17028"/>
                  <a:pt x="4974" y="17002"/>
                </a:cubicBezTo>
                <a:cubicBezTo>
                  <a:pt x="5017" y="16912"/>
                  <a:pt x="5060" y="16823"/>
                  <a:pt x="5103" y="16734"/>
                </a:cubicBezTo>
                <a:cubicBezTo>
                  <a:pt x="5133" y="16703"/>
                  <a:pt x="5163" y="16673"/>
                  <a:pt x="5192" y="16642"/>
                </a:cubicBezTo>
                <a:cubicBezTo>
                  <a:pt x="5283" y="16568"/>
                  <a:pt x="5384" y="16505"/>
                  <a:pt x="5444" y="16400"/>
                </a:cubicBezTo>
                <a:cubicBezTo>
                  <a:pt x="5456" y="16376"/>
                  <a:pt x="5462" y="16351"/>
                  <a:pt x="5462" y="16325"/>
                </a:cubicBezTo>
                <a:cubicBezTo>
                  <a:pt x="5517" y="16217"/>
                  <a:pt x="5571" y="16110"/>
                  <a:pt x="5625" y="16001"/>
                </a:cubicBezTo>
                <a:cubicBezTo>
                  <a:pt x="5650" y="15991"/>
                  <a:pt x="5676" y="15985"/>
                  <a:pt x="5704" y="15981"/>
                </a:cubicBezTo>
                <a:cubicBezTo>
                  <a:pt x="5739" y="15988"/>
                  <a:pt x="5775" y="16033"/>
                  <a:pt x="5811" y="16033"/>
                </a:cubicBezTo>
                <a:cubicBezTo>
                  <a:pt x="5831" y="16033"/>
                  <a:pt x="5850" y="16019"/>
                  <a:pt x="5869" y="15977"/>
                </a:cubicBezTo>
                <a:cubicBezTo>
                  <a:pt x="6034" y="15921"/>
                  <a:pt x="6084" y="15740"/>
                  <a:pt x="6223" y="15655"/>
                </a:cubicBezTo>
                <a:cubicBezTo>
                  <a:pt x="6254" y="15613"/>
                  <a:pt x="6260" y="15571"/>
                  <a:pt x="6233" y="15527"/>
                </a:cubicBezTo>
                <a:lnTo>
                  <a:pt x="6233" y="15527"/>
                </a:lnTo>
                <a:cubicBezTo>
                  <a:pt x="6247" y="15530"/>
                  <a:pt x="6261" y="15531"/>
                  <a:pt x="6274" y="15531"/>
                </a:cubicBezTo>
                <a:cubicBezTo>
                  <a:pt x="6326" y="15531"/>
                  <a:pt x="6372" y="15511"/>
                  <a:pt x="6409" y="15461"/>
                </a:cubicBezTo>
                <a:cubicBezTo>
                  <a:pt x="6411" y="15455"/>
                  <a:pt x="6415" y="15449"/>
                  <a:pt x="6417" y="15443"/>
                </a:cubicBezTo>
                <a:cubicBezTo>
                  <a:pt x="6454" y="15470"/>
                  <a:pt x="6496" y="15484"/>
                  <a:pt x="6545" y="15485"/>
                </a:cubicBezTo>
                <a:cubicBezTo>
                  <a:pt x="6751" y="15384"/>
                  <a:pt x="6680" y="15221"/>
                  <a:pt x="6636" y="15066"/>
                </a:cubicBezTo>
                <a:cubicBezTo>
                  <a:pt x="6784" y="14959"/>
                  <a:pt x="6650" y="14746"/>
                  <a:pt x="6797" y="14639"/>
                </a:cubicBezTo>
                <a:cubicBezTo>
                  <a:pt x="6810" y="14640"/>
                  <a:pt x="6823" y="14640"/>
                  <a:pt x="6835" y="14640"/>
                </a:cubicBezTo>
                <a:cubicBezTo>
                  <a:pt x="6919" y="14640"/>
                  <a:pt x="7000" y="14625"/>
                  <a:pt x="7083" y="14604"/>
                </a:cubicBezTo>
                <a:cubicBezTo>
                  <a:pt x="7152" y="14586"/>
                  <a:pt x="7227" y="14601"/>
                  <a:pt x="7213" y="14500"/>
                </a:cubicBezTo>
                <a:cubicBezTo>
                  <a:pt x="7200" y="14416"/>
                  <a:pt x="7123" y="14404"/>
                  <a:pt x="7056" y="14388"/>
                </a:cubicBezTo>
                <a:lnTo>
                  <a:pt x="7043" y="14393"/>
                </a:lnTo>
                <a:cubicBezTo>
                  <a:pt x="7080" y="14316"/>
                  <a:pt x="7142" y="14266"/>
                  <a:pt x="7215" y="14224"/>
                </a:cubicBezTo>
                <a:cubicBezTo>
                  <a:pt x="7220" y="14200"/>
                  <a:pt x="7224" y="14175"/>
                  <a:pt x="7227" y="14151"/>
                </a:cubicBezTo>
                <a:cubicBezTo>
                  <a:pt x="7478" y="14104"/>
                  <a:pt x="7611" y="13923"/>
                  <a:pt x="7717" y="13713"/>
                </a:cubicBezTo>
                <a:cubicBezTo>
                  <a:pt x="7821" y="13675"/>
                  <a:pt x="7836" y="13567"/>
                  <a:pt x="7892" y="13491"/>
                </a:cubicBezTo>
                <a:cubicBezTo>
                  <a:pt x="7929" y="13505"/>
                  <a:pt x="7961" y="13511"/>
                  <a:pt x="7990" y="13511"/>
                </a:cubicBezTo>
                <a:cubicBezTo>
                  <a:pt x="8107" y="13511"/>
                  <a:pt x="8169" y="13411"/>
                  <a:pt x="8228" y="13307"/>
                </a:cubicBezTo>
                <a:cubicBezTo>
                  <a:pt x="8375" y="13228"/>
                  <a:pt x="8408" y="13118"/>
                  <a:pt x="8322" y="12975"/>
                </a:cubicBezTo>
                <a:cubicBezTo>
                  <a:pt x="8495" y="12879"/>
                  <a:pt x="8674" y="12791"/>
                  <a:pt x="8800" y="12629"/>
                </a:cubicBezTo>
                <a:cubicBezTo>
                  <a:pt x="8847" y="12574"/>
                  <a:pt x="8911" y="12556"/>
                  <a:pt x="8979" y="12544"/>
                </a:cubicBezTo>
                <a:cubicBezTo>
                  <a:pt x="9009" y="12602"/>
                  <a:pt x="9050" y="12626"/>
                  <a:pt x="9098" y="12626"/>
                </a:cubicBezTo>
                <a:cubicBezTo>
                  <a:pt x="9123" y="12626"/>
                  <a:pt x="9149" y="12620"/>
                  <a:pt x="9177" y="12609"/>
                </a:cubicBezTo>
                <a:cubicBezTo>
                  <a:pt x="9140" y="12562"/>
                  <a:pt x="9102" y="12517"/>
                  <a:pt x="9065" y="12471"/>
                </a:cubicBezTo>
                <a:cubicBezTo>
                  <a:pt x="9162" y="12311"/>
                  <a:pt x="9358" y="12387"/>
                  <a:pt x="9483" y="12297"/>
                </a:cubicBezTo>
                <a:cubicBezTo>
                  <a:pt x="9486" y="12297"/>
                  <a:pt x="9490" y="12294"/>
                  <a:pt x="9494" y="12290"/>
                </a:cubicBezTo>
                <a:cubicBezTo>
                  <a:pt x="9512" y="12278"/>
                  <a:pt x="9531" y="12266"/>
                  <a:pt x="9548" y="12253"/>
                </a:cubicBezTo>
                <a:cubicBezTo>
                  <a:pt x="9526" y="12240"/>
                  <a:pt x="9504" y="12228"/>
                  <a:pt x="9482" y="12215"/>
                </a:cubicBezTo>
                <a:cubicBezTo>
                  <a:pt x="9316" y="12035"/>
                  <a:pt x="9516" y="11930"/>
                  <a:pt x="9567" y="11795"/>
                </a:cubicBezTo>
                <a:cubicBezTo>
                  <a:pt x="9595" y="11766"/>
                  <a:pt x="9622" y="11737"/>
                  <a:pt x="9650" y="11708"/>
                </a:cubicBezTo>
                <a:lnTo>
                  <a:pt x="9650" y="11707"/>
                </a:lnTo>
                <a:cubicBezTo>
                  <a:pt x="9731" y="11681"/>
                  <a:pt x="9800" y="11641"/>
                  <a:pt x="9828" y="11554"/>
                </a:cubicBezTo>
                <a:lnTo>
                  <a:pt x="9827" y="11551"/>
                </a:lnTo>
                <a:lnTo>
                  <a:pt x="9827" y="11551"/>
                </a:lnTo>
                <a:cubicBezTo>
                  <a:pt x="9892" y="11576"/>
                  <a:pt x="9953" y="11589"/>
                  <a:pt x="10012" y="11589"/>
                </a:cubicBezTo>
                <a:cubicBezTo>
                  <a:pt x="10126" y="11589"/>
                  <a:pt x="10228" y="11540"/>
                  <a:pt x="10318" y="11439"/>
                </a:cubicBezTo>
                <a:cubicBezTo>
                  <a:pt x="10320" y="11500"/>
                  <a:pt x="10321" y="11562"/>
                  <a:pt x="10322" y="11624"/>
                </a:cubicBezTo>
                <a:cubicBezTo>
                  <a:pt x="10392" y="11623"/>
                  <a:pt x="10460" y="11615"/>
                  <a:pt x="10488" y="11535"/>
                </a:cubicBezTo>
                <a:cubicBezTo>
                  <a:pt x="10502" y="11472"/>
                  <a:pt x="10591" y="11421"/>
                  <a:pt x="10543" y="11353"/>
                </a:cubicBezTo>
                <a:cubicBezTo>
                  <a:pt x="10532" y="11337"/>
                  <a:pt x="10520" y="11331"/>
                  <a:pt x="10507" y="11331"/>
                </a:cubicBezTo>
                <a:cubicBezTo>
                  <a:pt x="10475" y="11331"/>
                  <a:pt x="10440" y="11367"/>
                  <a:pt x="10405" y="11373"/>
                </a:cubicBezTo>
                <a:lnTo>
                  <a:pt x="10405" y="11368"/>
                </a:lnTo>
                <a:cubicBezTo>
                  <a:pt x="10404" y="11368"/>
                  <a:pt x="10403" y="11368"/>
                  <a:pt x="10401" y="11369"/>
                </a:cubicBezTo>
                <a:cubicBezTo>
                  <a:pt x="10400" y="11342"/>
                  <a:pt x="10399" y="11313"/>
                  <a:pt x="10397" y="11286"/>
                </a:cubicBezTo>
                <a:cubicBezTo>
                  <a:pt x="10453" y="11227"/>
                  <a:pt x="10510" y="11167"/>
                  <a:pt x="10568" y="11107"/>
                </a:cubicBezTo>
                <a:cubicBezTo>
                  <a:pt x="10599" y="11109"/>
                  <a:pt x="10630" y="11111"/>
                  <a:pt x="10661" y="11113"/>
                </a:cubicBezTo>
                <a:cubicBezTo>
                  <a:pt x="10674" y="11148"/>
                  <a:pt x="10687" y="11163"/>
                  <a:pt x="10698" y="11163"/>
                </a:cubicBezTo>
                <a:cubicBezTo>
                  <a:pt x="10712" y="11163"/>
                  <a:pt x="10724" y="11143"/>
                  <a:pt x="10736" y="11110"/>
                </a:cubicBezTo>
                <a:cubicBezTo>
                  <a:pt x="10894" y="11036"/>
                  <a:pt x="10760" y="10951"/>
                  <a:pt x="10746" y="10871"/>
                </a:cubicBezTo>
                <a:cubicBezTo>
                  <a:pt x="10774" y="10843"/>
                  <a:pt x="10803" y="10815"/>
                  <a:pt x="10831" y="10788"/>
                </a:cubicBezTo>
                <a:cubicBezTo>
                  <a:pt x="10872" y="10800"/>
                  <a:pt x="10906" y="10805"/>
                  <a:pt x="10934" y="10805"/>
                </a:cubicBezTo>
                <a:cubicBezTo>
                  <a:pt x="11141" y="10805"/>
                  <a:pt x="11052" y="10528"/>
                  <a:pt x="11159" y="10436"/>
                </a:cubicBezTo>
                <a:cubicBezTo>
                  <a:pt x="11214" y="10422"/>
                  <a:pt x="11270" y="10393"/>
                  <a:pt x="11276" y="10339"/>
                </a:cubicBezTo>
                <a:cubicBezTo>
                  <a:pt x="11285" y="10266"/>
                  <a:pt x="11208" y="10280"/>
                  <a:pt x="11164" y="10258"/>
                </a:cubicBezTo>
                <a:cubicBezTo>
                  <a:pt x="11164" y="10184"/>
                  <a:pt x="11163" y="10108"/>
                  <a:pt x="11163" y="10032"/>
                </a:cubicBezTo>
                <a:cubicBezTo>
                  <a:pt x="11232" y="9995"/>
                  <a:pt x="11246" y="9935"/>
                  <a:pt x="11234" y="9864"/>
                </a:cubicBezTo>
                <a:cubicBezTo>
                  <a:pt x="11247" y="9809"/>
                  <a:pt x="11258" y="9754"/>
                  <a:pt x="11271" y="9699"/>
                </a:cubicBezTo>
                <a:cubicBezTo>
                  <a:pt x="11294" y="9671"/>
                  <a:pt x="11317" y="9642"/>
                  <a:pt x="11341" y="9613"/>
                </a:cubicBezTo>
                <a:lnTo>
                  <a:pt x="11413" y="9531"/>
                </a:lnTo>
                <a:cubicBezTo>
                  <a:pt x="11501" y="9505"/>
                  <a:pt x="11560" y="9450"/>
                  <a:pt x="11582" y="9361"/>
                </a:cubicBezTo>
                <a:cubicBezTo>
                  <a:pt x="11714" y="9214"/>
                  <a:pt x="11939" y="9158"/>
                  <a:pt x="11997" y="8939"/>
                </a:cubicBezTo>
                <a:cubicBezTo>
                  <a:pt x="12027" y="8913"/>
                  <a:pt x="12057" y="8886"/>
                  <a:pt x="12087" y="8860"/>
                </a:cubicBezTo>
                <a:cubicBezTo>
                  <a:pt x="12343" y="8805"/>
                  <a:pt x="12571" y="8710"/>
                  <a:pt x="12664" y="8436"/>
                </a:cubicBezTo>
                <a:cubicBezTo>
                  <a:pt x="12672" y="8437"/>
                  <a:pt x="12680" y="8437"/>
                  <a:pt x="12688" y="8437"/>
                </a:cubicBezTo>
                <a:cubicBezTo>
                  <a:pt x="12776" y="8437"/>
                  <a:pt x="12847" y="8384"/>
                  <a:pt x="12924" y="8350"/>
                </a:cubicBezTo>
                <a:cubicBezTo>
                  <a:pt x="12968" y="8338"/>
                  <a:pt x="12996" y="8309"/>
                  <a:pt x="13007" y="8265"/>
                </a:cubicBezTo>
                <a:cubicBezTo>
                  <a:pt x="13096" y="8244"/>
                  <a:pt x="13138" y="8174"/>
                  <a:pt x="13177" y="8101"/>
                </a:cubicBezTo>
                <a:cubicBezTo>
                  <a:pt x="13317" y="8101"/>
                  <a:pt x="13303" y="8024"/>
                  <a:pt x="13262" y="7935"/>
                </a:cubicBezTo>
                <a:cubicBezTo>
                  <a:pt x="13370" y="7930"/>
                  <a:pt x="13427" y="7878"/>
                  <a:pt x="13426" y="7766"/>
                </a:cubicBezTo>
                <a:cubicBezTo>
                  <a:pt x="13457" y="7735"/>
                  <a:pt x="13487" y="7706"/>
                  <a:pt x="13518" y="7675"/>
                </a:cubicBezTo>
                <a:cubicBezTo>
                  <a:pt x="13597" y="7646"/>
                  <a:pt x="13655" y="7596"/>
                  <a:pt x="13678" y="7513"/>
                </a:cubicBezTo>
                <a:cubicBezTo>
                  <a:pt x="13741" y="7505"/>
                  <a:pt x="13810" y="7509"/>
                  <a:pt x="13825" y="7422"/>
                </a:cubicBezTo>
                <a:cubicBezTo>
                  <a:pt x="13921" y="7317"/>
                  <a:pt x="14120" y="7301"/>
                  <a:pt x="14105" y="7099"/>
                </a:cubicBezTo>
                <a:cubicBezTo>
                  <a:pt x="14181" y="7036"/>
                  <a:pt x="14252" y="6952"/>
                  <a:pt x="14217" y="6858"/>
                </a:cubicBezTo>
                <a:cubicBezTo>
                  <a:pt x="14198" y="6806"/>
                  <a:pt x="14172" y="6790"/>
                  <a:pt x="14143" y="6790"/>
                </a:cubicBezTo>
                <a:cubicBezTo>
                  <a:pt x="14093" y="6790"/>
                  <a:pt x="14032" y="6840"/>
                  <a:pt x="13981" y="6840"/>
                </a:cubicBezTo>
                <a:cubicBezTo>
                  <a:pt x="13978" y="6840"/>
                  <a:pt x="13975" y="6840"/>
                  <a:pt x="13972" y="6840"/>
                </a:cubicBezTo>
                <a:cubicBezTo>
                  <a:pt x="13931" y="6835"/>
                  <a:pt x="13890" y="6837"/>
                  <a:pt x="13849" y="6836"/>
                </a:cubicBezTo>
                <a:cubicBezTo>
                  <a:pt x="13757" y="6790"/>
                  <a:pt x="13857" y="6728"/>
                  <a:pt x="13835" y="6677"/>
                </a:cubicBezTo>
                <a:cubicBezTo>
                  <a:pt x="13844" y="6650"/>
                  <a:pt x="13848" y="6624"/>
                  <a:pt x="13848" y="6595"/>
                </a:cubicBezTo>
                <a:cubicBezTo>
                  <a:pt x="13876" y="6566"/>
                  <a:pt x="13905" y="6536"/>
                  <a:pt x="13933" y="6506"/>
                </a:cubicBezTo>
                <a:cubicBezTo>
                  <a:pt x="14024" y="6482"/>
                  <a:pt x="14063" y="6409"/>
                  <a:pt x="14097" y="6332"/>
                </a:cubicBezTo>
                <a:cubicBezTo>
                  <a:pt x="14146" y="6332"/>
                  <a:pt x="14173" y="6304"/>
                  <a:pt x="14188" y="6262"/>
                </a:cubicBezTo>
                <a:cubicBezTo>
                  <a:pt x="14251" y="6251"/>
                  <a:pt x="14319" y="6251"/>
                  <a:pt x="14358" y="6187"/>
                </a:cubicBezTo>
                <a:cubicBezTo>
                  <a:pt x="14383" y="6178"/>
                  <a:pt x="14407" y="6172"/>
                  <a:pt x="14432" y="6169"/>
                </a:cubicBezTo>
                <a:lnTo>
                  <a:pt x="14433" y="6169"/>
                </a:lnTo>
                <a:cubicBezTo>
                  <a:pt x="14447" y="6210"/>
                  <a:pt x="14462" y="6230"/>
                  <a:pt x="14475" y="6230"/>
                </a:cubicBezTo>
                <a:cubicBezTo>
                  <a:pt x="14490" y="6230"/>
                  <a:pt x="14503" y="6209"/>
                  <a:pt x="14517" y="6168"/>
                </a:cubicBezTo>
                <a:lnTo>
                  <a:pt x="14521" y="6168"/>
                </a:lnTo>
                <a:cubicBezTo>
                  <a:pt x="14520" y="6168"/>
                  <a:pt x="14520" y="6167"/>
                  <a:pt x="14520" y="6167"/>
                </a:cubicBezTo>
                <a:cubicBezTo>
                  <a:pt x="14645" y="6127"/>
                  <a:pt x="14713" y="6027"/>
                  <a:pt x="14774" y="5920"/>
                </a:cubicBezTo>
                <a:cubicBezTo>
                  <a:pt x="14801" y="5897"/>
                  <a:pt x="14829" y="5874"/>
                  <a:pt x="14856" y="5850"/>
                </a:cubicBezTo>
                <a:cubicBezTo>
                  <a:pt x="14894" y="5866"/>
                  <a:pt x="14932" y="5880"/>
                  <a:pt x="14969" y="5897"/>
                </a:cubicBezTo>
                <a:cubicBezTo>
                  <a:pt x="15000" y="5911"/>
                  <a:pt x="15027" y="5952"/>
                  <a:pt x="15061" y="5952"/>
                </a:cubicBezTo>
                <a:cubicBezTo>
                  <a:pt x="15074" y="5952"/>
                  <a:pt x="15088" y="5946"/>
                  <a:pt x="15104" y="5931"/>
                </a:cubicBezTo>
                <a:cubicBezTo>
                  <a:pt x="15197" y="5840"/>
                  <a:pt x="15061" y="5832"/>
                  <a:pt x="15045" y="5780"/>
                </a:cubicBezTo>
                <a:cubicBezTo>
                  <a:pt x="15034" y="5742"/>
                  <a:pt x="15027" y="5702"/>
                  <a:pt x="15018" y="5663"/>
                </a:cubicBezTo>
                <a:cubicBezTo>
                  <a:pt x="15123" y="5486"/>
                  <a:pt x="15358" y="5444"/>
                  <a:pt x="15445" y="5249"/>
                </a:cubicBezTo>
                <a:cubicBezTo>
                  <a:pt x="15472" y="5248"/>
                  <a:pt x="15499" y="5247"/>
                  <a:pt x="15526" y="5247"/>
                </a:cubicBezTo>
                <a:cubicBezTo>
                  <a:pt x="15575" y="5281"/>
                  <a:pt x="15611" y="5294"/>
                  <a:pt x="15638" y="5294"/>
                </a:cubicBezTo>
                <a:cubicBezTo>
                  <a:pt x="15732" y="5294"/>
                  <a:pt x="15710" y="5123"/>
                  <a:pt x="15774" y="5079"/>
                </a:cubicBezTo>
                <a:cubicBezTo>
                  <a:pt x="15826" y="5061"/>
                  <a:pt x="15854" y="5023"/>
                  <a:pt x="15868" y="4973"/>
                </a:cubicBezTo>
                <a:cubicBezTo>
                  <a:pt x="15949" y="4957"/>
                  <a:pt x="15998" y="4901"/>
                  <a:pt x="16031" y="4830"/>
                </a:cubicBezTo>
                <a:cubicBezTo>
                  <a:pt x="16076" y="4818"/>
                  <a:pt x="16104" y="4789"/>
                  <a:pt x="16117" y="4746"/>
                </a:cubicBezTo>
                <a:cubicBezTo>
                  <a:pt x="16228" y="4697"/>
                  <a:pt x="16267" y="4605"/>
                  <a:pt x="16277" y="4493"/>
                </a:cubicBezTo>
                <a:lnTo>
                  <a:pt x="16282" y="4493"/>
                </a:lnTo>
                <a:cubicBezTo>
                  <a:pt x="16281" y="4492"/>
                  <a:pt x="16280" y="4490"/>
                  <a:pt x="16279" y="4489"/>
                </a:cubicBezTo>
                <a:cubicBezTo>
                  <a:pt x="16333" y="4439"/>
                  <a:pt x="16388" y="4390"/>
                  <a:pt x="16442" y="4342"/>
                </a:cubicBezTo>
                <a:cubicBezTo>
                  <a:pt x="16425" y="4303"/>
                  <a:pt x="16364" y="4298"/>
                  <a:pt x="16369" y="4242"/>
                </a:cubicBezTo>
                <a:cubicBezTo>
                  <a:pt x="16366" y="4217"/>
                  <a:pt x="16366" y="4192"/>
                  <a:pt x="16369" y="4168"/>
                </a:cubicBezTo>
                <a:cubicBezTo>
                  <a:pt x="16374" y="4168"/>
                  <a:pt x="16380" y="4169"/>
                  <a:pt x="16385" y="4169"/>
                </a:cubicBezTo>
                <a:cubicBezTo>
                  <a:pt x="16406" y="4169"/>
                  <a:pt x="16427" y="4165"/>
                  <a:pt x="16447" y="4159"/>
                </a:cubicBezTo>
                <a:cubicBezTo>
                  <a:pt x="16489" y="4178"/>
                  <a:pt x="16530" y="4204"/>
                  <a:pt x="16571" y="4204"/>
                </a:cubicBezTo>
                <a:cubicBezTo>
                  <a:pt x="16598" y="4204"/>
                  <a:pt x="16626" y="4192"/>
                  <a:pt x="16654" y="4158"/>
                </a:cubicBezTo>
                <a:cubicBezTo>
                  <a:pt x="16713" y="4085"/>
                  <a:pt x="16635" y="4043"/>
                  <a:pt x="16616" y="3989"/>
                </a:cubicBezTo>
                <a:cubicBezTo>
                  <a:pt x="16621" y="3962"/>
                  <a:pt x="16625" y="3936"/>
                  <a:pt x="16631" y="3909"/>
                </a:cubicBezTo>
                <a:cubicBezTo>
                  <a:pt x="16781" y="3735"/>
                  <a:pt x="16885" y="3536"/>
                  <a:pt x="16954" y="3318"/>
                </a:cubicBezTo>
                <a:cubicBezTo>
                  <a:pt x="16981" y="3287"/>
                  <a:pt x="17007" y="3257"/>
                  <a:pt x="17032" y="3226"/>
                </a:cubicBezTo>
                <a:cubicBezTo>
                  <a:pt x="17062" y="3202"/>
                  <a:pt x="17091" y="3177"/>
                  <a:pt x="17120" y="3152"/>
                </a:cubicBezTo>
                <a:cubicBezTo>
                  <a:pt x="17166" y="3143"/>
                  <a:pt x="17195" y="3113"/>
                  <a:pt x="17208" y="3068"/>
                </a:cubicBezTo>
                <a:cubicBezTo>
                  <a:pt x="17236" y="3040"/>
                  <a:pt x="17263" y="3013"/>
                  <a:pt x="17292" y="2985"/>
                </a:cubicBezTo>
                <a:lnTo>
                  <a:pt x="17289" y="2985"/>
                </a:lnTo>
                <a:cubicBezTo>
                  <a:pt x="17333" y="2976"/>
                  <a:pt x="17364" y="2951"/>
                  <a:pt x="17377" y="2907"/>
                </a:cubicBezTo>
                <a:cubicBezTo>
                  <a:pt x="17445" y="2901"/>
                  <a:pt x="17509" y="2887"/>
                  <a:pt x="17535" y="2811"/>
                </a:cubicBezTo>
                <a:cubicBezTo>
                  <a:pt x="17564" y="2757"/>
                  <a:pt x="17595" y="2703"/>
                  <a:pt x="17624" y="2648"/>
                </a:cubicBezTo>
                <a:cubicBezTo>
                  <a:pt x="17629" y="2648"/>
                  <a:pt x="17634" y="2643"/>
                  <a:pt x="17639" y="2632"/>
                </a:cubicBezTo>
                <a:cubicBezTo>
                  <a:pt x="17661" y="2608"/>
                  <a:pt x="17683" y="2585"/>
                  <a:pt x="17704" y="2561"/>
                </a:cubicBezTo>
                <a:cubicBezTo>
                  <a:pt x="17827" y="2476"/>
                  <a:pt x="17794" y="2348"/>
                  <a:pt x="17795" y="2230"/>
                </a:cubicBezTo>
                <a:lnTo>
                  <a:pt x="17795" y="2229"/>
                </a:lnTo>
                <a:cubicBezTo>
                  <a:pt x="17839" y="2218"/>
                  <a:pt x="17863" y="2185"/>
                  <a:pt x="17873" y="2142"/>
                </a:cubicBezTo>
                <a:cubicBezTo>
                  <a:pt x="17975" y="2087"/>
                  <a:pt x="17949" y="1985"/>
                  <a:pt x="17963" y="1898"/>
                </a:cubicBezTo>
                <a:cubicBezTo>
                  <a:pt x="18200" y="1737"/>
                  <a:pt x="18217" y="1444"/>
                  <a:pt x="18354" y="1223"/>
                </a:cubicBezTo>
                <a:cubicBezTo>
                  <a:pt x="18396" y="1155"/>
                  <a:pt x="18291" y="1084"/>
                  <a:pt x="18222" y="1037"/>
                </a:cubicBezTo>
                <a:cubicBezTo>
                  <a:pt x="18221" y="1013"/>
                  <a:pt x="18216" y="989"/>
                  <a:pt x="18205" y="967"/>
                </a:cubicBezTo>
                <a:cubicBezTo>
                  <a:pt x="18191" y="633"/>
                  <a:pt x="17918" y="498"/>
                  <a:pt x="17704" y="319"/>
                </a:cubicBezTo>
                <a:cubicBezTo>
                  <a:pt x="17677" y="314"/>
                  <a:pt x="17648" y="307"/>
                  <a:pt x="17621" y="301"/>
                </a:cubicBezTo>
                <a:cubicBezTo>
                  <a:pt x="17549" y="243"/>
                  <a:pt x="17476" y="186"/>
                  <a:pt x="17406" y="128"/>
                </a:cubicBezTo>
                <a:cubicBezTo>
                  <a:pt x="17368" y="97"/>
                  <a:pt x="17343" y="85"/>
                  <a:pt x="17326" y="85"/>
                </a:cubicBezTo>
                <a:cubicBezTo>
                  <a:pt x="17285" y="85"/>
                  <a:pt x="17290" y="154"/>
                  <a:pt x="17285" y="207"/>
                </a:cubicBezTo>
                <a:cubicBezTo>
                  <a:pt x="17130" y="88"/>
                  <a:pt x="16961" y="23"/>
                  <a:pt x="16776" y="23"/>
                </a:cubicBezTo>
                <a:cubicBezTo>
                  <a:pt x="16724" y="23"/>
                  <a:pt x="16671" y="28"/>
                  <a:pt x="16617" y="38"/>
                </a:cubicBezTo>
                <a:cubicBezTo>
                  <a:pt x="16597" y="10"/>
                  <a:pt x="16579" y="1"/>
                  <a:pt x="16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2"/>
          <p:cNvSpPr/>
          <p:nvPr/>
        </p:nvSpPr>
        <p:spPr>
          <a:xfrm rot="1363217">
            <a:off x="720858" y="404478"/>
            <a:ext cx="395328" cy="455127"/>
          </a:xfrm>
          <a:custGeom>
            <a:avLst/>
            <a:gdLst/>
            <a:ahLst/>
            <a:cxnLst/>
            <a:rect l="l" t="t" r="r" b="b"/>
            <a:pathLst>
              <a:path w="14240" h="16394" extrusionOk="0">
                <a:moveTo>
                  <a:pt x="12517" y="14"/>
                </a:moveTo>
                <a:lnTo>
                  <a:pt x="12517" y="14"/>
                </a:lnTo>
                <a:cubicBezTo>
                  <a:pt x="12512" y="22"/>
                  <a:pt x="12506" y="27"/>
                  <a:pt x="12498" y="33"/>
                </a:cubicBezTo>
                <a:cubicBezTo>
                  <a:pt x="12504" y="27"/>
                  <a:pt x="12511" y="21"/>
                  <a:pt x="12517" y="14"/>
                </a:cubicBezTo>
                <a:close/>
                <a:moveTo>
                  <a:pt x="12349" y="181"/>
                </a:moveTo>
                <a:lnTo>
                  <a:pt x="12349" y="184"/>
                </a:lnTo>
                <a:cubicBezTo>
                  <a:pt x="12349" y="184"/>
                  <a:pt x="12349" y="184"/>
                  <a:pt x="12348" y="183"/>
                </a:cubicBezTo>
                <a:cubicBezTo>
                  <a:pt x="12349" y="183"/>
                  <a:pt x="12349" y="182"/>
                  <a:pt x="12349" y="181"/>
                </a:cubicBezTo>
                <a:close/>
                <a:moveTo>
                  <a:pt x="8238" y="4460"/>
                </a:moveTo>
                <a:cubicBezTo>
                  <a:pt x="8228" y="4467"/>
                  <a:pt x="8220" y="4473"/>
                  <a:pt x="8211" y="4478"/>
                </a:cubicBezTo>
                <a:cubicBezTo>
                  <a:pt x="8211" y="4473"/>
                  <a:pt x="8211" y="4467"/>
                  <a:pt x="8211" y="4460"/>
                </a:cubicBezTo>
                <a:close/>
                <a:moveTo>
                  <a:pt x="9502" y="6228"/>
                </a:moveTo>
                <a:lnTo>
                  <a:pt x="9502" y="6228"/>
                </a:lnTo>
                <a:cubicBezTo>
                  <a:pt x="9508" y="6233"/>
                  <a:pt x="9513" y="6238"/>
                  <a:pt x="9518" y="6243"/>
                </a:cubicBezTo>
                <a:cubicBezTo>
                  <a:pt x="9509" y="6242"/>
                  <a:pt x="9502" y="6239"/>
                  <a:pt x="9502" y="6228"/>
                </a:cubicBezTo>
                <a:close/>
                <a:moveTo>
                  <a:pt x="6805" y="8261"/>
                </a:moveTo>
                <a:lnTo>
                  <a:pt x="6805" y="8261"/>
                </a:lnTo>
                <a:cubicBezTo>
                  <a:pt x="6806" y="8316"/>
                  <a:pt x="6789" y="8364"/>
                  <a:pt x="6738" y="8386"/>
                </a:cubicBezTo>
                <a:cubicBezTo>
                  <a:pt x="6758" y="8343"/>
                  <a:pt x="6780" y="8301"/>
                  <a:pt x="6805" y="8261"/>
                </a:cubicBezTo>
                <a:close/>
                <a:moveTo>
                  <a:pt x="3707" y="9651"/>
                </a:moveTo>
                <a:cubicBezTo>
                  <a:pt x="3715" y="9652"/>
                  <a:pt x="3722" y="9654"/>
                  <a:pt x="3722" y="9654"/>
                </a:cubicBezTo>
                <a:cubicBezTo>
                  <a:pt x="3722" y="9654"/>
                  <a:pt x="3715" y="9653"/>
                  <a:pt x="3707" y="9653"/>
                </a:cubicBezTo>
                <a:lnTo>
                  <a:pt x="3707" y="9651"/>
                </a:lnTo>
                <a:close/>
                <a:moveTo>
                  <a:pt x="7341" y="9778"/>
                </a:moveTo>
                <a:cubicBezTo>
                  <a:pt x="7344" y="9785"/>
                  <a:pt x="7348" y="9793"/>
                  <a:pt x="7352" y="9799"/>
                </a:cubicBezTo>
                <a:cubicBezTo>
                  <a:pt x="7326" y="9826"/>
                  <a:pt x="7300" y="9853"/>
                  <a:pt x="7273" y="9878"/>
                </a:cubicBezTo>
                <a:cubicBezTo>
                  <a:pt x="7279" y="9831"/>
                  <a:pt x="7304" y="9801"/>
                  <a:pt x="7341" y="9778"/>
                </a:cubicBezTo>
                <a:close/>
                <a:moveTo>
                  <a:pt x="4210" y="10167"/>
                </a:moveTo>
                <a:cubicBezTo>
                  <a:pt x="4208" y="10169"/>
                  <a:pt x="4207" y="10172"/>
                  <a:pt x="4205" y="10174"/>
                </a:cubicBezTo>
                <a:cubicBezTo>
                  <a:pt x="4205" y="10172"/>
                  <a:pt x="4205" y="10169"/>
                  <a:pt x="4205" y="10167"/>
                </a:cubicBezTo>
                <a:close/>
                <a:moveTo>
                  <a:pt x="6561" y="10669"/>
                </a:moveTo>
                <a:cubicBezTo>
                  <a:pt x="6561" y="10669"/>
                  <a:pt x="6561" y="10670"/>
                  <a:pt x="6561" y="10670"/>
                </a:cubicBezTo>
                <a:lnTo>
                  <a:pt x="6559" y="10670"/>
                </a:lnTo>
                <a:cubicBezTo>
                  <a:pt x="6559" y="10670"/>
                  <a:pt x="6559" y="10670"/>
                  <a:pt x="6561" y="10669"/>
                </a:cubicBezTo>
                <a:close/>
                <a:moveTo>
                  <a:pt x="5132" y="10754"/>
                </a:moveTo>
                <a:cubicBezTo>
                  <a:pt x="5133" y="10763"/>
                  <a:pt x="5134" y="10772"/>
                  <a:pt x="5134" y="10782"/>
                </a:cubicBezTo>
                <a:cubicBezTo>
                  <a:pt x="5124" y="10781"/>
                  <a:pt x="5113" y="10780"/>
                  <a:pt x="5104" y="10778"/>
                </a:cubicBezTo>
                <a:cubicBezTo>
                  <a:pt x="5113" y="10768"/>
                  <a:pt x="5123" y="10761"/>
                  <a:pt x="5132" y="10754"/>
                </a:cubicBezTo>
                <a:close/>
                <a:moveTo>
                  <a:pt x="5348" y="11026"/>
                </a:moveTo>
                <a:lnTo>
                  <a:pt x="5349" y="11027"/>
                </a:lnTo>
                <a:cubicBezTo>
                  <a:pt x="5339" y="11027"/>
                  <a:pt x="5331" y="11026"/>
                  <a:pt x="5320" y="11026"/>
                </a:cubicBezTo>
                <a:close/>
                <a:moveTo>
                  <a:pt x="2862" y="11768"/>
                </a:moveTo>
                <a:lnTo>
                  <a:pt x="2862" y="11768"/>
                </a:lnTo>
                <a:cubicBezTo>
                  <a:pt x="2863" y="11769"/>
                  <a:pt x="2864" y="11770"/>
                  <a:pt x="2866" y="11772"/>
                </a:cubicBezTo>
                <a:lnTo>
                  <a:pt x="2864" y="11772"/>
                </a:lnTo>
                <a:cubicBezTo>
                  <a:pt x="2864" y="11770"/>
                  <a:pt x="2863" y="11769"/>
                  <a:pt x="2862" y="11768"/>
                </a:cubicBezTo>
                <a:close/>
                <a:moveTo>
                  <a:pt x="2880" y="12279"/>
                </a:moveTo>
                <a:cubicBezTo>
                  <a:pt x="2883" y="12284"/>
                  <a:pt x="2888" y="12289"/>
                  <a:pt x="2891" y="12295"/>
                </a:cubicBezTo>
                <a:cubicBezTo>
                  <a:pt x="2887" y="12290"/>
                  <a:pt x="2882" y="12286"/>
                  <a:pt x="2879" y="12281"/>
                </a:cubicBezTo>
                <a:cubicBezTo>
                  <a:pt x="2879" y="12280"/>
                  <a:pt x="2879" y="12280"/>
                  <a:pt x="2880" y="12279"/>
                </a:cubicBezTo>
                <a:close/>
                <a:moveTo>
                  <a:pt x="2609" y="13714"/>
                </a:moveTo>
                <a:lnTo>
                  <a:pt x="2609" y="13714"/>
                </a:lnTo>
                <a:cubicBezTo>
                  <a:pt x="2620" y="13731"/>
                  <a:pt x="2630" y="13751"/>
                  <a:pt x="2642" y="13775"/>
                </a:cubicBezTo>
                <a:lnTo>
                  <a:pt x="2616" y="13775"/>
                </a:lnTo>
                <a:cubicBezTo>
                  <a:pt x="2606" y="13749"/>
                  <a:pt x="2605" y="13730"/>
                  <a:pt x="2609" y="13714"/>
                </a:cubicBezTo>
                <a:close/>
                <a:moveTo>
                  <a:pt x="2028" y="13775"/>
                </a:moveTo>
                <a:cubicBezTo>
                  <a:pt x="2028" y="13776"/>
                  <a:pt x="2029" y="13776"/>
                  <a:pt x="2029" y="13776"/>
                </a:cubicBezTo>
                <a:lnTo>
                  <a:pt x="2028" y="13776"/>
                </a:lnTo>
                <a:lnTo>
                  <a:pt x="2028" y="13775"/>
                </a:lnTo>
                <a:close/>
                <a:moveTo>
                  <a:pt x="3292" y="14614"/>
                </a:moveTo>
                <a:cubicBezTo>
                  <a:pt x="3291" y="14617"/>
                  <a:pt x="3292" y="14619"/>
                  <a:pt x="3291" y="14623"/>
                </a:cubicBezTo>
                <a:cubicBezTo>
                  <a:pt x="3290" y="14620"/>
                  <a:pt x="3287" y="14618"/>
                  <a:pt x="3286" y="14615"/>
                </a:cubicBezTo>
                <a:cubicBezTo>
                  <a:pt x="3288" y="14614"/>
                  <a:pt x="3290" y="14614"/>
                  <a:pt x="3292" y="14614"/>
                </a:cubicBezTo>
                <a:close/>
                <a:moveTo>
                  <a:pt x="1693" y="15369"/>
                </a:moveTo>
                <a:lnTo>
                  <a:pt x="1693" y="15370"/>
                </a:lnTo>
                <a:lnTo>
                  <a:pt x="1691" y="15370"/>
                </a:lnTo>
                <a:cubicBezTo>
                  <a:pt x="1691" y="15369"/>
                  <a:pt x="1691" y="15369"/>
                  <a:pt x="1693" y="15369"/>
                </a:cubicBezTo>
                <a:close/>
                <a:moveTo>
                  <a:pt x="1430" y="15681"/>
                </a:moveTo>
                <a:cubicBezTo>
                  <a:pt x="1433" y="15689"/>
                  <a:pt x="1436" y="15696"/>
                  <a:pt x="1440" y="15706"/>
                </a:cubicBezTo>
                <a:lnTo>
                  <a:pt x="1429" y="15706"/>
                </a:lnTo>
                <a:cubicBezTo>
                  <a:pt x="1429" y="15696"/>
                  <a:pt x="1429" y="15688"/>
                  <a:pt x="1430" y="15681"/>
                </a:cubicBezTo>
                <a:close/>
                <a:moveTo>
                  <a:pt x="12902" y="1"/>
                </a:moveTo>
                <a:cubicBezTo>
                  <a:pt x="12835" y="1"/>
                  <a:pt x="12764" y="8"/>
                  <a:pt x="12690" y="24"/>
                </a:cubicBezTo>
                <a:cubicBezTo>
                  <a:pt x="12661" y="23"/>
                  <a:pt x="12631" y="23"/>
                  <a:pt x="12603" y="22"/>
                </a:cubicBezTo>
                <a:cubicBezTo>
                  <a:pt x="12574" y="20"/>
                  <a:pt x="12546" y="16"/>
                  <a:pt x="12517" y="14"/>
                </a:cubicBezTo>
                <a:cubicBezTo>
                  <a:pt x="12517" y="14"/>
                  <a:pt x="12517" y="14"/>
                  <a:pt x="12517" y="14"/>
                </a:cubicBezTo>
                <a:lnTo>
                  <a:pt x="12517" y="14"/>
                </a:lnTo>
                <a:cubicBezTo>
                  <a:pt x="12490" y="15"/>
                  <a:pt x="12461" y="16"/>
                  <a:pt x="12433" y="19"/>
                </a:cubicBezTo>
                <a:cubicBezTo>
                  <a:pt x="12149" y="32"/>
                  <a:pt x="12068" y="329"/>
                  <a:pt x="11850" y="434"/>
                </a:cubicBezTo>
                <a:cubicBezTo>
                  <a:pt x="11819" y="462"/>
                  <a:pt x="11788" y="488"/>
                  <a:pt x="11757" y="514"/>
                </a:cubicBezTo>
                <a:cubicBezTo>
                  <a:pt x="11712" y="519"/>
                  <a:pt x="11686" y="544"/>
                  <a:pt x="11675" y="587"/>
                </a:cubicBezTo>
                <a:cubicBezTo>
                  <a:pt x="11576" y="601"/>
                  <a:pt x="11504" y="642"/>
                  <a:pt x="11508" y="757"/>
                </a:cubicBezTo>
                <a:cubicBezTo>
                  <a:pt x="11462" y="771"/>
                  <a:pt x="11432" y="800"/>
                  <a:pt x="11419" y="846"/>
                </a:cubicBezTo>
                <a:cubicBezTo>
                  <a:pt x="11354" y="856"/>
                  <a:pt x="11280" y="850"/>
                  <a:pt x="11255" y="935"/>
                </a:cubicBezTo>
                <a:cubicBezTo>
                  <a:pt x="11173" y="968"/>
                  <a:pt x="11131" y="1031"/>
                  <a:pt x="11112" y="1113"/>
                </a:cubicBezTo>
                <a:cubicBezTo>
                  <a:pt x="11074" y="1162"/>
                  <a:pt x="11037" y="1212"/>
                  <a:pt x="10999" y="1260"/>
                </a:cubicBezTo>
                <a:cubicBezTo>
                  <a:pt x="10971" y="1283"/>
                  <a:pt x="10941" y="1305"/>
                  <a:pt x="10913" y="1329"/>
                </a:cubicBezTo>
                <a:cubicBezTo>
                  <a:pt x="10719" y="1529"/>
                  <a:pt x="10525" y="1728"/>
                  <a:pt x="10330" y="1929"/>
                </a:cubicBezTo>
                <a:cubicBezTo>
                  <a:pt x="10303" y="1959"/>
                  <a:pt x="10276" y="1990"/>
                  <a:pt x="10249" y="2021"/>
                </a:cubicBezTo>
                <a:cubicBezTo>
                  <a:pt x="10248" y="2021"/>
                  <a:pt x="10246" y="2022"/>
                  <a:pt x="10245" y="2022"/>
                </a:cubicBezTo>
                <a:cubicBezTo>
                  <a:pt x="10145" y="2086"/>
                  <a:pt x="10045" y="2151"/>
                  <a:pt x="9997" y="2269"/>
                </a:cubicBezTo>
                <a:cubicBezTo>
                  <a:pt x="9918" y="2305"/>
                  <a:pt x="9857" y="2361"/>
                  <a:pt x="9825" y="2446"/>
                </a:cubicBezTo>
                <a:cubicBezTo>
                  <a:pt x="9795" y="2472"/>
                  <a:pt x="9765" y="2497"/>
                  <a:pt x="9736" y="2524"/>
                </a:cubicBezTo>
                <a:cubicBezTo>
                  <a:pt x="9583" y="2590"/>
                  <a:pt x="9469" y="2695"/>
                  <a:pt x="9406" y="2851"/>
                </a:cubicBezTo>
                <a:cubicBezTo>
                  <a:pt x="9336" y="2897"/>
                  <a:pt x="9270" y="2948"/>
                  <a:pt x="9260" y="3041"/>
                </a:cubicBezTo>
                <a:cubicBezTo>
                  <a:pt x="9187" y="3164"/>
                  <a:pt x="9018" y="3208"/>
                  <a:pt x="8993" y="3371"/>
                </a:cubicBezTo>
                <a:cubicBezTo>
                  <a:pt x="8877" y="3479"/>
                  <a:pt x="8685" y="3509"/>
                  <a:pt x="8647" y="3701"/>
                </a:cubicBezTo>
                <a:cubicBezTo>
                  <a:pt x="8469" y="3836"/>
                  <a:pt x="8355" y="4027"/>
                  <a:pt x="8221" y="4201"/>
                </a:cubicBezTo>
                <a:cubicBezTo>
                  <a:pt x="8127" y="4274"/>
                  <a:pt x="8028" y="4341"/>
                  <a:pt x="7986" y="4460"/>
                </a:cubicBezTo>
                <a:cubicBezTo>
                  <a:pt x="7899" y="4514"/>
                  <a:pt x="7826" y="4579"/>
                  <a:pt x="7813" y="4687"/>
                </a:cubicBezTo>
                <a:cubicBezTo>
                  <a:pt x="7764" y="4705"/>
                  <a:pt x="7741" y="4743"/>
                  <a:pt x="7727" y="4790"/>
                </a:cubicBezTo>
                <a:cubicBezTo>
                  <a:pt x="7683" y="4802"/>
                  <a:pt x="7655" y="4830"/>
                  <a:pt x="7644" y="4874"/>
                </a:cubicBezTo>
                <a:cubicBezTo>
                  <a:pt x="7602" y="4888"/>
                  <a:pt x="7573" y="4913"/>
                  <a:pt x="7573" y="4963"/>
                </a:cubicBezTo>
                <a:cubicBezTo>
                  <a:pt x="7562" y="4983"/>
                  <a:pt x="7557" y="5006"/>
                  <a:pt x="7559" y="5029"/>
                </a:cubicBezTo>
                <a:cubicBezTo>
                  <a:pt x="7407" y="5115"/>
                  <a:pt x="7351" y="5287"/>
                  <a:pt x="7228" y="5401"/>
                </a:cubicBezTo>
                <a:cubicBezTo>
                  <a:pt x="7224" y="5401"/>
                  <a:pt x="7220" y="5401"/>
                  <a:pt x="7216" y="5401"/>
                </a:cubicBezTo>
                <a:cubicBezTo>
                  <a:pt x="7175" y="5401"/>
                  <a:pt x="7156" y="5431"/>
                  <a:pt x="7141" y="5467"/>
                </a:cubicBezTo>
                <a:cubicBezTo>
                  <a:pt x="7095" y="5473"/>
                  <a:pt x="7069" y="5499"/>
                  <a:pt x="7058" y="5543"/>
                </a:cubicBezTo>
                <a:cubicBezTo>
                  <a:pt x="6963" y="5593"/>
                  <a:pt x="6897" y="5666"/>
                  <a:pt x="6883" y="5777"/>
                </a:cubicBezTo>
                <a:cubicBezTo>
                  <a:pt x="6748" y="5862"/>
                  <a:pt x="6713" y="6011"/>
                  <a:pt x="6649" y="6141"/>
                </a:cubicBezTo>
                <a:cubicBezTo>
                  <a:pt x="6285" y="6355"/>
                  <a:pt x="6185" y="6791"/>
                  <a:pt x="5883" y="7055"/>
                </a:cubicBezTo>
                <a:lnTo>
                  <a:pt x="5883" y="7054"/>
                </a:lnTo>
                <a:cubicBezTo>
                  <a:pt x="5773" y="7114"/>
                  <a:pt x="5688" y="7200"/>
                  <a:pt x="5631" y="7312"/>
                </a:cubicBezTo>
                <a:cubicBezTo>
                  <a:pt x="5588" y="7326"/>
                  <a:pt x="5561" y="7354"/>
                  <a:pt x="5561" y="7402"/>
                </a:cubicBezTo>
                <a:cubicBezTo>
                  <a:pt x="5416" y="7593"/>
                  <a:pt x="5272" y="7783"/>
                  <a:pt x="5128" y="7974"/>
                </a:cubicBezTo>
                <a:cubicBezTo>
                  <a:pt x="5101" y="8005"/>
                  <a:pt x="5073" y="8034"/>
                  <a:pt x="5046" y="8065"/>
                </a:cubicBezTo>
                <a:cubicBezTo>
                  <a:pt x="4832" y="8190"/>
                  <a:pt x="4696" y="8392"/>
                  <a:pt x="4545" y="8578"/>
                </a:cubicBezTo>
                <a:cubicBezTo>
                  <a:pt x="4498" y="8585"/>
                  <a:pt x="4473" y="8613"/>
                  <a:pt x="4461" y="8657"/>
                </a:cubicBezTo>
                <a:cubicBezTo>
                  <a:pt x="4435" y="8685"/>
                  <a:pt x="4407" y="8712"/>
                  <a:pt x="4380" y="8741"/>
                </a:cubicBezTo>
                <a:lnTo>
                  <a:pt x="4378" y="8743"/>
                </a:lnTo>
                <a:cubicBezTo>
                  <a:pt x="4339" y="8755"/>
                  <a:pt x="4311" y="8775"/>
                  <a:pt x="4312" y="8821"/>
                </a:cubicBezTo>
                <a:cubicBezTo>
                  <a:pt x="4302" y="8848"/>
                  <a:pt x="4292" y="8877"/>
                  <a:pt x="4282" y="8905"/>
                </a:cubicBezTo>
                <a:cubicBezTo>
                  <a:pt x="4239" y="8920"/>
                  <a:pt x="4219" y="8949"/>
                  <a:pt x="4226" y="8995"/>
                </a:cubicBezTo>
                <a:cubicBezTo>
                  <a:pt x="4183" y="9121"/>
                  <a:pt x="4006" y="9108"/>
                  <a:pt x="3971" y="9242"/>
                </a:cubicBezTo>
                <a:cubicBezTo>
                  <a:pt x="3883" y="9360"/>
                  <a:pt x="3796" y="9478"/>
                  <a:pt x="3708" y="9596"/>
                </a:cubicBezTo>
                <a:cubicBezTo>
                  <a:pt x="3664" y="9598"/>
                  <a:pt x="3641" y="9621"/>
                  <a:pt x="3643" y="9666"/>
                </a:cubicBezTo>
                <a:cubicBezTo>
                  <a:pt x="3627" y="9686"/>
                  <a:pt x="3620" y="9709"/>
                  <a:pt x="3618" y="9733"/>
                </a:cubicBezTo>
                <a:cubicBezTo>
                  <a:pt x="3485" y="9810"/>
                  <a:pt x="3450" y="9960"/>
                  <a:pt x="3363" y="10072"/>
                </a:cubicBezTo>
                <a:cubicBezTo>
                  <a:pt x="3029" y="10260"/>
                  <a:pt x="2899" y="10613"/>
                  <a:pt x="2689" y="10902"/>
                </a:cubicBezTo>
                <a:cubicBezTo>
                  <a:pt x="2616" y="10947"/>
                  <a:pt x="2560" y="11007"/>
                  <a:pt x="2526" y="11087"/>
                </a:cubicBezTo>
                <a:cubicBezTo>
                  <a:pt x="2428" y="11141"/>
                  <a:pt x="2419" y="11255"/>
                  <a:pt x="2359" y="11334"/>
                </a:cubicBezTo>
                <a:cubicBezTo>
                  <a:pt x="2261" y="11348"/>
                  <a:pt x="2194" y="11393"/>
                  <a:pt x="2195" y="11503"/>
                </a:cubicBezTo>
                <a:cubicBezTo>
                  <a:pt x="2059" y="11623"/>
                  <a:pt x="1864" y="11698"/>
                  <a:pt x="1873" y="11926"/>
                </a:cubicBezTo>
                <a:cubicBezTo>
                  <a:pt x="1841" y="11961"/>
                  <a:pt x="1811" y="11995"/>
                  <a:pt x="1780" y="12029"/>
                </a:cubicBezTo>
                <a:cubicBezTo>
                  <a:pt x="1705" y="12046"/>
                  <a:pt x="1694" y="12105"/>
                  <a:pt x="1687" y="12167"/>
                </a:cubicBezTo>
                <a:cubicBezTo>
                  <a:pt x="1606" y="12205"/>
                  <a:pt x="1562" y="12275"/>
                  <a:pt x="1525" y="12352"/>
                </a:cubicBezTo>
                <a:cubicBezTo>
                  <a:pt x="1439" y="12377"/>
                  <a:pt x="1385" y="12436"/>
                  <a:pt x="1349" y="12515"/>
                </a:cubicBezTo>
                <a:cubicBezTo>
                  <a:pt x="1305" y="12525"/>
                  <a:pt x="1280" y="12550"/>
                  <a:pt x="1271" y="12593"/>
                </a:cubicBezTo>
                <a:cubicBezTo>
                  <a:pt x="1182" y="12622"/>
                  <a:pt x="1193" y="12700"/>
                  <a:pt x="1184" y="12768"/>
                </a:cubicBezTo>
                <a:cubicBezTo>
                  <a:pt x="1108" y="12790"/>
                  <a:pt x="1101" y="12860"/>
                  <a:pt x="1082" y="12921"/>
                </a:cubicBezTo>
                <a:cubicBezTo>
                  <a:pt x="939" y="13137"/>
                  <a:pt x="647" y="13229"/>
                  <a:pt x="591" y="13516"/>
                </a:cubicBezTo>
                <a:cubicBezTo>
                  <a:pt x="591" y="13517"/>
                  <a:pt x="591" y="13518"/>
                  <a:pt x="591" y="13519"/>
                </a:cubicBezTo>
                <a:cubicBezTo>
                  <a:pt x="547" y="13531"/>
                  <a:pt x="523" y="13561"/>
                  <a:pt x="514" y="13608"/>
                </a:cubicBezTo>
                <a:cubicBezTo>
                  <a:pt x="489" y="13631"/>
                  <a:pt x="464" y="13654"/>
                  <a:pt x="438" y="13676"/>
                </a:cubicBezTo>
                <a:cubicBezTo>
                  <a:pt x="434" y="13680"/>
                  <a:pt x="430" y="13684"/>
                  <a:pt x="427" y="13687"/>
                </a:cubicBezTo>
                <a:cubicBezTo>
                  <a:pt x="344" y="13719"/>
                  <a:pt x="299" y="13780"/>
                  <a:pt x="282" y="13865"/>
                </a:cubicBezTo>
                <a:cubicBezTo>
                  <a:pt x="221" y="14069"/>
                  <a:pt x="64" y="14230"/>
                  <a:pt x="26" y="14445"/>
                </a:cubicBezTo>
                <a:cubicBezTo>
                  <a:pt x="23" y="14502"/>
                  <a:pt x="21" y="14559"/>
                  <a:pt x="17" y="14616"/>
                </a:cubicBezTo>
                <a:cubicBezTo>
                  <a:pt x="1" y="14766"/>
                  <a:pt x="6" y="14911"/>
                  <a:pt x="109" y="15033"/>
                </a:cubicBezTo>
                <a:cubicBezTo>
                  <a:pt x="164" y="15165"/>
                  <a:pt x="202" y="15308"/>
                  <a:pt x="346" y="15379"/>
                </a:cubicBezTo>
                <a:cubicBezTo>
                  <a:pt x="399" y="15481"/>
                  <a:pt x="486" y="15535"/>
                  <a:pt x="597" y="15555"/>
                </a:cubicBezTo>
                <a:cubicBezTo>
                  <a:pt x="626" y="15577"/>
                  <a:pt x="656" y="15599"/>
                  <a:pt x="685" y="15622"/>
                </a:cubicBezTo>
                <a:cubicBezTo>
                  <a:pt x="702" y="15768"/>
                  <a:pt x="771" y="15796"/>
                  <a:pt x="852" y="15796"/>
                </a:cubicBezTo>
                <a:cubicBezTo>
                  <a:pt x="904" y="15796"/>
                  <a:pt x="960" y="15785"/>
                  <a:pt x="1012" y="15785"/>
                </a:cubicBezTo>
                <a:cubicBezTo>
                  <a:pt x="1044" y="15785"/>
                  <a:pt x="1075" y="15789"/>
                  <a:pt x="1101" y="15804"/>
                </a:cubicBezTo>
                <a:cubicBezTo>
                  <a:pt x="1107" y="15857"/>
                  <a:pt x="1113" y="15909"/>
                  <a:pt x="1120" y="15962"/>
                </a:cubicBezTo>
                <a:cubicBezTo>
                  <a:pt x="1100" y="16058"/>
                  <a:pt x="1130" y="16127"/>
                  <a:pt x="1231" y="16127"/>
                </a:cubicBezTo>
                <a:cubicBezTo>
                  <a:pt x="1235" y="16127"/>
                  <a:pt x="1238" y="16127"/>
                  <a:pt x="1242" y="16127"/>
                </a:cubicBezTo>
                <a:cubicBezTo>
                  <a:pt x="1249" y="16126"/>
                  <a:pt x="1256" y="16126"/>
                  <a:pt x="1263" y="16126"/>
                </a:cubicBezTo>
                <a:cubicBezTo>
                  <a:pt x="1358" y="16126"/>
                  <a:pt x="1437" y="16160"/>
                  <a:pt x="1509" y="16220"/>
                </a:cubicBezTo>
                <a:cubicBezTo>
                  <a:pt x="1558" y="16328"/>
                  <a:pt x="1612" y="16394"/>
                  <a:pt x="1678" y="16394"/>
                </a:cubicBezTo>
                <a:cubicBezTo>
                  <a:pt x="1727" y="16394"/>
                  <a:pt x="1782" y="16356"/>
                  <a:pt x="1845" y="16271"/>
                </a:cubicBezTo>
                <a:cubicBezTo>
                  <a:pt x="1868" y="16241"/>
                  <a:pt x="1910" y="16224"/>
                  <a:pt x="1943" y="16201"/>
                </a:cubicBezTo>
                <a:cubicBezTo>
                  <a:pt x="1998" y="16200"/>
                  <a:pt x="2055" y="16197"/>
                  <a:pt x="2111" y="16195"/>
                </a:cubicBezTo>
                <a:cubicBezTo>
                  <a:pt x="2141" y="16193"/>
                  <a:pt x="2169" y="16192"/>
                  <a:pt x="2198" y="16190"/>
                </a:cubicBezTo>
                <a:cubicBezTo>
                  <a:pt x="2253" y="16190"/>
                  <a:pt x="2308" y="16189"/>
                  <a:pt x="2361" y="16189"/>
                </a:cubicBezTo>
                <a:cubicBezTo>
                  <a:pt x="2367" y="16190"/>
                  <a:pt x="2372" y="16190"/>
                  <a:pt x="2378" y="16190"/>
                </a:cubicBezTo>
                <a:cubicBezTo>
                  <a:pt x="2417" y="16190"/>
                  <a:pt x="2441" y="16169"/>
                  <a:pt x="2452" y="16127"/>
                </a:cubicBezTo>
                <a:cubicBezTo>
                  <a:pt x="2478" y="16099"/>
                  <a:pt x="2506" y="16071"/>
                  <a:pt x="2532" y="16042"/>
                </a:cubicBezTo>
                <a:cubicBezTo>
                  <a:pt x="2661" y="15873"/>
                  <a:pt x="2907" y="15877"/>
                  <a:pt x="3034" y="15706"/>
                </a:cubicBezTo>
                <a:cubicBezTo>
                  <a:pt x="3227" y="15657"/>
                  <a:pt x="3286" y="15438"/>
                  <a:pt x="3467" y="15374"/>
                </a:cubicBezTo>
                <a:cubicBezTo>
                  <a:pt x="3518" y="15373"/>
                  <a:pt x="3570" y="15372"/>
                  <a:pt x="3623" y="15370"/>
                </a:cubicBezTo>
                <a:lnTo>
                  <a:pt x="3706" y="15370"/>
                </a:lnTo>
                <a:cubicBezTo>
                  <a:pt x="3735" y="15369"/>
                  <a:pt x="3762" y="15369"/>
                  <a:pt x="3790" y="15369"/>
                </a:cubicBezTo>
                <a:cubicBezTo>
                  <a:pt x="3767" y="15345"/>
                  <a:pt x="3745" y="15321"/>
                  <a:pt x="3723" y="15298"/>
                </a:cubicBezTo>
                <a:cubicBezTo>
                  <a:pt x="3720" y="15292"/>
                  <a:pt x="3715" y="15287"/>
                  <a:pt x="3709" y="15282"/>
                </a:cubicBezTo>
                <a:cubicBezTo>
                  <a:pt x="3648" y="15200"/>
                  <a:pt x="3661" y="15116"/>
                  <a:pt x="3705" y="15032"/>
                </a:cubicBezTo>
                <a:cubicBezTo>
                  <a:pt x="3714" y="14990"/>
                  <a:pt x="3733" y="14956"/>
                  <a:pt x="3777" y="14941"/>
                </a:cubicBezTo>
                <a:cubicBezTo>
                  <a:pt x="3780" y="14941"/>
                  <a:pt x="3783" y="14941"/>
                  <a:pt x="3785" y="14941"/>
                </a:cubicBezTo>
                <a:cubicBezTo>
                  <a:pt x="3826" y="14941"/>
                  <a:pt x="3855" y="14920"/>
                  <a:pt x="3876" y="14882"/>
                </a:cubicBezTo>
                <a:lnTo>
                  <a:pt x="3914" y="14879"/>
                </a:lnTo>
                <a:lnTo>
                  <a:pt x="3953" y="14883"/>
                </a:lnTo>
                <a:cubicBezTo>
                  <a:pt x="3955" y="14934"/>
                  <a:pt x="3957" y="14985"/>
                  <a:pt x="3960" y="15036"/>
                </a:cubicBezTo>
                <a:lnTo>
                  <a:pt x="3959" y="15036"/>
                </a:lnTo>
                <a:cubicBezTo>
                  <a:pt x="3915" y="15045"/>
                  <a:pt x="3888" y="15072"/>
                  <a:pt x="3873" y="15115"/>
                </a:cubicBezTo>
                <a:cubicBezTo>
                  <a:pt x="3810" y="15145"/>
                  <a:pt x="3811" y="15175"/>
                  <a:pt x="3873" y="15206"/>
                </a:cubicBezTo>
                <a:cubicBezTo>
                  <a:pt x="3888" y="15249"/>
                  <a:pt x="3916" y="15276"/>
                  <a:pt x="3961" y="15284"/>
                </a:cubicBezTo>
                <a:cubicBezTo>
                  <a:pt x="4008" y="15276"/>
                  <a:pt x="4035" y="15247"/>
                  <a:pt x="4050" y="15204"/>
                </a:cubicBezTo>
                <a:cubicBezTo>
                  <a:pt x="4090" y="15186"/>
                  <a:pt x="4117" y="15156"/>
                  <a:pt x="4121" y="15111"/>
                </a:cubicBezTo>
                <a:cubicBezTo>
                  <a:pt x="4122" y="15087"/>
                  <a:pt x="4123" y="15062"/>
                  <a:pt x="4123" y="15038"/>
                </a:cubicBezTo>
                <a:lnTo>
                  <a:pt x="4128" y="14872"/>
                </a:lnTo>
                <a:cubicBezTo>
                  <a:pt x="4156" y="14759"/>
                  <a:pt x="4183" y="14645"/>
                  <a:pt x="4210" y="14532"/>
                </a:cubicBezTo>
                <a:lnTo>
                  <a:pt x="4211" y="14533"/>
                </a:lnTo>
                <a:cubicBezTo>
                  <a:pt x="4262" y="14542"/>
                  <a:pt x="4316" y="14543"/>
                  <a:pt x="4363" y="14561"/>
                </a:cubicBezTo>
                <a:cubicBezTo>
                  <a:pt x="4398" y="14574"/>
                  <a:pt x="4432" y="14595"/>
                  <a:pt x="4462" y="14595"/>
                </a:cubicBezTo>
                <a:cubicBezTo>
                  <a:pt x="4486" y="14595"/>
                  <a:pt x="4507" y="14582"/>
                  <a:pt x="4524" y="14541"/>
                </a:cubicBezTo>
                <a:cubicBezTo>
                  <a:pt x="4547" y="14483"/>
                  <a:pt x="4500" y="14440"/>
                  <a:pt x="4455" y="14414"/>
                </a:cubicBezTo>
                <a:cubicBezTo>
                  <a:pt x="4411" y="14387"/>
                  <a:pt x="4358" y="14375"/>
                  <a:pt x="4310" y="14357"/>
                </a:cubicBezTo>
                <a:cubicBezTo>
                  <a:pt x="4310" y="14336"/>
                  <a:pt x="4310" y="14316"/>
                  <a:pt x="4309" y="14296"/>
                </a:cubicBezTo>
                <a:lnTo>
                  <a:pt x="4646" y="13869"/>
                </a:lnTo>
                <a:lnTo>
                  <a:pt x="4621" y="13857"/>
                </a:lnTo>
                <a:lnTo>
                  <a:pt x="4621" y="13856"/>
                </a:lnTo>
                <a:cubicBezTo>
                  <a:pt x="4629" y="13860"/>
                  <a:pt x="4638" y="13864"/>
                  <a:pt x="4646" y="13869"/>
                </a:cubicBezTo>
                <a:cubicBezTo>
                  <a:pt x="4769" y="13740"/>
                  <a:pt x="4947" y="13650"/>
                  <a:pt x="4966" y="13442"/>
                </a:cubicBezTo>
                <a:cubicBezTo>
                  <a:pt x="5120" y="13336"/>
                  <a:pt x="5273" y="13227"/>
                  <a:pt x="5301" y="13020"/>
                </a:cubicBezTo>
                <a:cubicBezTo>
                  <a:pt x="5333" y="12941"/>
                  <a:pt x="5378" y="12868"/>
                  <a:pt x="5461" y="12868"/>
                </a:cubicBezTo>
                <a:cubicBezTo>
                  <a:pt x="5474" y="12868"/>
                  <a:pt x="5488" y="12870"/>
                  <a:pt x="5503" y="12874"/>
                </a:cubicBezTo>
                <a:cubicBezTo>
                  <a:pt x="5530" y="12881"/>
                  <a:pt x="5553" y="12884"/>
                  <a:pt x="5573" y="12884"/>
                </a:cubicBezTo>
                <a:cubicBezTo>
                  <a:pt x="5691" y="12884"/>
                  <a:pt x="5696" y="12775"/>
                  <a:pt x="5714" y="12674"/>
                </a:cubicBezTo>
                <a:cubicBezTo>
                  <a:pt x="5821" y="12613"/>
                  <a:pt x="5843" y="12463"/>
                  <a:pt x="5974" y="12425"/>
                </a:cubicBezTo>
                <a:cubicBezTo>
                  <a:pt x="6082" y="12396"/>
                  <a:pt x="6026" y="12364"/>
                  <a:pt x="5975" y="12333"/>
                </a:cubicBezTo>
                <a:cubicBezTo>
                  <a:pt x="6048" y="12166"/>
                  <a:pt x="6313" y="12164"/>
                  <a:pt x="6316" y="11938"/>
                </a:cubicBezTo>
                <a:cubicBezTo>
                  <a:pt x="6437" y="11928"/>
                  <a:pt x="6439" y="11860"/>
                  <a:pt x="6397" y="11771"/>
                </a:cubicBezTo>
                <a:cubicBezTo>
                  <a:pt x="6357" y="11685"/>
                  <a:pt x="6316" y="11598"/>
                  <a:pt x="6403" y="11514"/>
                </a:cubicBezTo>
                <a:cubicBezTo>
                  <a:pt x="6441" y="11485"/>
                  <a:pt x="6480" y="11476"/>
                  <a:pt x="6519" y="11476"/>
                </a:cubicBezTo>
                <a:cubicBezTo>
                  <a:pt x="6574" y="11476"/>
                  <a:pt x="6630" y="11493"/>
                  <a:pt x="6685" y="11493"/>
                </a:cubicBezTo>
                <a:cubicBezTo>
                  <a:pt x="6700" y="11493"/>
                  <a:pt x="6716" y="11491"/>
                  <a:pt x="6731" y="11488"/>
                </a:cubicBezTo>
                <a:cubicBezTo>
                  <a:pt x="6743" y="11491"/>
                  <a:pt x="6754" y="11492"/>
                  <a:pt x="6763" y="11492"/>
                </a:cubicBezTo>
                <a:cubicBezTo>
                  <a:pt x="6793" y="11492"/>
                  <a:pt x="6807" y="11475"/>
                  <a:pt x="6795" y="11430"/>
                </a:cubicBezTo>
                <a:cubicBezTo>
                  <a:pt x="6747" y="11290"/>
                  <a:pt x="6705" y="11151"/>
                  <a:pt x="6816" y="11019"/>
                </a:cubicBezTo>
                <a:cubicBezTo>
                  <a:pt x="7006" y="10940"/>
                  <a:pt x="7231" y="10910"/>
                  <a:pt x="7303" y="10666"/>
                </a:cubicBezTo>
                <a:cubicBezTo>
                  <a:pt x="7301" y="10666"/>
                  <a:pt x="7300" y="10665"/>
                  <a:pt x="7298" y="10662"/>
                </a:cubicBezTo>
                <a:lnTo>
                  <a:pt x="7298" y="10662"/>
                </a:lnTo>
                <a:cubicBezTo>
                  <a:pt x="7300" y="10664"/>
                  <a:pt x="7301" y="10665"/>
                  <a:pt x="7303" y="10666"/>
                </a:cubicBezTo>
                <a:cubicBezTo>
                  <a:pt x="7315" y="10642"/>
                  <a:pt x="7323" y="10615"/>
                  <a:pt x="7327" y="10589"/>
                </a:cubicBezTo>
                <a:cubicBezTo>
                  <a:pt x="7548" y="10439"/>
                  <a:pt x="7740" y="10266"/>
                  <a:pt x="7818" y="9999"/>
                </a:cubicBezTo>
                <a:cubicBezTo>
                  <a:pt x="8065" y="9814"/>
                  <a:pt x="8123" y="9519"/>
                  <a:pt x="8243" y="9262"/>
                </a:cubicBezTo>
                <a:lnTo>
                  <a:pt x="8404" y="9164"/>
                </a:lnTo>
                <a:cubicBezTo>
                  <a:pt x="8432" y="9187"/>
                  <a:pt x="8455" y="9196"/>
                  <a:pt x="8474" y="9196"/>
                </a:cubicBezTo>
                <a:cubicBezTo>
                  <a:pt x="8529" y="9196"/>
                  <a:pt x="8556" y="9123"/>
                  <a:pt x="8598" y="9089"/>
                </a:cubicBezTo>
                <a:cubicBezTo>
                  <a:pt x="8641" y="9071"/>
                  <a:pt x="8665" y="9040"/>
                  <a:pt x="8669" y="8995"/>
                </a:cubicBezTo>
                <a:cubicBezTo>
                  <a:pt x="8714" y="8980"/>
                  <a:pt x="8731" y="8949"/>
                  <a:pt x="8727" y="8903"/>
                </a:cubicBezTo>
                <a:cubicBezTo>
                  <a:pt x="8733" y="8851"/>
                  <a:pt x="8708" y="8827"/>
                  <a:pt x="8656" y="8827"/>
                </a:cubicBezTo>
                <a:lnTo>
                  <a:pt x="8666" y="8812"/>
                </a:lnTo>
                <a:cubicBezTo>
                  <a:pt x="8666" y="8788"/>
                  <a:pt x="8664" y="8766"/>
                  <a:pt x="8661" y="8743"/>
                </a:cubicBezTo>
                <a:cubicBezTo>
                  <a:pt x="8759" y="8688"/>
                  <a:pt x="8828" y="8614"/>
                  <a:pt x="8831" y="8494"/>
                </a:cubicBezTo>
                <a:cubicBezTo>
                  <a:pt x="8884" y="8490"/>
                  <a:pt x="8937" y="8486"/>
                  <a:pt x="8990" y="8481"/>
                </a:cubicBezTo>
                <a:cubicBezTo>
                  <a:pt x="9047" y="8485"/>
                  <a:pt x="9103" y="8488"/>
                  <a:pt x="9160" y="8492"/>
                </a:cubicBezTo>
                <a:cubicBezTo>
                  <a:pt x="9171" y="8643"/>
                  <a:pt x="9260" y="8672"/>
                  <a:pt x="9368" y="8672"/>
                </a:cubicBezTo>
                <a:cubicBezTo>
                  <a:pt x="9394" y="8672"/>
                  <a:pt x="9422" y="8670"/>
                  <a:pt x="9450" y="8668"/>
                </a:cubicBezTo>
                <a:cubicBezTo>
                  <a:pt x="9381" y="8607"/>
                  <a:pt x="9312" y="8547"/>
                  <a:pt x="9243" y="8487"/>
                </a:cubicBezTo>
                <a:cubicBezTo>
                  <a:pt x="9303" y="8378"/>
                  <a:pt x="9364" y="8269"/>
                  <a:pt x="9425" y="8161"/>
                </a:cubicBezTo>
                <a:cubicBezTo>
                  <a:pt x="9509" y="8192"/>
                  <a:pt x="9559" y="8255"/>
                  <a:pt x="9591" y="8335"/>
                </a:cubicBezTo>
                <a:cubicBezTo>
                  <a:pt x="9589" y="8400"/>
                  <a:pt x="9610" y="8431"/>
                  <a:pt x="9654" y="8431"/>
                </a:cubicBezTo>
                <a:cubicBezTo>
                  <a:pt x="9671" y="8431"/>
                  <a:pt x="9690" y="8427"/>
                  <a:pt x="9712" y="8419"/>
                </a:cubicBezTo>
                <a:cubicBezTo>
                  <a:pt x="9835" y="8377"/>
                  <a:pt x="9768" y="8301"/>
                  <a:pt x="9749" y="8234"/>
                </a:cubicBezTo>
                <a:cubicBezTo>
                  <a:pt x="9778" y="8206"/>
                  <a:pt x="9806" y="8179"/>
                  <a:pt x="9835" y="8151"/>
                </a:cubicBezTo>
                <a:cubicBezTo>
                  <a:pt x="9871" y="8142"/>
                  <a:pt x="9939" y="8133"/>
                  <a:pt x="9938" y="8124"/>
                </a:cubicBezTo>
                <a:cubicBezTo>
                  <a:pt x="9938" y="8079"/>
                  <a:pt x="9916" y="8072"/>
                  <a:pt x="9889" y="8072"/>
                </a:cubicBezTo>
                <a:cubicBezTo>
                  <a:pt x="9877" y="8072"/>
                  <a:pt x="9864" y="8073"/>
                  <a:pt x="9852" y="8073"/>
                </a:cubicBezTo>
                <a:cubicBezTo>
                  <a:pt x="9845" y="8073"/>
                  <a:pt x="9839" y="8073"/>
                  <a:pt x="9833" y="8071"/>
                </a:cubicBezTo>
                <a:cubicBezTo>
                  <a:pt x="9802" y="8012"/>
                  <a:pt x="9772" y="7952"/>
                  <a:pt x="9743" y="7893"/>
                </a:cubicBezTo>
                <a:cubicBezTo>
                  <a:pt x="9812" y="7822"/>
                  <a:pt x="9903" y="7821"/>
                  <a:pt x="9992" y="7812"/>
                </a:cubicBezTo>
                <a:lnTo>
                  <a:pt x="9926" y="7570"/>
                </a:lnTo>
                <a:cubicBezTo>
                  <a:pt x="9953" y="7568"/>
                  <a:pt x="9979" y="7565"/>
                  <a:pt x="10006" y="7561"/>
                </a:cubicBezTo>
                <a:cubicBezTo>
                  <a:pt x="10015" y="7561"/>
                  <a:pt x="10025" y="7562"/>
                  <a:pt x="10035" y="7562"/>
                </a:cubicBezTo>
                <a:cubicBezTo>
                  <a:pt x="10092" y="7562"/>
                  <a:pt x="10143" y="7548"/>
                  <a:pt x="10169" y="7483"/>
                </a:cubicBezTo>
                <a:cubicBezTo>
                  <a:pt x="10224" y="7456"/>
                  <a:pt x="10279" y="7430"/>
                  <a:pt x="10334" y="7402"/>
                </a:cubicBezTo>
                <a:cubicBezTo>
                  <a:pt x="10364" y="7448"/>
                  <a:pt x="10393" y="7474"/>
                  <a:pt x="10421" y="7474"/>
                </a:cubicBezTo>
                <a:cubicBezTo>
                  <a:pt x="10448" y="7474"/>
                  <a:pt x="10474" y="7450"/>
                  <a:pt x="10498" y="7394"/>
                </a:cubicBezTo>
                <a:cubicBezTo>
                  <a:pt x="10498" y="7343"/>
                  <a:pt x="10471" y="7321"/>
                  <a:pt x="10426" y="7313"/>
                </a:cubicBezTo>
                <a:cubicBezTo>
                  <a:pt x="10426" y="7311"/>
                  <a:pt x="10428" y="7308"/>
                  <a:pt x="10428" y="7306"/>
                </a:cubicBezTo>
                <a:cubicBezTo>
                  <a:pt x="10153" y="7184"/>
                  <a:pt x="10289" y="7000"/>
                  <a:pt x="10358" y="6829"/>
                </a:cubicBezTo>
                <a:cubicBezTo>
                  <a:pt x="10379" y="6824"/>
                  <a:pt x="10400" y="6818"/>
                  <a:pt x="10419" y="6807"/>
                </a:cubicBezTo>
                <a:cubicBezTo>
                  <a:pt x="10471" y="6806"/>
                  <a:pt x="10502" y="6783"/>
                  <a:pt x="10507" y="6728"/>
                </a:cubicBezTo>
                <a:cubicBezTo>
                  <a:pt x="10507" y="6729"/>
                  <a:pt x="10507" y="6730"/>
                  <a:pt x="10507" y="6730"/>
                </a:cubicBezTo>
                <a:cubicBezTo>
                  <a:pt x="10608" y="6673"/>
                  <a:pt x="10671" y="6547"/>
                  <a:pt x="10804" y="6547"/>
                </a:cubicBezTo>
                <a:cubicBezTo>
                  <a:pt x="10813" y="6547"/>
                  <a:pt x="10821" y="6548"/>
                  <a:pt x="10830" y="6549"/>
                </a:cubicBezTo>
                <a:lnTo>
                  <a:pt x="10832" y="6551"/>
                </a:lnTo>
                <a:lnTo>
                  <a:pt x="10833" y="6551"/>
                </a:lnTo>
                <a:cubicBezTo>
                  <a:pt x="10833" y="6551"/>
                  <a:pt x="10832" y="6550"/>
                  <a:pt x="10832" y="6550"/>
                </a:cubicBezTo>
                <a:cubicBezTo>
                  <a:pt x="10843" y="6472"/>
                  <a:pt x="10854" y="6393"/>
                  <a:pt x="10865" y="6315"/>
                </a:cubicBezTo>
                <a:cubicBezTo>
                  <a:pt x="10911" y="6224"/>
                  <a:pt x="10957" y="6134"/>
                  <a:pt x="11002" y="6044"/>
                </a:cubicBezTo>
                <a:cubicBezTo>
                  <a:pt x="11232" y="6011"/>
                  <a:pt x="11111" y="5679"/>
                  <a:pt x="11341" y="5647"/>
                </a:cubicBezTo>
                <a:cubicBezTo>
                  <a:pt x="11366" y="5696"/>
                  <a:pt x="11408" y="5716"/>
                  <a:pt x="11448" y="5716"/>
                </a:cubicBezTo>
                <a:cubicBezTo>
                  <a:pt x="11471" y="5716"/>
                  <a:pt x="11493" y="5710"/>
                  <a:pt x="11512" y="5699"/>
                </a:cubicBezTo>
                <a:cubicBezTo>
                  <a:pt x="11600" y="5647"/>
                  <a:pt x="11492" y="5593"/>
                  <a:pt x="11488" y="5536"/>
                </a:cubicBezTo>
                <a:cubicBezTo>
                  <a:pt x="11486" y="5486"/>
                  <a:pt x="11452" y="5437"/>
                  <a:pt x="11432" y="5388"/>
                </a:cubicBezTo>
                <a:lnTo>
                  <a:pt x="11421" y="5378"/>
                </a:lnTo>
                <a:cubicBezTo>
                  <a:pt x="11422" y="5376"/>
                  <a:pt x="11423" y="5375"/>
                  <a:pt x="11424" y="5373"/>
                </a:cubicBezTo>
                <a:cubicBezTo>
                  <a:pt x="11426" y="5378"/>
                  <a:pt x="11430" y="5383"/>
                  <a:pt x="11432" y="5388"/>
                </a:cubicBezTo>
                <a:cubicBezTo>
                  <a:pt x="11704" y="5373"/>
                  <a:pt x="11803" y="5157"/>
                  <a:pt x="11922" y="4964"/>
                </a:cubicBezTo>
                <a:cubicBezTo>
                  <a:pt x="11925" y="4964"/>
                  <a:pt x="11927" y="4964"/>
                  <a:pt x="11930" y="4964"/>
                </a:cubicBezTo>
                <a:cubicBezTo>
                  <a:pt x="12032" y="4964"/>
                  <a:pt x="12099" y="4920"/>
                  <a:pt x="12107" y="4809"/>
                </a:cubicBezTo>
                <a:cubicBezTo>
                  <a:pt x="12118" y="4799"/>
                  <a:pt x="12134" y="4796"/>
                  <a:pt x="12151" y="4796"/>
                </a:cubicBezTo>
                <a:cubicBezTo>
                  <a:pt x="12171" y="4796"/>
                  <a:pt x="12194" y="4800"/>
                  <a:pt x="12214" y="4800"/>
                </a:cubicBezTo>
                <a:cubicBezTo>
                  <a:pt x="12254" y="4800"/>
                  <a:pt x="12286" y="4786"/>
                  <a:pt x="12275" y="4703"/>
                </a:cubicBezTo>
                <a:cubicBezTo>
                  <a:pt x="12301" y="4650"/>
                  <a:pt x="12327" y="4599"/>
                  <a:pt x="12354" y="4546"/>
                </a:cubicBezTo>
                <a:cubicBezTo>
                  <a:pt x="12437" y="4465"/>
                  <a:pt x="12504" y="4376"/>
                  <a:pt x="12492" y="4253"/>
                </a:cubicBezTo>
                <a:cubicBezTo>
                  <a:pt x="12486" y="4251"/>
                  <a:pt x="12481" y="4250"/>
                  <a:pt x="12476" y="4250"/>
                </a:cubicBezTo>
                <a:cubicBezTo>
                  <a:pt x="12418" y="4250"/>
                  <a:pt x="12382" y="4342"/>
                  <a:pt x="12330" y="4342"/>
                </a:cubicBezTo>
                <a:cubicBezTo>
                  <a:pt x="12310" y="4342"/>
                  <a:pt x="12288" y="4328"/>
                  <a:pt x="12261" y="4292"/>
                </a:cubicBezTo>
                <a:cubicBezTo>
                  <a:pt x="12270" y="4271"/>
                  <a:pt x="12277" y="4247"/>
                  <a:pt x="12280" y="4225"/>
                </a:cubicBezTo>
                <a:cubicBezTo>
                  <a:pt x="12321" y="4208"/>
                  <a:pt x="12350" y="4181"/>
                  <a:pt x="12356" y="4134"/>
                </a:cubicBezTo>
                <a:cubicBezTo>
                  <a:pt x="12417" y="4089"/>
                  <a:pt x="12429" y="4024"/>
                  <a:pt x="12431" y="3955"/>
                </a:cubicBezTo>
                <a:cubicBezTo>
                  <a:pt x="12432" y="3956"/>
                  <a:pt x="12434" y="3957"/>
                  <a:pt x="12436" y="3958"/>
                </a:cubicBezTo>
                <a:cubicBezTo>
                  <a:pt x="12436" y="3956"/>
                  <a:pt x="12436" y="3954"/>
                  <a:pt x="12436" y="3952"/>
                </a:cubicBezTo>
                <a:cubicBezTo>
                  <a:pt x="12511" y="3921"/>
                  <a:pt x="12583" y="3887"/>
                  <a:pt x="12593" y="3792"/>
                </a:cubicBezTo>
                <a:cubicBezTo>
                  <a:pt x="12542" y="3704"/>
                  <a:pt x="12410" y="3668"/>
                  <a:pt x="12430" y="3535"/>
                </a:cubicBezTo>
                <a:cubicBezTo>
                  <a:pt x="12427" y="3535"/>
                  <a:pt x="12426" y="3534"/>
                  <a:pt x="12424" y="3532"/>
                </a:cubicBezTo>
                <a:lnTo>
                  <a:pt x="12424" y="3532"/>
                </a:lnTo>
                <a:cubicBezTo>
                  <a:pt x="12426" y="3533"/>
                  <a:pt x="12427" y="3534"/>
                  <a:pt x="12430" y="3535"/>
                </a:cubicBezTo>
                <a:cubicBezTo>
                  <a:pt x="12443" y="3511"/>
                  <a:pt x="12451" y="3485"/>
                  <a:pt x="12454" y="3457"/>
                </a:cubicBezTo>
                <a:cubicBezTo>
                  <a:pt x="12561" y="3341"/>
                  <a:pt x="12747" y="3308"/>
                  <a:pt x="12795" y="3128"/>
                </a:cubicBezTo>
                <a:cubicBezTo>
                  <a:pt x="12841" y="3092"/>
                  <a:pt x="12886" y="3056"/>
                  <a:pt x="12933" y="3020"/>
                </a:cubicBezTo>
                <a:cubicBezTo>
                  <a:pt x="12955" y="3022"/>
                  <a:pt x="12975" y="3023"/>
                  <a:pt x="12994" y="3023"/>
                </a:cubicBezTo>
                <a:cubicBezTo>
                  <a:pt x="13190" y="3023"/>
                  <a:pt x="13230" y="2896"/>
                  <a:pt x="13190" y="2703"/>
                </a:cubicBezTo>
                <a:cubicBezTo>
                  <a:pt x="13201" y="2699"/>
                  <a:pt x="13214" y="2697"/>
                  <a:pt x="13228" y="2697"/>
                </a:cubicBezTo>
                <a:cubicBezTo>
                  <a:pt x="13250" y="2697"/>
                  <a:pt x="13275" y="2701"/>
                  <a:pt x="13297" y="2701"/>
                </a:cubicBezTo>
                <a:cubicBezTo>
                  <a:pt x="13345" y="2701"/>
                  <a:pt x="13383" y="2685"/>
                  <a:pt x="13375" y="2585"/>
                </a:cubicBezTo>
                <a:cubicBezTo>
                  <a:pt x="13361" y="2424"/>
                  <a:pt x="13424" y="2300"/>
                  <a:pt x="13605" y="2277"/>
                </a:cubicBezTo>
                <a:cubicBezTo>
                  <a:pt x="13599" y="2216"/>
                  <a:pt x="13623" y="2148"/>
                  <a:pt x="13561" y="2102"/>
                </a:cubicBezTo>
                <a:cubicBezTo>
                  <a:pt x="13753" y="1863"/>
                  <a:pt x="13845" y="1575"/>
                  <a:pt x="13964" y="1300"/>
                </a:cubicBezTo>
                <a:cubicBezTo>
                  <a:pt x="14029" y="1250"/>
                  <a:pt x="14029" y="1177"/>
                  <a:pt x="14031" y="1105"/>
                </a:cubicBezTo>
                <a:cubicBezTo>
                  <a:pt x="14240" y="848"/>
                  <a:pt x="13934" y="757"/>
                  <a:pt x="13864" y="588"/>
                </a:cubicBezTo>
                <a:cubicBezTo>
                  <a:pt x="13855" y="548"/>
                  <a:pt x="13829" y="522"/>
                  <a:pt x="13788" y="513"/>
                </a:cubicBezTo>
                <a:cubicBezTo>
                  <a:pt x="13546" y="223"/>
                  <a:pt x="13273" y="1"/>
                  <a:pt x="12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2"/>
          <p:cNvSpPr/>
          <p:nvPr/>
        </p:nvSpPr>
        <p:spPr>
          <a:xfrm rot="1363217">
            <a:off x="917408" y="494052"/>
            <a:ext cx="2221" cy="1582"/>
          </a:xfrm>
          <a:custGeom>
            <a:avLst/>
            <a:gdLst/>
            <a:ahLst/>
            <a:cxnLst/>
            <a:rect l="l" t="t" r="r" b="b"/>
            <a:pathLst>
              <a:path w="80" h="57" extrusionOk="0">
                <a:moveTo>
                  <a:pt x="80" y="0"/>
                </a:moveTo>
                <a:lnTo>
                  <a:pt x="80" y="0"/>
                </a:lnTo>
                <a:cubicBezTo>
                  <a:pt x="53" y="9"/>
                  <a:pt x="1" y="3"/>
                  <a:pt x="55" y="56"/>
                </a:cubicBezTo>
                <a:cubicBezTo>
                  <a:pt x="64" y="37"/>
                  <a:pt x="72" y="19"/>
                  <a:pt x="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priola"/>
              <a:buNone/>
              <a:defRPr sz="35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4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6"/>
          <p:cNvSpPr txBox="1">
            <a:spLocks noGrp="1"/>
          </p:cNvSpPr>
          <p:nvPr>
            <p:ph type="ctrTitle"/>
          </p:nvPr>
        </p:nvSpPr>
        <p:spPr>
          <a:xfrm>
            <a:off x="1063550" y="1146850"/>
            <a:ext cx="54000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Tema</a:t>
            </a:r>
            <a:r>
              <a:rPr lang="en-US" dirty="0">
                <a:solidFill>
                  <a:srgbClr val="002060"/>
                </a:solidFill>
                <a:latin typeface="Britannic Bold" pitchFamily="34" charset="0"/>
              </a:rPr>
              <a:t> 4:</a:t>
            </a:r>
            <a:br>
              <a:rPr lang="en-US" dirty="0">
                <a:solidFill>
                  <a:srgbClr val="002060"/>
                </a:solidFill>
                <a:latin typeface="Britannic Bold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Perpaduan</a:t>
            </a:r>
            <a:endParaRPr sz="36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44" name="Google Shape;2044;p36"/>
          <p:cNvSpPr txBox="1">
            <a:spLocks noGrp="1"/>
          </p:cNvSpPr>
          <p:nvPr>
            <p:ph type="subTitle" idx="1"/>
          </p:nvPr>
        </p:nvSpPr>
        <p:spPr>
          <a:xfrm>
            <a:off x="1063550" y="3559577"/>
            <a:ext cx="5400000" cy="44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itchFamily="34" charset="0"/>
              </a:rPr>
              <a:t>Unit 10: Toleransi Kukuhkan Perpaduan</a:t>
            </a:r>
            <a:endParaRPr dirty="0">
              <a:latin typeface="Arial Black" pitchFamily="34" charset="0"/>
            </a:endParaRPr>
          </a:p>
        </p:txBody>
      </p:sp>
      <p:pic>
        <p:nvPicPr>
          <p:cNvPr id="2045" name="Google Shape;20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74" y="589912"/>
            <a:ext cx="2314074" cy="19560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36"/>
          <p:cNvSpPr/>
          <p:nvPr/>
        </p:nvSpPr>
        <p:spPr>
          <a:xfrm>
            <a:off x="6772475" y="607575"/>
            <a:ext cx="160279" cy="212890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6"/>
          <p:cNvSpPr/>
          <p:nvPr/>
        </p:nvSpPr>
        <p:spPr>
          <a:xfrm>
            <a:off x="6992025" y="484150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2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18575">
            <a:off x="6730533" y="2394898"/>
            <a:ext cx="1941747" cy="258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101">
            <a:off x="7536349" y="2904280"/>
            <a:ext cx="870599" cy="232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71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Bantu 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a) Kata Bantu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Aspek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35891"/>
              </p:ext>
            </p:extLst>
          </p:nvPr>
        </p:nvGraphicFramePr>
        <p:xfrm>
          <a:off x="1043608" y="1635646"/>
          <a:ext cx="7128792" cy="2773500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248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Bantu </a:t>
                      </a:r>
                      <a:r>
                        <a:rPr lang="en-US" altLang="zh-CN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Aspek</a:t>
                      </a:r>
                      <a:endParaRPr lang="zh-CN" alt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Contoh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Ayat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masih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Suzi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masih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ingat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saya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sedang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Ibu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sedang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berjoging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di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taman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akan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Johny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datang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sebentar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lagi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telah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Ai Lin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telah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berpindah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sekolah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pernah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Fiza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pernah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melawat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negara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China.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9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Bantu 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b) Kata Bantu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Ragam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3191"/>
              </p:ext>
            </p:extLst>
          </p:nvPr>
        </p:nvGraphicFramePr>
        <p:xfrm>
          <a:off x="1043608" y="1635646"/>
          <a:ext cx="7128792" cy="2316330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248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Bantu </a:t>
                      </a:r>
                      <a:r>
                        <a:rPr lang="en-US" altLang="zh-CN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Ragam</a:t>
                      </a:r>
                      <a:endParaRPr lang="zh-CN" alt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Contoh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Ayat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mungkin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Mereka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mungkin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lambat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sedikit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boleh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Kita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boleh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pergi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Melaka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dengan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bas.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patut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Dia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patut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datang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semalam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dapat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Kiki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dapat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menyiapkan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latihan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itu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dengan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cepat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2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"/>
          <p:cNvSpPr txBox="1">
            <a:spLocks noGrp="1"/>
          </p:cNvSpPr>
          <p:nvPr>
            <p:ph type="title"/>
          </p:nvPr>
        </p:nvSpPr>
        <p:spPr>
          <a:xfrm>
            <a:off x="1520624" y="1779662"/>
            <a:ext cx="6651776" cy="9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Kata Bilangan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5" name="Google Shape;2095;p40"/>
          <p:cNvSpPr txBox="1">
            <a:spLocks noGrp="1"/>
          </p:cNvSpPr>
          <p:nvPr>
            <p:ph type="title" idx="2"/>
          </p:nvPr>
        </p:nvSpPr>
        <p:spPr>
          <a:xfrm>
            <a:off x="1115616" y="91556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03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6" name="Google Shape;2096;p40"/>
          <p:cNvSpPr txBox="1">
            <a:spLocks noGrp="1"/>
          </p:cNvSpPr>
          <p:nvPr>
            <p:ph type="subTitle" idx="1"/>
          </p:nvPr>
        </p:nvSpPr>
        <p:spPr>
          <a:xfrm>
            <a:off x="1547664" y="2643758"/>
            <a:ext cx="5400600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ms-MY" altLang="zh-CN" sz="2400" dirty="0">
                <a:latin typeface="Calibri" pitchFamily="34" charset="0"/>
                <a:ea typeface="Sniglet"/>
                <a:cs typeface="Calibri" pitchFamily="34" charset="0"/>
              </a:rPr>
              <a:t>5.1.4 (xi) Memahami dan menggunakan kata bilangan mengikut konteks.</a:t>
            </a: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</p:txBody>
      </p:sp>
      <p:pic>
        <p:nvPicPr>
          <p:cNvPr id="2097" name="Google Shape;20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900" y="2797423"/>
            <a:ext cx="2339752" cy="2283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17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Bilangan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7775810" cy="1784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Bilangan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menghitung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sesuatu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Jenis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Bilangan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Google Shape;450;p41"/>
          <p:cNvSpPr/>
          <p:nvPr/>
        </p:nvSpPr>
        <p:spPr>
          <a:xfrm>
            <a:off x="683568" y="3086736"/>
            <a:ext cx="2383745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Kata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Bilangan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6" name="Google Shape;450;p41"/>
          <p:cNvSpPr/>
          <p:nvPr/>
        </p:nvSpPr>
        <p:spPr>
          <a:xfrm>
            <a:off x="3779912" y="3131146"/>
            <a:ext cx="5040560" cy="45469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Menunjukkan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himpunan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.</a:t>
            </a:r>
          </a:p>
        </p:txBody>
      </p:sp>
      <p:sp>
        <p:nvSpPr>
          <p:cNvPr id="27" name="Google Shape;450;p41"/>
          <p:cNvSpPr/>
          <p:nvPr/>
        </p:nvSpPr>
        <p:spPr>
          <a:xfrm>
            <a:off x="3779912" y="3626868"/>
            <a:ext cx="5040560" cy="45469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Membawa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maksud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pecahan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.</a:t>
            </a:r>
          </a:p>
        </p:txBody>
      </p:sp>
      <p:cxnSp>
        <p:nvCxnSpPr>
          <p:cNvPr id="3" name="Straight Arrow Connector 2"/>
          <p:cNvCxnSpPr>
            <a:stCxn id="24" idx="3"/>
            <a:endCxn id="26" idx="1"/>
          </p:cNvCxnSpPr>
          <p:nvPr/>
        </p:nvCxnSpPr>
        <p:spPr>
          <a:xfrm>
            <a:off x="3067313" y="3315581"/>
            <a:ext cx="712599" cy="42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>
            <a:off x="3067313" y="3315581"/>
            <a:ext cx="712599" cy="538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9" name="Google Shape;450;p41"/>
          <p:cNvSpPr/>
          <p:nvPr/>
        </p:nvSpPr>
        <p:spPr>
          <a:xfrm>
            <a:off x="3779912" y="2139702"/>
            <a:ext cx="5040560" cy="45469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Menunjukkan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jumlah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yang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tentu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sifatnya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.</a:t>
            </a:r>
          </a:p>
        </p:txBody>
      </p:sp>
      <p:sp>
        <p:nvSpPr>
          <p:cNvPr id="30" name="Google Shape;450;p41"/>
          <p:cNvSpPr/>
          <p:nvPr/>
        </p:nvSpPr>
        <p:spPr>
          <a:xfrm>
            <a:off x="3779912" y="2635424"/>
            <a:ext cx="5040560" cy="45469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Menunjukkan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bilangan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tidak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tentu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.</a:t>
            </a:r>
          </a:p>
        </p:txBody>
      </p:sp>
      <p:sp>
        <p:nvSpPr>
          <p:cNvPr id="31" name="Google Shape;450;p41"/>
          <p:cNvSpPr/>
          <p:nvPr/>
        </p:nvSpPr>
        <p:spPr>
          <a:xfrm>
            <a:off x="3779912" y="4122591"/>
            <a:ext cx="5040560" cy="45469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Menunjukkan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kedudukan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.</a:t>
            </a:r>
          </a:p>
        </p:txBody>
      </p:sp>
      <p:cxnSp>
        <p:nvCxnSpPr>
          <p:cNvPr id="37" name="Straight Arrow Connector 36"/>
          <p:cNvCxnSpPr>
            <a:stCxn id="24" idx="3"/>
            <a:endCxn id="31" idx="1"/>
          </p:cNvCxnSpPr>
          <p:nvPr/>
        </p:nvCxnSpPr>
        <p:spPr>
          <a:xfrm>
            <a:off x="3067313" y="3315581"/>
            <a:ext cx="712599" cy="1034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24" idx="3"/>
            <a:endCxn id="30" idx="1"/>
          </p:cNvCxnSpPr>
          <p:nvPr/>
        </p:nvCxnSpPr>
        <p:spPr>
          <a:xfrm flipV="1">
            <a:off x="3067313" y="2862772"/>
            <a:ext cx="712599" cy="45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24" idx="3"/>
            <a:endCxn id="29" idx="1"/>
          </p:cNvCxnSpPr>
          <p:nvPr/>
        </p:nvCxnSpPr>
        <p:spPr>
          <a:xfrm flipV="1">
            <a:off x="3067313" y="2367050"/>
            <a:ext cx="712599" cy="948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629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Bilangan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40778"/>
              </p:ext>
            </p:extLst>
          </p:nvPr>
        </p:nvGraphicFramePr>
        <p:xfrm>
          <a:off x="712144" y="1246173"/>
          <a:ext cx="7964312" cy="2837745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30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Jenis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Bilangan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Contoh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Bilangan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jumlah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 yang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tentu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Calibri" pitchFamily="34" charset="0"/>
                        <a:ea typeface="Capriola"/>
                        <a:cs typeface="Calibri" pitchFamily="34" charset="0"/>
                        <a:sym typeface="Capriol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satu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dua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tiga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empat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dua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puluh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tiga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puluh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bilangan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tidak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tentu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Calibri" pitchFamily="34" charset="0"/>
                        <a:ea typeface="Capriola"/>
                        <a:cs typeface="Calibri" pitchFamily="34" charset="0"/>
                        <a:sym typeface="Capriol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beberapa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seluruh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sesetengah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semua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himpunan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Calibri" pitchFamily="34" charset="0"/>
                        <a:ea typeface="Capriola"/>
                        <a:cs typeface="Calibri" pitchFamily="34" charset="0"/>
                        <a:sym typeface="Capriol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kedua-dua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keempat-empat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berpuluh-puluh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pecahan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Calibri" pitchFamily="34" charset="0"/>
                        <a:ea typeface="Capriola"/>
                        <a:cs typeface="Calibri" pitchFamily="34" charset="0"/>
                        <a:sym typeface="Capriol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setengah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separuh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sepertiga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suku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2060"/>
                          </a:solidFill>
                          <a:latin typeface="Calibri" pitchFamily="34" charset="0"/>
                          <a:ea typeface="Capriola"/>
                          <a:cs typeface="Calibri" pitchFamily="34" charset="0"/>
                          <a:sym typeface="Capriola"/>
                        </a:rPr>
                        <a:t>kedudukan</a:t>
                      </a:r>
                      <a:endParaRPr lang="en-US" altLang="zh-CN" sz="1800" dirty="0">
                        <a:solidFill>
                          <a:srgbClr val="002060"/>
                        </a:solidFill>
                        <a:latin typeface="Calibri" pitchFamily="34" charset="0"/>
                        <a:ea typeface="Capriola"/>
                        <a:cs typeface="Calibri" pitchFamily="34" charset="0"/>
                        <a:sym typeface="Capriol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pertama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kedua</a:t>
                      </a:r>
                      <a:r>
                        <a:rPr lang="en-MY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, </a:t>
                      </a:r>
                      <a:r>
                        <a:rPr lang="en-MY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kesepuluh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25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6"/>
          <p:cNvSpPr txBox="1">
            <a:spLocks noGrp="1"/>
          </p:cNvSpPr>
          <p:nvPr>
            <p:ph type="ctrTitle"/>
          </p:nvPr>
        </p:nvSpPr>
        <p:spPr>
          <a:xfrm>
            <a:off x="1063550" y="1146850"/>
            <a:ext cx="54000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Tema</a:t>
            </a:r>
            <a:r>
              <a:rPr lang="en-US" dirty="0">
                <a:solidFill>
                  <a:srgbClr val="002060"/>
                </a:solidFill>
                <a:latin typeface="Britannic Bold" pitchFamily="34" charset="0"/>
              </a:rPr>
              <a:t> 4:</a:t>
            </a:r>
            <a:br>
              <a:rPr lang="en-US" dirty="0">
                <a:solidFill>
                  <a:srgbClr val="002060"/>
                </a:solidFill>
                <a:latin typeface="Britannic Bold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Perpaduan</a:t>
            </a:r>
            <a:endParaRPr sz="36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44" name="Google Shape;2044;p36"/>
          <p:cNvSpPr txBox="1">
            <a:spLocks noGrp="1"/>
          </p:cNvSpPr>
          <p:nvPr>
            <p:ph type="subTitle" idx="1"/>
          </p:nvPr>
        </p:nvSpPr>
        <p:spPr>
          <a:xfrm>
            <a:off x="1063550" y="3559577"/>
            <a:ext cx="5400000" cy="44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itchFamily="34" charset="0"/>
              </a:rPr>
              <a:t>Unit 11: Hormat-menghormati Budaya Kita</a:t>
            </a:r>
            <a:endParaRPr dirty="0">
              <a:latin typeface="Arial Black" pitchFamily="34" charset="0"/>
            </a:endParaRPr>
          </a:p>
        </p:txBody>
      </p:sp>
      <p:pic>
        <p:nvPicPr>
          <p:cNvPr id="2045" name="Google Shape;20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74" y="589912"/>
            <a:ext cx="2314074" cy="19560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36"/>
          <p:cNvSpPr/>
          <p:nvPr/>
        </p:nvSpPr>
        <p:spPr>
          <a:xfrm>
            <a:off x="6772475" y="607575"/>
            <a:ext cx="160279" cy="212890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8" name="Google Shape;2048;p36"/>
          <p:cNvSpPr/>
          <p:nvPr/>
        </p:nvSpPr>
        <p:spPr>
          <a:xfrm>
            <a:off x="6992025" y="484150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2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18575">
            <a:off x="6730533" y="2394898"/>
            <a:ext cx="1941747" cy="258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101">
            <a:off x="7536349" y="2904280"/>
            <a:ext cx="870599" cy="232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3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4"/>
          <p:cNvGrpSpPr/>
          <p:nvPr/>
        </p:nvGrpSpPr>
        <p:grpSpPr>
          <a:xfrm>
            <a:off x="893625" y="1932163"/>
            <a:ext cx="3722575" cy="343800"/>
            <a:chOff x="893625" y="1932163"/>
            <a:chExt cx="3722575" cy="343800"/>
          </a:xfrm>
        </p:grpSpPr>
        <p:cxnSp>
          <p:nvCxnSpPr>
            <p:cNvPr id="654" name="Google Shape;654;p44"/>
            <p:cNvCxnSpPr/>
            <p:nvPr/>
          </p:nvCxnSpPr>
          <p:spPr>
            <a:xfrm>
              <a:off x="893625" y="2104063"/>
              <a:ext cx="36726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5" name="Google Shape;655;p44"/>
            <p:cNvSpPr/>
            <p:nvPr/>
          </p:nvSpPr>
          <p:spPr>
            <a:xfrm>
              <a:off x="4272400" y="1932163"/>
              <a:ext cx="343800" cy="3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329400" y="1989163"/>
              <a:ext cx="229800" cy="229800"/>
            </a:xfrm>
            <a:prstGeom prst="star4">
              <a:avLst>
                <a:gd name="adj" fmla="val 179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1293769" y="555526"/>
            <a:ext cx="6556462" cy="67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altLang="zh-CN" sz="4000" dirty="0">
                <a:solidFill>
                  <a:srgbClr val="002060"/>
                </a:solidFill>
                <a:latin typeface="Britannic Bold" pitchFamily="34" charset="0"/>
              </a:rPr>
              <a:t>Objektif Pembelajaran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658" name="Google Shape;658;p44"/>
          <p:cNvSpPr txBox="1">
            <a:spLocks noGrp="1"/>
          </p:cNvSpPr>
          <p:nvPr>
            <p:ph type="body" idx="1"/>
          </p:nvPr>
        </p:nvSpPr>
        <p:spPr>
          <a:xfrm>
            <a:off x="827583" y="1851670"/>
            <a:ext cx="7704857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  <a:buFont typeface="Sniglet"/>
              <a:buNone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sepuluh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awalan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  <a:endParaRPr lang="ms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</p:txBody>
      </p:sp>
      <p:sp>
        <p:nvSpPr>
          <p:cNvPr id="102" name="Google Shape;658;p44"/>
          <p:cNvSpPr txBox="1">
            <a:spLocks/>
          </p:cNvSpPr>
          <p:nvPr/>
        </p:nvSpPr>
        <p:spPr>
          <a:xfrm>
            <a:off x="1418002" y="1131590"/>
            <a:ext cx="6307997" cy="87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Sniglet"/>
              <a:buChar char="★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A9D6"/>
              </a:buClr>
              <a:buSzPts val="1200"/>
              <a:buFont typeface="Sniglet"/>
              <a:buNone/>
              <a:tabLst/>
              <a:defRPr/>
            </a:pP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Pada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akhir</a:t>
            </a: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pengajaran</a:t>
            </a: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 dan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pembelajaran</a:t>
            </a:r>
            <a:r>
              <a:rPr kumimoji="0" lang="es-E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Poppins"/>
              </a:rPr>
              <a:t>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3625" y="1707654"/>
            <a:ext cx="7437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oogle Shape;20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448" y="3407072"/>
            <a:ext cx="1038552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32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644" y="1844417"/>
            <a:ext cx="527312" cy="511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99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1"/>
          <p:cNvSpPr/>
          <p:nvPr/>
        </p:nvSpPr>
        <p:spPr>
          <a:xfrm>
            <a:off x="497325" y="1042337"/>
            <a:ext cx="809333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6;p41"/>
          <p:cNvSpPr/>
          <p:nvPr/>
        </p:nvSpPr>
        <p:spPr>
          <a:xfrm>
            <a:off x="458284" y="960672"/>
            <a:ext cx="369300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EF8E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Google Shape;450;p41"/>
          <p:cNvSpPr/>
          <p:nvPr/>
        </p:nvSpPr>
        <p:spPr>
          <a:xfrm>
            <a:off x="1082180" y="1347614"/>
            <a:ext cx="4730360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1;p41"/>
          <p:cNvSpPr txBox="1">
            <a:spLocks noGrp="1"/>
          </p:cNvSpPr>
          <p:nvPr>
            <p:ph type="title"/>
          </p:nvPr>
        </p:nvSpPr>
        <p:spPr>
          <a:xfrm>
            <a:off x="713225" y="62753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Isi Kandungan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12" name="Google Shape;452;p41"/>
          <p:cNvSpPr txBox="1">
            <a:spLocks/>
          </p:cNvSpPr>
          <p:nvPr/>
        </p:nvSpPr>
        <p:spPr>
          <a:xfrm>
            <a:off x="1170113" y="1347614"/>
            <a:ext cx="4971172" cy="428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5.2.1 (ii)</a:t>
            </a:r>
            <a:endParaRPr kumimoji="0" lang="en-MY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453;p41"/>
          <p:cNvSpPr txBox="1">
            <a:spLocks noGrp="1"/>
          </p:cNvSpPr>
          <p:nvPr>
            <p:ph type="subTitle" idx="1"/>
          </p:nvPr>
        </p:nvSpPr>
        <p:spPr>
          <a:xfrm>
            <a:off x="1043609" y="1819368"/>
            <a:ext cx="7492468" cy="1184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dan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awalan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</p:txBody>
      </p:sp>
      <p:sp>
        <p:nvSpPr>
          <p:cNvPr id="14" name="Google Shape;461;p41"/>
          <p:cNvSpPr txBox="1">
            <a:spLocks/>
          </p:cNvSpPr>
          <p:nvPr/>
        </p:nvSpPr>
        <p:spPr>
          <a:xfrm>
            <a:off x="539552" y="1077768"/>
            <a:ext cx="7497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itchFamily="34" charset="0"/>
                <a:ea typeface="Capriola"/>
                <a:cs typeface="Capriola"/>
                <a:sym typeface="Capriola"/>
              </a:rPr>
              <a:t>1</a:t>
            </a:r>
          </a:p>
        </p:txBody>
      </p:sp>
      <p:pic>
        <p:nvPicPr>
          <p:cNvPr id="117" name="Google Shape;2112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70089" y="3331536"/>
            <a:ext cx="2171275" cy="1701588"/>
          </a:xfrm>
          <a:prstGeom prst="rect">
            <a:avLst/>
          </a:prstGeom>
        </p:spPr>
      </p:pic>
      <p:sp>
        <p:nvSpPr>
          <p:cNvPr id="125" name="Google Shape;446;p41"/>
          <p:cNvSpPr/>
          <p:nvPr/>
        </p:nvSpPr>
        <p:spPr>
          <a:xfrm>
            <a:off x="467543" y="2139702"/>
            <a:ext cx="380389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EF8E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47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Berimbuhan Awalan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467544" y="950913"/>
            <a:ext cx="8352730" cy="114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Perkataan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mempunyai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hadapan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iaitu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-, se- dan di-.</a:t>
            </a: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27584" y="2211710"/>
          <a:ext cx="7955372" cy="2367726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205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Imbuhan</a:t>
                      </a:r>
                      <a:r>
                        <a:rPr lang="en-US" sz="2000" b="1" i="0" u="none" strike="noStrike" cap="none" baseline="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baseline="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Awalan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Dasar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Berimbuhan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Awalan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surai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surai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duduk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pen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duduk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minta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minta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ter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senyum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ter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senyum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59832" y="3003798"/>
            <a:ext cx="576064" cy="1387511"/>
            <a:chOff x="2987824" y="3003798"/>
            <a:chExt cx="720080" cy="138751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987824" y="300379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87824" y="4391309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87824" y="3466302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87824" y="392880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20072" y="3003798"/>
            <a:ext cx="576064" cy="1387511"/>
            <a:chOff x="2987824" y="3003798"/>
            <a:chExt cx="720080" cy="138751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87824" y="300379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987824" y="4391309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987824" y="3466302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87824" y="392880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84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6"/>
          <p:cNvSpPr txBox="1">
            <a:spLocks noGrp="1"/>
          </p:cNvSpPr>
          <p:nvPr>
            <p:ph type="ctrTitle"/>
          </p:nvPr>
        </p:nvSpPr>
        <p:spPr>
          <a:xfrm>
            <a:off x="1063550" y="1146850"/>
            <a:ext cx="54000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Tema</a:t>
            </a:r>
            <a:r>
              <a:rPr lang="en-US" dirty="0">
                <a:solidFill>
                  <a:srgbClr val="002060"/>
                </a:solidFill>
                <a:latin typeface="Britannic Bold" pitchFamily="34" charset="0"/>
              </a:rPr>
              <a:t> 4:</a:t>
            </a:r>
            <a:br>
              <a:rPr lang="en-US" dirty="0">
                <a:solidFill>
                  <a:srgbClr val="002060"/>
                </a:solidFill>
                <a:latin typeface="Britannic Bold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Britannic Bold" pitchFamily="34" charset="0"/>
              </a:rPr>
              <a:t>Perpaduan</a:t>
            </a:r>
            <a:endParaRPr sz="36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44" name="Google Shape;2044;p36"/>
          <p:cNvSpPr txBox="1">
            <a:spLocks noGrp="1"/>
          </p:cNvSpPr>
          <p:nvPr>
            <p:ph type="subTitle" idx="1"/>
          </p:nvPr>
        </p:nvSpPr>
        <p:spPr>
          <a:xfrm>
            <a:off x="1063550" y="3559577"/>
            <a:ext cx="5400000" cy="44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itchFamily="34" charset="0"/>
              </a:rPr>
              <a:t>Unit 12: Kerjasama Asas Kesejahteraan</a:t>
            </a:r>
            <a:endParaRPr dirty="0">
              <a:latin typeface="Arial Black" pitchFamily="34" charset="0"/>
            </a:endParaRPr>
          </a:p>
        </p:txBody>
      </p:sp>
      <p:pic>
        <p:nvPicPr>
          <p:cNvPr id="2045" name="Google Shape;20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74" y="589912"/>
            <a:ext cx="2314074" cy="19560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36"/>
          <p:cNvSpPr/>
          <p:nvPr/>
        </p:nvSpPr>
        <p:spPr>
          <a:xfrm>
            <a:off x="6772475" y="607575"/>
            <a:ext cx="160279" cy="212890"/>
          </a:xfrm>
          <a:custGeom>
            <a:avLst/>
            <a:gdLst/>
            <a:ahLst/>
            <a:cxnLst/>
            <a:rect l="l" t="t" r="r" b="b"/>
            <a:pathLst>
              <a:path w="7988" h="10610" extrusionOk="0">
                <a:moveTo>
                  <a:pt x="4277" y="1089"/>
                </a:moveTo>
                <a:cubicBezTo>
                  <a:pt x="4284" y="1097"/>
                  <a:pt x="4301" y="1109"/>
                  <a:pt x="4299" y="1112"/>
                </a:cubicBezTo>
                <a:cubicBezTo>
                  <a:pt x="4292" y="1127"/>
                  <a:pt x="4283" y="1134"/>
                  <a:pt x="4276" y="1134"/>
                </a:cubicBezTo>
                <a:cubicBezTo>
                  <a:pt x="4268" y="1134"/>
                  <a:pt x="4260" y="1126"/>
                  <a:pt x="4254" y="1109"/>
                </a:cubicBezTo>
                <a:cubicBezTo>
                  <a:pt x="4252" y="1106"/>
                  <a:pt x="4269" y="1096"/>
                  <a:pt x="4277" y="1089"/>
                </a:cubicBezTo>
                <a:close/>
                <a:moveTo>
                  <a:pt x="3732" y="1160"/>
                </a:moveTo>
                <a:cubicBezTo>
                  <a:pt x="3732" y="1160"/>
                  <a:pt x="3732" y="1160"/>
                  <a:pt x="3733" y="1160"/>
                </a:cubicBezTo>
                <a:cubicBezTo>
                  <a:pt x="3741" y="1160"/>
                  <a:pt x="3749" y="1173"/>
                  <a:pt x="3757" y="1182"/>
                </a:cubicBezTo>
                <a:cubicBezTo>
                  <a:pt x="3749" y="1188"/>
                  <a:pt x="3739" y="1196"/>
                  <a:pt x="3730" y="1203"/>
                </a:cubicBezTo>
                <a:cubicBezTo>
                  <a:pt x="3722" y="1195"/>
                  <a:pt x="3715" y="1187"/>
                  <a:pt x="3706" y="1179"/>
                </a:cubicBezTo>
                <a:cubicBezTo>
                  <a:pt x="3715" y="1173"/>
                  <a:pt x="3724" y="1160"/>
                  <a:pt x="3732" y="1160"/>
                </a:cubicBezTo>
                <a:close/>
                <a:moveTo>
                  <a:pt x="4346" y="3679"/>
                </a:moveTo>
                <a:cubicBezTo>
                  <a:pt x="4352" y="3686"/>
                  <a:pt x="4365" y="3694"/>
                  <a:pt x="4364" y="3702"/>
                </a:cubicBezTo>
                <a:cubicBezTo>
                  <a:pt x="4364" y="3709"/>
                  <a:pt x="4350" y="3716"/>
                  <a:pt x="4342" y="3723"/>
                </a:cubicBezTo>
                <a:cubicBezTo>
                  <a:pt x="4336" y="3716"/>
                  <a:pt x="4325" y="3707"/>
                  <a:pt x="4326" y="3700"/>
                </a:cubicBezTo>
                <a:cubicBezTo>
                  <a:pt x="4326" y="3691"/>
                  <a:pt x="4338" y="3685"/>
                  <a:pt x="4346" y="3679"/>
                </a:cubicBezTo>
                <a:close/>
                <a:moveTo>
                  <a:pt x="3667" y="3748"/>
                </a:moveTo>
                <a:cubicBezTo>
                  <a:pt x="3670" y="3748"/>
                  <a:pt x="3679" y="3762"/>
                  <a:pt x="3683" y="3768"/>
                </a:cubicBezTo>
                <a:cubicBezTo>
                  <a:pt x="3677" y="3776"/>
                  <a:pt x="3667" y="3790"/>
                  <a:pt x="3663" y="3790"/>
                </a:cubicBezTo>
                <a:cubicBezTo>
                  <a:pt x="3663" y="3790"/>
                  <a:pt x="3663" y="3790"/>
                  <a:pt x="3663" y="3790"/>
                </a:cubicBezTo>
                <a:cubicBezTo>
                  <a:pt x="3635" y="3775"/>
                  <a:pt x="3636" y="3759"/>
                  <a:pt x="3666" y="3748"/>
                </a:cubicBezTo>
                <a:cubicBezTo>
                  <a:pt x="3666" y="3748"/>
                  <a:pt x="3667" y="3748"/>
                  <a:pt x="3667" y="3748"/>
                </a:cubicBezTo>
                <a:close/>
                <a:moveTo>
                  <a:pt x="4822" y="4425"/>
                </a:moveTo>
                <a:cubicBezTo>
                  <a:pt x="4830" y="4434"/>
                  <a:pt x="4846" y="4447"/>
                  <a:pt x="4843" y="4450"/>
                </a:cubicBezTo>
                <a:cubicBezTo>
                  <a:pt x="4836" y="4466"/>
                  <a:pt x="4828" y="4474"/>
                  <a:pt x="4821" y="4474"/>
                </a:cubicBezTo>
                <a:cubicBezTo>
                  <a:pt x="4813" y="4474"/>
                  <a:pt x="4805" y="4465"/>
                  <a:pt x="4799" y="4448"/>
                </a:cubicBezTo>
                <a:cubicBezTo>
                  <a:pt x="4798" y="4443"/>
                  <a:pt x="4815" y="4433"/>
                  <a:pt x="4822" y="4425"/>
                </a:cubicBezTo>
                <a:close/>
                <a:moveTo>
                  <a:pt x="3188" y="4494"/>
                </a:moveTo>
                <a:cubicBezTo>
                  <a:pt x="3196" y="4502"/>
                  <a:pt x="3202" y="4512"/>
                  <a:pt x="3210" y="4520"/>
                </a:cubicBezTo>
                <a:cubicBezTo>
                  <a:pt x="3202" y="4528"/>
                  <a:pt x="3194" y="4535"/>
                  <a:pt x="3185" y="4543"/>
                </a:cubicBezTo>
                <a:cubicBezTo>
                  <a:pt x="3179" y="4534"/>
                  <a:pt x="3164" y="4525"/>
                  <a:pt x="3165" y="4518"/>
                </a:cubicBezTo>
                <a:cubicBezTo>
                  <a:pt x="3166" y="4509"/>
                  <a:pt x="3180" y="4502"/>
                  <a:pt x="3188" y="4494"/>
                </a:cubicBezTo>
                <a:close/>
                <a:moveTo>
                  <a:pt x="4962" y="6339"/>
                </a:moveTo>
                <a:cubicBezTo>
                  <a:pt x="4965" y="6339"/>
                  <a:pt x="4972" y="6353"/>
                  <a:pt x="4979" y="6360"/>
                </a:cubicBezTo>
                <a:cubicBezTo>
                  <a:pt x="4972" y="6366"/>
                  <a:pt x="4962" y="6377"/>
                  <a:pt x="4958" y="6377"/>
                </a:cubicBezTo>
                <a:cubicBezTo>
                  <a:pt x="4958" y="6377"/>
                  <a:pt x="4958" y="6377"/>
                  <a:pt x="4957" y="6377"/>
                </a:cubicBezTo>
                <a:cubicBezTo>
                  <a:pt x="4930" y="6363"/>
                  <a:pt x="4931" y="6348"/>
                  <a:pt x="4962" y="6339"/>
                </a:cubicBezTo>
                <a:close/>
                <a:moveTo>
                  <a:pt x="3051" y="6405"/>
                </a:moveTo>
                <a:cubicBezTo>
                  <a:pt x="3058" y="6413"/>
                  <a:pt x="3070" y="6423"/>
                  <a:pt x="3069" y="6426"/>
                </a:cubicBezTo>
                <a:cubicBezTo>
                  <a:pt x="3063" y="6440"/>
                  <a:pt x="3056" y="6447"/>
                  <a:pt x="3050" y="6447"/>
                </a:cubicBezTo>
                <a:cubicBezTo>
                  <a:pt x="3043" y="6447"/>
                  <a:pt x="3037" y="6439"/>
                  <a:pt x="3032" y="6423"/>
                </a:cubicBezTo>
                <a:cubicBezTo>
                  <a:pt x="3031" y="6420"/>
                  <a:pt x="3045" y="6412"/>
                  <a:pt x="3051" y="6405"/>
                </a:cubicBezTo>
                <a:close/>
                <a:moveTo>
                  <a:pt x="4610" y="7285"/>
                </a:moveTo>
                <a:lnTo>
                  <a:pt x="4610" y="7285"/>
                </a:lnTo>
                <a:cubicBezTo>
                  <a:pt x="4668" y="7388"/>
                  <a:pt x="4634" y="7403"/>
                  <a:pt x="4557" y="7403"/>
                </a:cubicBezTo>
                <a:cubicBezTo>
                  <a:pt x="4541" y="7403"/>
                  <a:pt x="4524" y="7403"/>
                  <a:pt x="4505" y="7402"/>
                </a:cubicBezTo>
                <a:cubicBezTo>
                  <a:pt x="4552" y="7349"/>
                  <a:pt x="4581" y="7319"/>
                  <a:pt x="4610" y="7285"/>
                </a:cubicBezTo>
                <a:close/>
                <a:moveTo>
                  <a:pt x="3339" y="7306"/>
                </a:moveTo>
                <a:lnTo>
                  <a:pt x="3339" y="7306"/>
                </a:lnTo>
                <a:cubicBezTo>
                  <a:pt x="3421" y="7382"/>
                  <a:pt x="3451" y="7411"/>
                  <a:pt x="3484" y="7441"/>
                </a:cubicBezTo>
                <a:cubicBezTo>
                  <a:pt x="3449" y="7462"/>
                  <a:pt x="3425" y="7471"/>
                  <a:pt x="3408" y="7471"/>
                </a:cubicBezTo>
                <a:cubicBezTo>
                  <a:pt x="3360" y="7471"/>
                  <a:pt x="3367" y="7397"/>
                  <a:pt x="3339" y="7306"/>
                </a:cubicBezTo>
                <a:close/>
                <a:moveTo>
                  <a:pt x="4614" y="7912"/>
                </a:moveTo>
                <a:cubicBezTo>
                  <a:pt x="4643" y="7912"/>
                  <a:pt x="4646" y="7934"/>
                  <a:pt x="4649" y="7956"/>
                </a:cubicBezTo>
                <a:lnTo>
                  <a:pt x="4649" y="7956"/>
                </a:lnTo>
                <a:cubicBezTo>
                  <a:pt x="4625" y="7951"/>
                  <a:pt x="4601" y="7947"/>
                  <a:pt x="4605" y="7913"/>
                </a:cubicBezTo>
                <a:cubicBezTo>
                  <a:pt x="4608" y="7912"/>
                  <a:pt x="4612" y="7912"/>
                  <a:pt x="4614" y="7912"/>
                </a:cubicBezTo>
                <a:close/>
                <a:moveTo>
                  <a:pt x="3393" y="7981"/>
                </a:moveTo>
                <a:cubicBezTo>
                  <a:pt x="3396" y="7981"/>
                  <a:pt x="3399" y="7981"/>
                  <a:pt x="3403" y="7981"/>
                </a:cubicBezTo>
                <a:cubicBezTo>
                  <a:pt x="3409" y="8018"/>
                  <a:pt x="3383" y="8019"/>
                  <a:pt x="3360" y="8024"/>
                </a:cubicBezTo>
                <a:lnTo>
                  <a:pt x="3360" y="8024"/>
                </a:lnTo>
                <a:cubicBezTo>
                  <a:pt x="3362" y="8001"/>
                  <a:pt x="3365" y="7981"/>
                  <a:pt x="3393" y="7981"/>
                </a:cubicBezTo>
                <a:close/>
                <a:moveTo>
                  <a:pt x="4415" y="8924"/>
                </a:moveTo>
                <a:cubicBezTo>
                  <a:pt x="4423" y="8925"/>
                  <a:pt x="4430" y="8936"/>
                  <a:pt x="4436" y="8942"/>
                </a:cubicBezTo>
                <a:cubicBezTo>
                  <a:pt x="4433" y="8950"/>
                  <a:pt x="4430" y="8956"/>
                  <a:pt x="4427" y="8961"/>
                </a:cubicBezTo>
                <a:cubicBezTo>
                  <a:pt x="4415" y="8955"/>
                  <a:pt x="4405" y="8949"/>
                  <a:pt x="4394" y="8942"/>
                </a:cubicBezTo>
                <a:cubicBezTo>
                  <a:pt x="4402" y="8936"/>
                  <a:pt x="4409" y="8924"/>
                  <a:pt x="4415" y="8924"/>
                </a:cubicBezTo>
                <a:close/>
                <a:moveTo>
                  <a:pt x="3594" y="8993"/>
                </a:moveTo>
                <a:cubicBezTo>
                  <a:pt x="3594" y="8993"/>
                  <a:pt x="3594" y="8993"/>
                  <a:pt x="3595" y="8993"/>
                </a:cubicBezTo>
                <a:cubicBezTo>
                  <a:pt x="3602" y="8993"/>
                  <a:pt x="3608" y="9004"/>
                  <a:pt x="3615" y="9012"/>
                </a:cubicBezTo>
                <a:cubicBezTo>
                  <a:pt x="3610" y="9018"/>
                  <a:pt x="3606" y="9024"/>
                  <a:pt x="3602" y="9031"/>
                </a:cubicBezTo>
                <a:cubicBezTo>
                  <a:pt x="3592" y="9023"/>
                  <a:pt x="3583" y="9016"/>
                  <a:pt x="3572" y="9009"/>
                </a:cubicBezTo>
                <a:cubicBezTo>
                  <a:pt x="3579" y="9004"/>
                  <a:pt x="3588" y="8993"/>
                  <a:pt x="3594" y="8993"/>
                </a:cubicBezTo>
                <a:close/>
                <a:moveTo>
                  <a:pt x="4167" y="8"/>
                </a:moveTo>
                <a:cubicBezTo>
                  <a:pt x="4047" y="37"/>
                  <a:pt x="3916" y="0"/>
                  <a:pt x="3797" y="128"/>
                </a:cubicBezTo>
                <a:cubicBezTo>
                  <a:pt x="3740" y="222"/>
                  <a:pt x="3680" y="350"/>
                  <a:pt x="3696" y="504"/>
                </a:cubicBezTo>
                <a:cubicBezTo>
                  <a:pt x="3710" y="639"/>
                  <a:pt x="3695" y="780"/>
                  <a:pt x="3675" y="909"/>
                </a:cubicBezTo>
                <a:cubicBezTo>
                  <a:pt x="3624" y="1249"/>
                  <a:pt x="3551" y="1586"/>
                  <a:pt x="3558" y="1934"/>
                </a:cubicBezTo>
                <a:cubicBezTo>
                  <a:pt x="3559" y="2043"/>
                  <a:pt x="3566" y="2151"/>
                  <a:pt x="3519" y="2265"/>
                </a:cubicBezTo>
                <a:cubicBezTo>
                  <a:pt x="3459" y="2410"/>
                  <a:pt x="3474" y="2572"/>
                  <a:pt x="3546" y="2696"/>
                </a:cubicBezTo>
                <a:cubicBezTo>
                  <a:pt x="3429" y="3182"/>
                  <a:pt x="3359" y="3665"/>
                  <a:pt x="3157" y="4006"/>
                </a:cubicBezTo>
                <a:cubicBezTo>
                  <a:pt x="2759" y="4407"/>
                  <a:pt x="2353" y="4627"/>
                  <a:pt x="1916" y="4822"/>
                </a:cubicBezTo>
                <a:cubicBezTo>
                  <a:pt x="1886" y="4805"/>
                  <a:pt x="1848" y="4784"/>
                  <a:pt x="1808" y="4762"/>
                </a:cubicBezTo>
                <a:cubicBezTo>
                  <a:pt x="1676" y="4829"/>
                  <a:pt x="1510" y="4819"/>
                  <a:pt x="1416" y="4950"/>
                </a:cubicBezTo>
                <a:cubicBezTo>
                  <a:pt x="1360" y="4902"/>
                  <a:pt x="1305" y="4884"/>
                  <a:pt x="1253" y="4884"/>
                </a:cubicBezTo>
                <a:cubicBezTo>
                  <a:pt x="1215" y="4884"/>
                  <a:pt x="1178" y="4894"/>
                  <a:pt x="1143" y="4909"/>
                </a:cubicBezTo>
                <a:cubicBezTo>
                  <a:pt x="940" y="4993"/>
                  <a:pt x="729" y="5026"/>
                  <a:pt x="514" y="5026"/>
                </a:cubicBezTo>
                <a:cubicBezTo>
                  <a:pt x="495" y="5026"/>
                  <a:pt x="476" y="5026"/>
                  <a:pt x="456" y="5026"/>
                </a:cubicBezTo>
                <a:cubicBezTo>
                  <a:pt x="449" y="5025"/>
                  <a:pt x="441" y="5025"/>
                  <a:pt x="434" y="5025"/>
                </a:cubicBezTo>
                <a:cubicBezTo>
                  <a:pt x="303" y="5025"/>
                  <a:pt x="190" y="5060"/>
                  <a:pt x="90" y="5146"/>
                </a:cubicBezTo>
                <a:cubicBezTo>
                  <a:pt x="90" y="5215"/>
                  <a:pt x="1" y="5252"/>
                  <a:pt x="26" y="5332"/>
                </a:cubicBezTo>
                <a:cubicBezTo>
                  <a:pt x="216" y="5525"/>
                  <a:pt x="371" y="5639"/>
                  <a:pt x="535" y="5639"/>
                </a:cubicBezTo>
                <a:cubicBezTo>
                  <a:pt x="564" y="5639"/>
                  <a:pt x="593" y="5635"/>
                  <a:pt x="623" y="5628"/>
                </a:cubicBezTo>
                <a:cubicBezTo>
                  <a:pt x="646" y="5622"/>
                  <a:pt x="667" y="5620"/>
                  <a:pt x="688" y="5620"/>
                </a:cubicBezTo>
                <a:cubicBezTo>
                  <a:pt x="755" y="5620"/>
                  <a:pt x="811" y="5645"/>
                  <a:pt x="874" y="5645"/>
                </a:cubicBezTo>
                <a:cubicBezTo>
                  <a:pt x="881" y="5645"/>
                  <a:pt x="889" y="5645"/>
                  <a:pt x="896" y="5644"/>
                </a:cubicBezTo>
                <a:cubicBezTo>
                  <a:pt x="905" y="5643"/>
                  <a:pt x="913" y="5642"/>
                  <a:pt x="921" y="5642"/>
                </a:cubicBezTo>
                <a:cubicBezTo>
                  <a:pt x="1014" y="5642"/>
                  <a:pt x="1098" y="5693"/>
                  <a:pt x="1184" y="5706"/>
                </a:cubicBezTo>
                <a:cubicBezTo>
                  <a:pt x="1285" y="5719"/>
                  <a:pt x="1367" y="5786"/>
                  <a:pt x="1473" y="5786"/>
                </a:cubicBezTo>
                <a:cubicBezTo>
                  <a:pt x="1484" y="5786"/>
                  <a:pt x="1495" y="5785"/>
                  <a:pt x="1506" y="5784"/>
                </a:cubicBezTo>
                <a:cubicBezTo>
                  <a:pt x="1529" y="5781"/>
                  <a:pt x="1552" y="5780"/>
                  <a:pt x="1575" y="5780"/>
                </a:cubicBezTo>
                <a:cubicBezTo>
                  <a:pt x="1765" y="5780"/>
                  <a:pt x="1931" y="5880"/>
                  <a:pt x="2093" y="5978"/>
                </a:cubicBezTo>
                <a:cubicBezTo>
                  <a:pt x="2328" y="6123"/>
                  <a:pt x="2560" y="6273"/>
                  <a:pt x="2807" y="6430"/>
                </a:cubicBezTo>
                <a:cubicBezTo>
                  <a:pt x="2801" y="6502"/>
                  <a:pt x="2834" y="6568"/>
                  <a:pt x="2880" y="6635"/>
                </a:cubicBezTo>
                <a:cubicBezTo>
                  <a:pt x="2980" y="6780"/>
                  <a:pt x="3107" y="6925"/>
                  <a:pt x="3141" y="7089"/>
                </a:cubicBezTo>
                <a:cubicBezTo>
                  <a:pt x="3198" y="7367"/>
                  <a:pt x="3335" y="7635"/>
                  <a:pt x="3291" y="7933"/>
                </a:cubicBezTo>
                <a:cubicBezTo>
                  <a:pt x="3284" y="7982"/>
                  <a:pt x="3304" y="8017"/>
                  <a:pt x="3354" y="8029"/>
                </a:cubicBezTo>
                <a:lnTo>
                  <a:pt x="3354" y="8029"/>
                </a:lnTo>
                <a:cubicBezTo>
                  <a:pt x="3294" y="8240"/>
                  <a:pt x="3384" y="8421"/>
                  <a:pt x="3474" y="8611"/>
                </a:cubicBezTo>
                <a:cubicBezTo>
                  <a:pt x="3466" y="8651"/>
                  <a:pt x="3400" y="8689"/>
                  <a:pt x="3448" y="8751"/>
                </a:cubicBezTo>
                <a:cubicBezTo>
                  <a:pt x="3468" y="8787"/>
                  <a:pt x="3533" y="8763"/>
                  <a:pt x="3543" y="8821"/>
                </a:cubicBezTo>
                <a:cubicBezTo>
                  <a:pt x="3508" y="8862"/>
                  <a:pt x="3473" y="8905"/>
                  <a:pt x="3437" y="8949"/>
                </a:cubicBezTo>
                <a:cubicBezTo>
                  <a:pt x="3571" y="9085"/>
                  <a:pt x="3493" y="9293"/>
                  <a:pt x="3613" y="9427"/>
                </a:cubicBezTo>
                <a:cubicBezTo>
                  <a:pt x="3454" y="9628"/>
                  <a:pt x="3739" y="9844"/>
                  <a:pt x="3573" y="10035"/>
                </a:cubicBezTo>
                <a:cubicBezTo>
                  <a:pt x="3615" y="10087"/>
                  <a:pt x="3657" y="10138"/>
                  <a:pt x="3688" y="10179"/>
                </a:cubicBezTo>
                <a:cubicBezTo>
                  <a:pt x="3694" y="10283"/>
                  <a:pt x="3698" y="10371"/>
                  <a:pt x="3701" y="10433"/>
                </a:cubicBezTo>
                <a:cubicBezTo>
                  <a:pt x="3770" y="10508"/>
                  <a:pt x="3815" y="10557"/>
                  <a:pt x="3835" y="10578"/>
                </a:cubicBezTo>
                <a:cubicBezTo>
                  <a:pt x="3933" y="10592"/>
                  <a:pt x="3999" y="10601"/>
                  <a:pt x="4056" y="10610"/>
                </a:cubicBezTo>
                <a:cubicBezTo>
                  <a:pt x="4329" y="10471"/>
                  <a:pt x="4278" y="10159"/>
                  <a:pt x="4415" y="9948"/>
                </a:cubicBezTo>
                <a:cubicBezTo>
                  <a:pt x="4383" y="9877"/>
                  <a:pt x="4347" y="9797"/>
                  <a:pt x="4308" y="9709"/>
                </a:cubicBezTo>
                <a:cubicBezTo>
                  <a:pt x="4412" y="9602"/>
                  <a:pt x="4526" y="9497"/>
                  <a:pt x="4396" y="9345"/>
                </a:cubicBezTo>
                <a:cubicBezTo>
                  <a:pt x="4520" y="9200"/>
                  <a:pt x="4451" y="9000"/>
                  <a:pt x="4566" y="8869"/>
                </a:cubicBezTo>
                <a:cubicBezTo>
                  <a:pt x="4523" y="8820"/>
                  <a:pt x="4493" y="8786"/>
                  <a:pt x="4456" y="8744"/>
                </a:cubicBezTo>
                <a:cubicBezTo>
                  <a:pt x="4486" y="8699"/>
                  <a:pt x="4567" y="8717"/>
                  <a:pt x="4576" y="8634"/>
                </a:cubicBezTo>
                <a:cubicBezTo>
                  <a:pt x="4566" y="8610"/>
                  <a:pt x="4549" y="8571"/>
                  <a:pt x="4543" y="8556"/>
                </a:cubicBezTo>
                <a:cubicBezTo>
                  <a:pt x="4611" y="8349"/>
                  <a:pt x="4725" y="8174"/>
                  <a:pt x="4655" y="7960"/>
                </a:cubicBezTo>
                <a:lnTo>
                  <a:pt x="4655" y="7960"/>
                </a:lnTo>
                <a:cubicBezTo>
                  <a:pt x="4704" y="7949"/>
                  <a:pt x="4721" y="7914"/>
                  <a:pt x="4719" y="7865"/>
                </a:cubicBezTo>
                <a:cubicBezTo>
                  <a:pt x="4702" y="7421"/>
                  <a:pt x="4851" y="7022"/>
                  <a:pt x="5067" y="6646"/>
                </a:cubicBezTo>
                <a:cubicBezTo>
                  <a:pt x="5126" y="6542"/>
                  <a:pt x="5219" y="6458"/>
                  <a:pt x="5219" y="6362"/>
                </a:cubicBezTo>
                <a:cubicBezTo>
                  <a:pt x="5284" y="6317"/>
                  <a:pt x="5320" y="6290"/>
                  <a:pt x="5357" y="6267"/>
                </a:cubicBezTo>
                <a:cubicBezTo>
                  <a:pt x="5656" y="6081"/>
                  <a:pt x="5926" y="5834"/>
                  <a:pt x="6277" y="5756"/>
                </a:cubicBezTo>
                <a:cubicBezTo>
                  <a:pt x="6544" y="5695"/>
                  <a:pt x="6811" y="5635"/>
                  <a:pt x="7079" y="5578"/>
                </a:cubicBezTo>
                <a:cubicBezTo>
                  <a:pt x="7139" y="5566"/>
                  <a:pt x="7206" y="5532"/>
                  <a:pt x="7262" y="5532"/>
                </a:cubicBezTo>
                <a:cubicBezTo>
                  <a:pt x="7273" y="5532"/>
                  <a:pt x="7283" y="5534"/>
                  <a:pt x="7293" y="5536"/>
                </a:cubicBezTo>
                <a:cubicBezTo>
                  <a:pt x="7353" y="5553"/>
                  <a:pt x="7410" y="5561"/>
                  <a:pt x="7463" y="5561"/>
                </a:cubicBezTo>
                <a:cubicBezTo>
                  <a:pt x="7665" y="5561"/>
                  <a:pt x="7821" y="5449"/>
                  <a:pt x="7962" y="5289"/>
                </a:cubicBezTo>
                <a:cubicBezTo>
                  <a:pt x="7975" y="5273"/>
                  <a:pt x="7978" y="5249"/>
                  <a:pt x="7988" y="5224"/>
                </a:cubicBezTo>
                <a:cubicBezTo>
                  <a:pt x="7959" y="5169"/>
                  <a:pt x="7930" y="5110"/>
                  <a:pt x="7899" y="5051"/>
                </a:cubicBezTo>
                <a:cubicBezTo>
                  <a:pt x="7803" y="5008"/>
                  <a:pt x="7714" y="4956"/>
                  <a:pt x="7599" y="4956"/>
                </a:cubicBezTo>
                <a:cubicBezTo>
                  <a:pt x="7595" y="4956"/>
                  <a:pt x="7590" y="4956"/>
                  <a:pt x="7586" y="4956"/>
                </a:cubicBezTo>
                <a:cubicBezTo>
                  <a:pt x="7556" y="4957"/>
                  <a:pt x="7526" y="4958"/>
                  <a:pt x="7496" y="4958"/>
                </a:cubicBezTo>
                <a:cubicBezTo>
                  <a:pt x="7281" y="4958"/>
                  <a:pt x="7069" y="4926"/>
                  <a:pt x="6866" y="4840"/>
                </a:cubicBezTo>
                <a:cubicBezTo>
                  <a:pt x="6829" y="4825"/>
                  <a:pt x="6792" y="4817"/>
                  <a:pt x="6755" y="4817"/>
                </a:cubicBezTo>
                <a:cubicBezTo>
                  <a:pt x="6697" y="4817"/>
                  <a:pt x="6638" y="4837"/>
                  <a:pt x="6584" y="4877"/>
                </a:cubicBezTo>
                <a:cubicBezTo>
                  <a:pt x="6486" y="4748"/>
                  <a:pt x="6324" y="4761"/>
                  <a:pt x="6204" y="4692"/>
                </a:cubicBezTo>
                <a:cubicBezTo>
                  <a:pt x="6161" y="4717"/>
                  <a:pt x="6123" y="4738"/>
                  <a:pt x="6095" y="4753"/>
                </a:cubicBezTo>
                <a:cubicBezTo>
                  <a:pt x="5641" y="4561"/>
                  <a:pt x="5238" y="4316"/>
                  <a:pt x="4870" y="3968"/>
                </a:cubicBezTo>
                <a:cubicBezTo>
                  <a:pt x="4641" y="3564"/>
                  <a:pt x="4580" y="3079"/>
                  <a:pt x="4455" y="2615"/>
                </a:cubicBezTo>
                <a:cubicBezTo>
                  <a:pt x="4546" y="2508"/>
                  <a:pt x="4542" y="2369"/>
                  <a:pt x="4505" y="2261"/>
                </a:cubicBezTo>
                <a:cubicBezTo>
                  <a:pt x="4431" y="2050"/>
                  <a:pt x="4461" y="1838"/>
                  <a:pt x="4449" y="1627"/>
                </a:cubicBezTo>
                <a:cubicBezTo>
                  <a:pt x="4446" y="1559"/>
                  <a:pt x="4460" y="1488"/>
                  <a:pt x="4442" y="1423"/>
                </a:cubicBezTo>
                <a:cubicBezTo>
                  <a:pt x="4349" y="1089"/>
                  <a:pt x="4330" y="744"/>
                  <a:pt x="4314" y="400"/>
                </a:cubicBezTo>
                <a:cubicBezTo>
                  <a:pt x="4307" y="246"/>
                  <a:pt x="4259" y="121"/>
                  <a:pt x="4167" y="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8" name="Google Shape;2048;p36"/>
          <p:cNvSpPr/>
          <p:nvPr/>
        </p:nvSpPr>
        <p:spPr>
          <a:xfrm>
            <a:off x="6992025" y="484150"/>
            <a:ext cx="220750" cy="211525"/>
          </a:xfrm>
          <a:custGeom>
            <a:avLst/>
            <a:gdLst/>
            <a:ahLst/>
            <a:cxnLst/>
            <a:rect l="l" t="t" r="r" b="b"/>
            <a:pathLst>
              <a:path w="8830" h="8461" extrusionOk="0">
                <a:moveTo>
                  <a:pt x="3854" y="363"/>
                </a:moveTo>
                <a:cubicBezTo>
                  <a:pt x="3859" y="363"/>
                  <a:pt x="3864" y="364"/>
                  <a:pt x="3870" y="365"/>
                </a:cubicBezTo>
                <a:cubicBezTo>
                  <a:pt x="3870" y="367"/>
                  <a:pt x="3870" y="370"/>
                  <a:pt x="3870" y="372"/>
                </a:cubicBezTo>
                <a:cubicBezTo>
                  <a:pt x="3863" y="368"/>
                  <a:pt x="3859" y="366"/>
                  <a:pt x="3854" y="363"/>
                </a:cubicBezTo>
                <a:close/>
                <a:moveTo>
                  <a:pt x="3657" y="582"/>
                </a:moveTo>
                <a:cubicBezTo>
                  <a:pt x="3657" y="583"/>
                  <a:pt x="3659" y="584"/>
                  <a:pt x="3660" y="584"/>
                </a:cubicBezTo>
                <a:lnTo>
                  <a:pt x="3657" y="584"/>
                </a:lnTo>
                <a:cubicBezTo>
                  <a:pt x="3657" y="583"/>
                  <a:pt x="3657" y="582"/>
                  <a:pt x="3657" y="582"/>
                </a:cubicBezTo>
                <a:close/>
                <a:moveTo>
                  <a:pt x="4182" y="1368"/>
                </a:moveTo>
                <a:cubicBezTo>
                  <a:pt x="4184" y="1372"/>
                  <a:pt x="4186" y="1376"/>
                  <a:pt x="4188" y="1381"/>
                </a:cubicBezTo>
                <a:lnTo>
                  <a:pt x="4180" y="1371"/>
                </a:lnTo>
                <a:cubicBezTo>
                  <a:pt x="4181" y="1370"/>
                  <a:pt x="4181" y="1369"/>
                  <a:pt x="4182" y="1368"/>
                </a:cubicBezTo>
                <a:close/>
                <a:moveTo>
                  <a:pt x="6956" y="1586"/>
                </a:moveTo>
                <a:cubicBezTo>
                  <a:pt x="6958" y="1586"/>
                  <a:pt x="6961" y="1586"/>
                  <a:pt x="6964" y="1588"/>
                </a:cubicBezTo>
                <a:cubicBezTo>
                  <a:pt x="6963" y="1588"/>
                  <a:pt x="6962" y="1588"/>
                  <a:pt x="6960" y="1588"/>
                </a:cubicBezTo>
                <a:cubicBezTo>
                  <a:pt x="6954" y="1588"/>
                  <a:pt x="6948" y="1590"/>
                  <a:pt x="6942" y="1593"/>
                </a:cubicBezTo>
                <a:lnTo>
                  <a:pt x="6942" y="1592"/>
                </a:lnTo>
                <a:lnTo>
                  <a:pt x="6939" y="1592"/>
                </a:lnTo>
                <a:cubicBezTo>
                  <a:pt x="6942" y="1589"/>
                  <a:pt x="6944" y="1587"/>
                  <a:pt x="6947" y="1586"/>
                </a:cubicBezTo>
                <a:lnTo>
                  <a:pt x="6947" y="1586"/>
                </a:lnTo>
                <a:cubicBezTo>
                  <a:pt x="6946" y="1588"/>
                  <a:pt x="6944" y="1589"/>
                  <a:pt x="6943" y="1591"/>
                </a:cubicBezTo>
                <a:cubicBezTo>
                  <a:pt x="6947" y="1589"/>
                  <a:pt x="6952" y="1587"/>
                  <a:pt x="6956" y="1586"/>
                </a:cubicBezTo>
                <a:close/>
                <a:moveTo>
                  <a:pt x="3604" y="1694"/>
                </a:moveTo>
                <a:lnTo>
                  <a:pt x="3604" y="1697"/>
                </a:lnTo>
                <a:cubicBezTo>
                  <a:pt x="3603" y="1697"/>
                  <a:pt x="3602" y="1696"/>
                  <a:pt x="3601" y="1695"/>
                </a:cubicBezTo>
                <a:cubicBezTo>
                  <a:pt x="3602" y="1695"/>
                  <a:pt x="3603" y="1694"/>
                  <a:pt x="3604" y="1694"/>
                </a:cubicBezTo>
                <a:close/>
                <a:moveTo>
                  <a:pt x="4558" y="1697"/>
                </a:moveTo>
                <a:cubicBezTo>
                  <a:pt x="4558" y="1697"/>
                  <a:pt x="4559" y="1698"/>
                  <a:pt x="4559" y="1698"/>
                </a:cubicBezTo>
                <a:cubicBezTo>
                  <a:pt x="4559" y="1698"/>
                  <a:pt x="4558" y="1699"/>
                  <a:pt x="4558" y="1699"/>
                </a:cubicBezTo>
                <a:cubicBezTo>
                  <a:pt x="4558" y="1698"/>
                  <a:pt x="4558" y="1698"/>
                  <a:pt x="4558" y="1697"/>
                </a:cubicBezTo>
                <a:close/>
                <a:moveTo>
                  <a:pt x="4982" y="2118"/>
                </a:moveTo>
                <a:lnTo>
                  <a:pt x="4982" y="2121"/>
                </a:lnTo>
                <a:cubicBezTo>
                  <a:pt x="4981" y="2120"/>
                  <a:pt x="4981" y="2120"/>
                  <a:pt x="4981" y="2119"/>
                </a:cubicBezTo>
                <a:cubicBezTo>
                  <a:pt x="4981" y="2119"/>
                  <a:pt x="4981" y="2118"/>
                  <a:pt x="4982" y="2118"/>
                </a:cubicBezTo>
                <a:close/>
                <a:moveTo>
                  <a:pt x="3652" y="2377"/>
                </a:moveTo>
                <a:cubicBezTo>
                  <a:pt x="3653" y="2381"/>
                  <a:pt x="3655" y="2383"/>
                  <a:pt x="3657" y="2386"/>
                </a:cubicBezTo>
                <a:cubicBezTo>
                  <a:pt x="3651" y="2387"/>
                  <a:pt x="3645" y="2388"/>
                  <a:pt x="3638" y="2389"/>
                </a:cubicBezTo>
                <a:cubicBezTo>
                  <a:pt x="3642" y="2385"/>
                  <a:pt x="3647" y="2382"/>
                  <a:pt x="3652" y="2377"/>
                </a:cubicBezTo>
                <a:close/>
                <a:moveTo>
                  <a:pt x="8062" y="3711"/>
                </a:moveTo>
                <a:cubicBezTo>
                  <a:pt x="8061" y="3712"/>
                  <a:pt x="8060" y="3714"/>
                  <a:pt x="8058" y="3715"/>
                </a:cubicBezTo>
                <a:cubicBezTo>
                  <a:pt x="8058" y="3714"/>
                  <a:pt x="8057" y="3712"/>
                  <a:pt x="8056" y="3711"/>
                </a:cubicBezTo>
                <a:close/>
                <a:moveTo>
                  <a:pt x="2596" y="3761"/>
                </a:moveTo>
                <a:cubicBezTo>
                  <a:pt x="2596" y="3762"/>
                  <a:pt x="2596" y="3763"/>
                  <a:pt x="2596" y="3763"/>
                </a:cubicBezTo>
                <a:cubicBezTo>
                  <a:pt x="2596" y="3763"/>
                  <a:pt x="2597" y="3764"/>
                  <a:pt x="2597" y="3764"/>
                </a:cubicBezTo>
                <a:lnTo>
                  <a:pt x="2596" y="3764"/>
                </a:lnTo>
                <a:lnTo>
                  <a:pt x="2596" y="3763"/>
                </a:lnTo>
                <a:lnTo>
                  <a:pt x="2594" y="3763"/>
                </a:lnTo>
                <a:cubicBezTo>
                  <a:pt x="2594" y="3763"/>
                  <a:pt x="2595" y="3762"/>
                  <a:pt x="2596" y="3761"/>
                </a:cubicBezTo>
                <a:close/>
                <a:moveTo>
                  <a:pt x="3033" y="3971"/>
                </a:moveTo>
                <a:cubicBezTo>
                  <a:pt x="3037" y="3977"/>
                  <a:pt x="3040" y="3982"/>
                  <a:pt x="3045" y="3987"/>
                </a:cubicBezTo>
                <a:lnTo>
                  <a:pt x="3038" y="3987"/>
                </a:lnTo>
                <a:cubicBezTo>
                  <a:pt x="3035" y="3981"/>
                  <a:pt x="3033" y="3975"/>
                  <a:pt x="3033" y="3971"/>
                </a:cubicBezTo>
                <a:close/>
                <a:moveTo>
                  <a:pt x="2225" y="4084"/>
                </a:moveTo>
                <a:lnTo>
                  <a:pt x="2225" y="4084"/>
                </a:lnTo>
                <a:cubicBezTo>
                  <a:pt x="2224" y="4085"/>
                  <a:pt x="2223" y="4087"/>
                  <a:pt x="2222" y="4088"/>
                </a:cubicBezTo>
                <a:cubicBezTo>
                  <a:pt x="2220" y="4089"/>
                  <a:pt x="2219" y="4089"/>
                  <a:pt x="2217" y="4091"/>
                </a:cubicBezTo>
                <a:cubicBezTo>
                  <a:pt x="2220" y="4087"/>
                  <a:pt x="2222" y="4085"/>
                  <a:pt x="2225" y="4084"/>
                </a:cubicBezTo>
                <a:close/>
                <a:moveTo>
                  <a:pt x="2384" y="4232"/>
                </a:moveTo>
                <a:cubicBezTo>
                  <a:pt x="2384" y="4235"/>
                  <a:pt x="2384" y="4238"/>
                  <a:pt x="2384" y="4241"/>
                </a:cubicBezTo>
                <a:lnTo>
                  <a:pt x="2380" y="4241"/>
                </a:lnTo>
                <a:cubicBezTo>
                  <a:pt x="2382" y="4238"/>
                  <a:pt x="2383" y="4235"/>
                  <a:pt x="2384" y="4232"/>
                </a:cubicBezTo>
                <a:close/>
                <a:moveTo>
                  <a:pt x="427" y="4291"/>
                </a:moveTo>
                <a:lnTo>
                  <a:pt x="431" y="4293"/>
                </a:lnTo>
                <a:lnTo>
                  <a:pt x="427" y="4293"/>
                </a:lnTo>
                <a:cubicBezTo>
                  <a:pt x="427" y="4292"/>
                  <a:pt x="427" y="4292"/>
                  <a:pt x="427" y="4291"/>
                </a:cubicBezTo>
                <a:close/>
                <a:moveTo>
                  <a:pt x="2017" y="4379"/>
                </a:moveTo>
                <a:cubicBezTo>
                  <a:pt x="2016" y="4386"/>
                  <a:pt x="2015" y="4392"/>
                  <a:pt x="2013" y="4401"/>
                </a:cubicBezTo>
                <a:cubicBezTo>
                  <a:pt x="2006" y="4395"/>
                  <a:pt x="1999" y="4391"/>
                  <a:pt x="1993" y="4386"/>
                </a:cubicBezTo>
                <a:cubicBezTo>
                  <a:pt x="2001" y="4382"/>
                  <a:pt x="2010" y="4379"/>
                  <a:pt x="2017" y="4379"/>
                </a:cubicBezTo>
                <a:close/>
                <a:moveTo>
                  <a:pt x="1702" y="4661"/>
                </a:moveTo>
                <a:cubicBezTo>
                  <a:pt x="1700" y="4663"/>
                  <a:pt x="1698" y="4665"/>
                  <a:pt x="1696" y="4667"/>
                </a:cubicBezTo>
                <a:cubicBezTo>
                  <a:pt x="1696" y="4666"/>
                  <a:pt x="1696" y="4665"/>
                  <a:pt x="1696" y="4664"/>
                </a:cubicBezTo>
                <a:cubicBezTo>
                  <a:pt x="1696" y="4664"/>
                  <a:pt x="1702" y="4661"/>
                  <a:pt x="1702" y="4661"/>
                </a:cubicBezTo>
                <a:close/>
                <a:moveTo>
                  <a:pt x="2814" y="5618"/>
                </a:moveTo>
                <a:cubicBezTo>
                  <a:pt x="2812" y="5619"/>
                  <a:pt x="2810" y="5621"/>
                  <a:pt x="2808" y="5623"/>
                </a:cubicBezTo>
                <a:cubicBezTo>
                  <a:pt x="2808" y="5621"/>
                  <a:pt x="2809" y="5620"/>
                  <a:pt x="2809" y="5618"/>
                </a:cubicBezTo>
                <a:close/>
                <a:moveTo>
                  <a:pt x="2596" y="6043"/>
                </a:moveTo>
                <a:cubicBezTo>
                  <a:pt x="2596" y="6044"/>
                  <a:pt x="2595" y="6045"/>
                  <a:pt x="2594" y="6046"/>
                </a:cubicBezTo>
                <a:cubicBezTo>
                  <a:pt x="2594" y="6045"/>
                  <a:pt x="2593" y="6044"/>
                  <a:pt x="2592" y="6043"/>
                </a:cubicBezTo>
                <a:close/>
                <a:moveTo>
                  <a:pt x="4294" y="6465"/>
                </a:moveTo>
                <a:lnTo>
                  <a:pt x="4296" y="6466"/>
                </a:lnTo>
                <a:cubicBezTo>
                  <a:pt x="4296" y="6467"/>
                  <a:pt x="4296" y="6467"/>
                  <a:pt x="4295" y="6467"/>
                </a:cubicBezTo>
                <a:cubicBezTo>
                  <a:pt x="4295" y="6466"/>
                  <a:pt x="4294" y="6466"/>
                  <a:pt x="4294" y="6465"/>
                </a:cubicBezTo>
                <a:close/>
                <a:moveTo>
                  <a:pt x="4188" y="1381"/>
                </a:moveTo>
                <a:lnTo>
                  <a:pt x="4188" y="1381"/>
                </a:lnTo>
                <a:cubicBezTo>
                  <a:pt x="4223" y="1383"/>
                  <a:pt x="4236" y="1408"/>
                  <a:pt x="4247" y="1435"/>
                </a:cubicBezTo>
                <a:cubicBezTo>
                  <a:pt x="4245" y="1468"/>
                  <a:pt x="4265" y="1482"/>
                  <a:pt x="4292" y="1491"/>
                </a:cubicBezTo>
                <a:cubicBezTo>
                  <a:pt x="4278" y="1570"/>
                  <a:pt x="4359" y="1622"/>
                  <a:pt x="4354" y="1698"/>
                </a:cubicBezTo>
                <a:cubicBezTo>
                  <a:pt x="4349" y="1731"/>
                  <a:pt x="4368" y="1745"/>
                  <a:pt x="4395" y="1753"/>
                </a:cubicBezTo>
                <a:cubicBezTo>
                  <a:pt x="4398" y="1769"/>
                  <a:pt x="4402" y="1785"/>
                  <a:pt x="4407" y="1799"/>
                </a:cubicBezTo>
                <a:cubicBezTo>
                  <a:pt x="4402" y="1831"/>
                  <a:pt x="4418" y="1849"/>
                  <a:pt x="4446" y="1857"/>
                </a:cubicBezTo>
                <a:cubicBezTo>
                  <a:pt x="4453" y="1890"/>
                  <a:pt x="4458" y="1923"/>
                  <a:pt x="4464" y="1957"/>
                </a:cubicBezTo>
                <a:cubicBezTo>
                  <a:pt x="4480" y="1995"/>
                  <a:pt x="4496" y="2034"/>
                  <a:pt x="4512" y="2072"/>
                </a:cubicBezTo>
                <a:cubicBezTo>
                  <a:pt x="4509" y="2105"/>
                  <a:pt x="4530" y="2118"/>
                  <a:pt x="4557" y="2126"/>
                </a:cubicBezTo>
                <a:cubicBezTo>
                  <a:pt x="4546" y="2204"/>
                  <a:pt x="4623" y="2256"/>
                  <a:pt x="4618" y="2332"/>
                </a:cubicBezTo>
                <a:cubicBezTo>
                  <a:pt x="4610" y="2377"/>
                  <a:pt x="4617" y="2416"/>
                  <a:pt x="4662" y="2440"/>
                </a:cubicBezTo>
                <a:cubicBezTo>
                  <a:pt x="4668" y="2510"/>
                  <a:pt x="4695" y="2567"/>
                  <a:pt x="4763" y="2599"/>
                </a:cubicBezTo>
                <a:cubicBezTo>
                  <a:pt x="4782" y="2617"/>
                  <a:pt x="4801" y="2635"/>
                  <a:pt x="4819" y="2653"/>
                </a:cubicBezTo>
                <a:cubicBezTo>
                  <a:pt x="4828" y="2681"/>
                  <a:pt x="4847" y="2700"/>
                  <a:pt x="4876" y="2709"/>
                </a:cubicBezTo>
                <a:cubicBezTo>
                  <a:pt x="4882" y="2735"/>
                  <a:pt x="4895" y="2752"/>
                  <a:pt x="4922" y="2752"/>
                </a:cubicBezTo>
                <a:cubicBezTo>
                  <a:pt x="4924" y="2752"/>
                  <a:pt x="4926" y="2752"/>
                  <a:pt x="4927" y="2752"/>
                </a:cubicBezTo>
                <a:cubicBezTo>
                  <a:pt x="4944" y="2755"/>
                  <a:pt x="4960" y="2757"/>
                  <a:pt x="4977" y="2757"/>
                </a:cubicBezTo>
                <a:cubicBezTo>
                  <a:pt x="4981" y="2756"/>
                  <a:pt x="4984" y="2756"/>
                  <a:pt x="4988" y="2756"/>
                </a:cubicBezTo>
                <a:cubicBezTo>
                  <a:pt x="4988" y="2756"/>
                  <a:pt x="4988" y="2757"/>
                  <a:pt x="4988" y="2757"/>
                </a:cubicBezTo>
                <a:lnTo>
                  <a:pt x="4977" y="2757"/>
                </a:lnTo>
                <a:cubicBezTo>
                  <a:pt x="4986" y="2786"/>
                  <a:pt x="5003" y="2806"/>
                  <a:pt x="5034" y="2811"/>
                </a:cubicBezTo>
                <a:cubicBezTo>
                  <a:pt x="5053" y="2838"/>
                  <a:pt x="5072" y="2853"/>
                  <a:pt x="5092" y="2853"/>
                </a:cubicBezTo>
                <a:cubicBezTo>
                  <a:pt x="5110" y="2853"/>
                  <a:pt x="5128" y="2841"/>
                  <a:pt x="5147" y="2813"/>
                </a:cubicBezTo>
                <a:cubicBezTo>
                  <a:pt x="5163" y="2812"/>
                  <a:pt x="5180" y="2809"/>
                  <a:pt x="5194" y="2802"/>
                </a:cubicBezTo>
                <a:lnTo>
                  <a:pt x="5219" y="2806"/>
                </a:lnTo>
                <a:lnTo>
                  <a:pt x="5242" y="2798"/>
                </a:lnTo>
                <a:cubicBezTo>
                  <a:pt x="5243" y="2798"/>
                  <a:pt x="5244" y="2798"/>
                  <a:pt x="5244" y="2798"/>
                </a:cubicBezTo>
                <a:cubicBezTo>
                  <a:pt x="5272" y="2798"/>
                  <a:pt x="5290" y="2782"/>
                  <a:pt x="5300" y="2756"/>
                </a:cubicBezTo>
                <a:cubicBezTo>
                  <a:pt x="5352" y="2738"/>
                  <a:pt x="5387" y="2703"/>
                  <a:pt x="5406" y="2652"/>
                </a:cubicBezTo>
                <a:cubicBezTo>
                  <a:pt x="5459" y="2627"/>
                  <a:pt x="5515" y="2611"/>
                  <a:pt x="5555" y="2567"/>
                </a:cubicBezTo>
                <a:cubicBezTo>
                  <a:pt x="5558" y="2568"/>
                  <a:pt x="5561" y="2568"/>
                  <a:pt x="5564" y="2568"/>
                </a:cubicBezTo>
                <a:cubicBezTo>
                  <a:pt x="5586" y="2568"/>
                  <a:pt x="5607" y="2561"/>
                  <a:pt x="5627" y="2546"/>
                </a:cubicBezTo>
                <a:cubicBezTo>
                  <a:pt x="5642" y="2532"/>
                  <a:pt x="5656" y="2518"/>
                  <a:pt x="5669" y="2501"/>
                </a:cubicBezTo>
                <a:cubicBezTo>
                  <a:pt x="5692" y="2479"/>
                  <a:pt x="5720" y="2470"/>
                  <a:pt x="5749" y="2465"/>
                </a:cubicBezTo>
                <a:cubicBezTo>
                  <a:pt x="5815" y="2453"/>
                  <a:pt x="5871" y="2424"/>
                  <a:pt x="5915" y="2373"/>
                </a:cubicBezTo>
                <a:cubicBezTo>
                  <a:pt x="5926" y="2357"/>
                  <a:pt x="5938" y="2342"/>
                  <a:pt x="5949" y="2326"/>
                </a:cubicBezTo>
                <a:cubicBezTo>
                  <a:pt x="5962" y="2328"/>
                  <a:pt x="5975" y="2329"/>
                  <a:pt x="5989" y="2331"/>
                </a:cubicBezTo>
                <a:cubicBezTo>
                  <a:pt x="6003" y="2362"/>
                  <a:pt x="6019" y="2392"/>
                  <a:pt x="6035" y="2423"/>
                </a:cubicBezTo>
                <a:cubicBezTo>
                  <a:pt x="6031" y="2426"/>
                  <a:pt x="6026" y="2428"/>
                  <a:pt x="6022" y="2431"/>
                </a:cubicBezTo>
                <a:cubicBezTo>
                  <a:pt x="5983" y="2483"/>
                  <a:pt x="5957" y="2538"/>
                  <a:pt x="5980" y="2605"/>
                </a:cubicBezTo>
                <a:cubicBezTo>
                  <a:pt x="5984" y="2609"/>
                  <a:pt x="5990" y="2612"/>
                  <a:pt x="5994" y="2616"/>
                </a:cubicBezTo>
                <a:cubicBezTo>
                  <a:pt x="5991" y="2627"/>
                  <a:pt x="5990" y="2639"/>
                  <a:pt x="5993" y="2652"/>
                </a:cubicBezTo>
                <a:cubicBezTo>
                  <a:pt x="5971" y="2702"/>
                  <a:pt x="5950" y="2754"/>
                  <a:pt x="5929" y="2806"/>
                </a:cubicBezTo>
                <a:lnTo>
                  <a:pt x="5927" y="2805"/>
                </a:lnTo>
                <a:cubicBezTo>
                  <a:pt x="5856" y="2923"/>
                  <a:pt x="5787" y="3044"/>
                  <a:pt x="5711" y="3160"/>
                </a:cubicBezTo>
                <a:cubicBezTo>
                  <a:pt x="5641" y="3268"/>
                  <a:pt x="5675" y="3340"/>
                  <a:pt x="5776" y="3398"/>
                </a:cubicBezTo>
                <a:cubicBezTo>
                  <a:pt x="5796" y="3448"/>
                  <a:pt x="5835" y="3480"/>
                  <a:pt x="5881" y="3504"/>
                </a:cubicBezTo>
                <a:cubicBezTo>
                  <a:pt x="5900" y="3556"/>
                  <a:pt x="5948" y="3549"/>
                  <a:pt x="5989" y="3557"/>
                </a:cubicBezTo>
                <a:cubicBezTo>
                  <a:pt x="5994" y="3581"/>
                  <a:pt x="6007" y="3597"/>
                  <a:pt x="6032" y="3597"/>
                </a:cubicBezTo>
                <a:cubicBezTo>
                  <a:pt x="6035" y="3597"/>
                  <a:pt x="6038" y="3597"/>
                  <a:pt x="6041" y="3597"/>
                </a:cubicBezTo>
                <a:cubicBezTo>
                  <a:pt x="6092" y="3601"/>
                  <a:pt x="6143" y="3605"/>
                  <a:pt x="6193" y="3610"/>
                </a:cubicBezTo>
                <a:cubicBezTo>
                  <a:pt x="6215" y="3642"/>
                  <a:pt x="6244" y="3653"/>
                  <a:pt x="6276" y="3653"/>
                </a:cubicBezTo>
                <a:cubicBezTo>
                  <a:pt x="6288" y="3653"/>
                  <a:pt x="6300" y="3652"/>
                  <a:pt x="6312" y="3650"/>
                </a:cubicBezTo>
                <a:cubicBezTo>
                  <a:pt x="6345" y="3651"/>
                  <a:pt x="6379" y="3652"/>
                  <a:pt x="6413" y="3652"/>
                </a:cubicBezTo>
                <a:cubicBezTo>
                  <a:pt x="6426" y="3654"/>
                  <a:pt x="6440" y="3655"/>
                  <a:pt x="6454" y="3657"/>
                </a:cubicBezTo>
                <a:cubicBezTo>
                  <a:pt x="6456" y="3659"/>
                  <a:pt x="6457" y="3660"/>
                  <a:pt x="6460" y="3660"/>
                </a:cubicBezTo>
                <a:cubicBezTo>
                  <a:pt x="6462" y="3660"/>
                  <a:pt x="6464" y="3659"/>
                  <a:pt x="6466" y="3658"/>
                </a:cubicBezTo>
                <a:cubicBezTo>
                  <a:pt x="6486" y="3692"/>
                  <a:pt x="6515" y="3702"/>
                  <a:pt x="6547" y="3702"/>
                </a:cubicBezTo>
                <a:cubicBezTo>
                  <a:pt x="6557" y="3702"/>
                  <a:pt x="6568" y="3701"/>
                  <a:pt x="6578" y="3699"/>
                </a:cubicBezTo>
                <a:cubicBezTo>
                  <a:pt x="6692" y="3702"/>
                  <a:pt x="6806" y="3704"/>
                  <a:pt x="6921" y="3708"/>
                </a:cubicBezTo>
                <a:cubicBezTo>
                  <a:pt x="6921" y="3709"/>
                  <a:pt x="6921" y="3711"/>
                  <a:pt x="6922" y="3713"/>
                </a:cubicBezTo>
                <a:cubicBezTo>
                  <a:pt x="6946" y="3752"/>
                  <a:pt x="6980" y="3777"/>
                  <a:pt x="7028" y="3782"/>
                </a:cubicBezTo>
                <a:cubicBezTo>
                  <a:pt x="7043" y="3774"/>
                  <a:pt x="7058" y="3767"/>
                  <a:pt x="7072" y="3767"/>
                </a:cubicBezTo>
                <a:cubicBezTo>
                  <a:pt x="7087" y="3767"/>
                  <a:pt x="7101" y="3775"/>
                  <a:pt x="7113" y="3797"/>
                </a:cubicBezTo>
                <a:cubicBezTo>
                  <a:pt x="7134" y="3816"/>
                  <a:pt x="7150" y="3838"/>
                  <a:pt x="7164" y="3864"/>
                </a:cubicBezTo>
                <a:cubicBezTo>
                  <a:pt x="7144" y="3868"/>
                  <a:pt x="7124" y="3872"/>
                  <a:pt x="7105" y="3876"/>
                </a:cubicBezTo>
                <a:cubicBezTo>
                  <a:pt x="7089" y="3874"/>
                  <a:pt x="7074" y="3873"/>
                  <a:pt x="7059" y="3873"/>
                </a:cubicBezTo>
                <a:cubicBezTo>
                  <a:pt x="6940" y="3873"/>
                  <a:pt x="6837" y="3932"/>
                  <a:pt x="6732" y="3983"/>
                </a:cubicBezTo>
                <a:lnTo>
                  <a:pt x="6624" y="3983"/>
                </a:lnTo>
                <a:cubicBezTo>
                  <a:pt x="6565" y="4011"/>
                  <a:pt x="6495" y="4021"/>
                  <a:pt x="6452" y="4077"/>
                </a:cubicBezTo>
                <a:cubicBezTo>
                  <a:pt x="6396" y="4079"/>
                  <a:pt x="6336" y="4070"/>
                  <a:pt x="6299" y="4128"/>
                </a:cubicBezTo>
                <a:cubicBezTo>
                  <a:pt x="6265" y="4133"/>
                  <a:pt x="6232" y="4138"/>
                  <a:pt x="6199" y="4142"/>
                </a:cubicBezTo>
                <a:cubicBezTo>
                  <a:pt x="6197" y="4142"/>
                  <a:pt x="6195" y="4142"/>
                  <a:pt x="6193" y="4142"/>
                </a:cubicBezTo>
                <a:cubicBezTo>
                  <a:pt x="6166" y="4142"/>
                  <a:pt x="6151" y="4156"/>
                  <a:pt x="6145" y="4182"/>
                </a:cubicBezTo>
                <a:cubicBezTo>
                  <a:pt x="6144" y="4181"/>
                  <a:pt x="6142" y="4180"/>
                  <a:pt x="6141" y="4179"/>
                </a:cubicBezTo>
                <a:cubicBezTo>
                  <a:pt x="6072" y="4201"/>
                  <a:pt x="5987" y="4162"/>
                  <a:pt x="5934" y="4239"/>
                </a:cubicBezTo>
                <a:cubicBezTo>
                  <a:pt x="5916" y="4242"/>
                  <a:pt x="5898" y="4245"/>
                  <a:pt x="5880" y="4249"/>
                </a:cubicBezTo>
                <a:cubicBezTo>
                  <a:pt x="5877" y="4248"/>
                  <a:pt x="5875" y="4248"/>
                  <a:pt x="5872" y="4248"/>
                </a:cubicBezTo>
                <a:cubicBezTo>
                  <a:pt x="5846" y="4248"/>
                  <a:pt x="5831" y="4263"/>
                  <a:pt x="5825" y="4289"/>
                </a:cubicBezTo>
                <a:cubicBezTo>
                  <a:pt x="5797" y="4295"/>
                  <a:pt x="5782" y="4313"/>
                  <a:pt x="5785" y="4344"/>
                </a:cubicBezTo>
                <a:cubicBezTo>
                  <a:pt x="5766" y="4411"/>
                  <a:pt x="5820" y="4453"/>
                  <a:pt x="5839" y="4508"/>
                </a:cubicBezTo>
                <a:cubicBezTo>
                  <a:pt x="5835" y="4541"/>
                  <a:pt x="5856" y="4556"/>
                  <a:pt x="5881" y="4566"/>
                </a:cubicBezTo>
                <a:cubicBezTo>
                  <a:pt x="5887" y="4596"/>
                  <a:pt x="5906" y="4610"/>
                  <a:pt x="5933" y="4618"/>
                </a:cubicBezTo>
                <a:cubicBezTo>
                  <a:pt x="6014" y="4697"/>
                  <a:pt x="6066" y="4799"/>
                  <a:pt x="6142" y="4882"/>
                </a:cubicBezTo>
                <a:cubicBezTo>
                  <a:pt x="6144" y="4889"/>
                  <a:pt x="6146" y="4896"/>
                  <a:pt x="6148" y="4904"/>
                </a:cubicBezTo>
                <a:cubicBezTo>
                  <a:pt x="6158" y="4934"/>
                  <a:pt x="6173" y="4962"/>
                  <a:pt x="6200" y="4982"/>
                </a:cubicBezTo>
                <a:cubicBezTo>
                  <a:pt x="6222" y="4983"/>
                  <a:pt x="6233" y="4994"/>
                  <a:pt x="6238" y="5014"/>
                </a:cubicBezTo>
                <a:cubicBezTo>
                  <a:pt x="6245" y="5032"/>
                  <a:pt x="6256" y="5048"/>
                  <a:pt x="6268" y="5063"/>
                </a:cubicBezTo>
                <a:cubicBezTo>
                  <a:pt x="6288" y="5085"/>
                  <a:pt x="6307" y="5107"/>
                  <a:pt x="6325" y="5130"/>
                </a:cubicBezTo>
                <a:cubicBezTo>
                  <a:pt x="6349" y="5164"/>
                  <a:pt x="6375" y="5196"/>
                  <a:pt x="6414" y="5214"/>
                </a:cubicBezTo>
                <a:lnTo>
                  <a:pt x="6422" y="5214"/>
                </a:lnTo>
                <a:cubicBezTo>
                  <a:pt x="6426" y="5230"/>
                  <a:pt x="6437" y="5240"/>
                  <a:pt x="6456" y="5240"/>
                </a:cubicBezTo>
                <a:cubicBezTo>
                  <a:pt x="6459" y="5240"/>
                  <a:pt x="6462" y="5240"/>
                  <a:pt x="6465" y="5239"/>
                </a:cubicBezTo>
                <a:cubicBezTo>
                  <a:pt x="6499" y="5260"/>
                  <a:pt x="6534" y="5280"/>
                  <a:pt x="6568" y="5301"/>
                </a:cubicBezTo>
                <a:cubicBezTo>
                  <a:pt x="6601" y="5355"/>
                  <a:pt x="6610" y="5426"/>
                  <a:pt x="6672" y="5462"/>
                </a:cubicBezTo>
                <a:cubicBezTo>
                  <a:pt x="6738" y="5587"/>
                  <a:pt x="6811" y="5707"/>
                  <a:pt x="6939" y="5781"/>
                </a:cubicBezTo>
                <a:cubicBezTo>
                  <a:pt x="6992" y="5853"/>
                  <a:pt x="7046" y="5925"/>
                  <a:pt x="7098" y="5995"/>
                </a:cubicBezTo>
                <a:cubicBezTo>
                  <a:pt x="7099" y="6010"/>
                  <a:pt x="7099" y="6024"/>
                  <a:pt x="7097" y="6039"/>
                </a:cubicBezTo>
                <a:cubicBezTo>
                  <a:pt x="7076" y="6026"/>
                  <a:pt x="7053" y="6017"/>
                  <a:pt x="7028" y="6012"/>
                </a:cubicBezTo>
                <a:cubicBezTo>
                  <a:pt x="7024" y="6012"/>
                  <a:pt x="7021" y="6012"/>
                  <a:pt x="7017" y="6012"/>
                </a:cubicBezTo>
                <a:cubicBezTo>
                  <a:pt x="7007" y="6012"/>
                  <a:pt x="6996" y="6013"/>
                  <a:pt x="6985" y="6015"/>
                </a:cubicBezTo>
                <a:cubicBezTo>
                  <a:pt x="6962" y="5988"/>
                  <a:pt x="6925" y="5990"/>
                  <a:pt x="6891" y="5986"/>
                </a:cubicBezTo>
                <a:cubicBezTo>
                  <a:pt x="6885" y="5961"/>
                  <a:pt x="6872" y="5944"/>
                  <a:pt x="6845" y="5944"/>
                </a:cubicBezTo>
                <a:cubicBezTo>
                  <a:pt x="6843" y="5944"/>
                  <a:pt x="6842" y="5944"/>
                  <a:pt x="6840" y="5944"/>
                </a:cubicBezTo>
                <a:cubicBezTo>
                  <a:pt x="6804" y="5940"/>
                  <a:pt x="6769" y="5935"/>
                  <a:pt x="6734" y="5931"/>
                </a:cubicBezTo>
                <a:cubicBezTo>
                  <a:pt x="6717" y="5895"/>
                  <a:pt x="6688" y="5886"/>
                  <a:pt x="6656" y="5886"/>
                </a:cubicBezTo>
                <a:cubicBezTo>
                  <a:pt x="6647" y="5886"/>
                  <a:pt x="6637" y="5887"/>
                  <a:pt x="6627" y="5888"/>
                </a:cubicBezTo>
                <a:cubicBezTo>
                  <a:pt x="6598" y="5874"/>
                  <a:pt x="6571" y="5861"/>
                  <a:pt x="6542" y="5849"/>
                </a:cubicBezTo>
                <a:cubicBezTo>
                  <a:pt x="6539" y="5844"/>
                  <a:pt x="6535" y="5838"/>
                  <a:pt x="6533" y="5832"/>
                </a:cubicBezTo>
                <a:cubicBezTo>
                  <a:pt x="6516" y="5816"/>
                  <a:pt x="6497" y="5807"/>
                  <a:pt x="6474" y="5803"/>
                </a:cubicBezTo>
                <a:cubicBezTo>
                  <a:pt x="6469" y="5803"/>
                  <a:pt x="6463" y="5806"/>
                  <a:pt x="6457" y="5808"/>
                </a:cubicBezTo>
                <a:cubicBezTo>
                  <a:pt x="6444" y="5791"/>
                  <a:pt x="6427" y="5783"/>
                  <a:pt x="6408" y="5782"/>
                </a:cubicBezTo>
                <a:cubicBezTo>
                  <a:pt x="6404" y="5775"/>
                  <a:pt x="6399" y="5769"/>
                  <a:pt x="6393" y="5763"/>
                </a:cubicBezTo>
                <a:cubicBezTo>
                  <a:pt x="6360" y="5731"/>
                  <a:pt x="6321" y="5710"/>
                  <a:pt x="6276" y="5700"/>
                </a:cubicBezTo>
                <a:cubicBezTo>
                  <a:pt x="6245" y="5697"/>
                  <a:pt x="6214" y="5692"/>
                  <a:pt x="6185" y="5680"/>
                </a:cubicBezTo>
                <a:cubicBezTo>
                  <a:pt x="6162" y="5668"/>
                  <a:pt x="6138" y="5656"/>
                  <a:pt x="6110" y="5656"/>
                </a:cubicBezTo>
                <a:cubicBezTo>
                  <a:pt x="6106" y="5656"/>
                  <a:pt x="6102" y="5656"/>
                  <a:pt x="6098" y="5657"/>
                </a:cubicBezTo>
                <a:cubicBezTo>
                  <a:pt x="6089" y="5668"/>
                  <a:pt x="6080" y="5675"/>
                  <a:pt x="6072" y="5677"/>
                </a:cubicBezTo>
                <a:cubicBezTo>
                  <a:pt x="6068" y="5676"/>
                  <a:pt x="6062" y="5676"/>
                  <a:pt x="6058" y="5676"/>
                </a:cubicBezTo>
                <a:cubicBezTo>
                  <a:pt x="6047" y="5673"/>
                  <a:pt x="6035" y="5660"/>
                  <a:pt x="6025" y="5647"/>
                </a:cubicBezTo>
                <a:cubicBezTo>
                  <a:pt x="6006" y="5643"/>
                  <a:pt x="5987" y="5640"/>
                  <a:pt x="5968" y="5640"/>
                </a:cubicBezTo>
                <a:cubicBezTo>
                  <a:pt x="5966" y="5640"/>
                  <a:pt x="5963" y="5640"/>
                  <a:pt x="5960" y="5640"/>
                </a:cubicBezTo>
                <a:cubicBezTo>
                  <a:pt x="5946" y="5641"/>
                  <a:pt x="5934" y="5642"/>
                  <a:pt x="5921" y="5643"/>
                </a:cubicBezTo>
                <a:cubicBezTo>
                  <a:pt x="5850" y="5607"/>
                  <a:pt x="5775" y="5585"/>
                  <a:pt x="5698" y="5566"/>
                </a:cubicBezTo>
                <a:cubicBezTo>
                  <a:pt x="5696" y="5565"/>
                  <a:pt x="5696" y="5565"/>
                  <a:pt x="5696" y="5565"/>
                </a:cubicBezTo>
                <a:cubicBezTo>
                  <a:pt x="5687" y="5559"/>
                  <a:pt x="5677" y="5556"/>
                  <a:pt x="5668" y="5553"/>
                </a:cubicBezTo>
                <a:cubicBezTo>
                  <a:pt x="5632" y="5494"/>
                  <a:pt x="5562" y="5500"/>
                  <a:pt x="5510" y="5473"/>
                </a:cubicBezTo>
                <a:cubicBezTo>
                  <a:pt x="5475" y="5467"/>
                  <a:pt x="5441" y="5462"/>
                  <a:pt x="5406" y="5456"/>
                </a:cubicBezTo>
                <a:cubicBezTo>
                  <a:pt x="5397" y="5432"/>
                  <a:pt x="5382" y="5416"/>
                  <a:pt x="5358" y="5416"/>
                </a:cubicBezTo>
                <a:cubicBezTo>
                  <a:pt x="5354" y="5416"/>
                  <a:pt x="5350" y="5417"/>
                  <a:pt x="5346" y="5417"/>
                </a:cubicBezTo>
                <a:cubicBezTo>
                  <a:pt x="5320" y="5413"/>
                  <a:pt x="5293" y="5406"/>
                  <a:pt x="5268" y="5406"/>
                </a:cubicBezTo>
                <a:cubicBezTo>
                  <a:pt x="5235" y="5406"/>
                  <a:pt x="5205" y="5417"/>
                  <a:pt x="5183" y="5457"/>
                </a:cubicBezTo>
                <a:cubicBezTo>
                  <a:pt x="5129" y="5596"/>
                  <a:pt x="5069" y="5733"/>
                  <a:pt x="5097" y="5888"/>
                </a:cubicBezTo>
                <a:cubicBezTo>
                  <a:pt x="5097" y="5922"/>
                  <a:pt x="5097" y="5954"/>
                  <a:pt x="5097" y="5987"/>
                </a:cubicBezTo>
                <a:lnTo>
                  <a:pt x="5097" y="6148"/>
                </a:lnTo>
                <a:cubicBezTo>
                  <a:pt x="5094" y="6166"/>
                  <a:pt x="5090" y="6183"/>
                  <a:pt x="5086" y="6200"/>
                </a:cubicBezTo>
                <a:cubicBezTo>
                  <a:pt x="5028" y="6241"/>
                  <a:pt x="5037" y="6300"/>
                  <a:pt x="5041" y="6359"/>
                </a:cubicBezTo>
                <a:cubicBezTo>
                  <a:pt x="5036" y="6376"/>
                  <a:pt x="5034" y="6393"/>
                  <a:pt x="5032" y="6411"/>
                </a:cubicBezTo>
                <a:lnTo>
                  <a:pt x="5033" y="6411"/>
                </a:lnTo>
                <a:cubicBezTo>
                  <a:pt x="5006" y="6418"/>
                  <a:pt x="4986" y="6431"/>
                  <a:pt x="4991" y="6465"/>
                </a:cubicBezTo>
                <a:cubicBezTo>
                  <a:pt x="4992" y="6484"/>
                  <a:pt x="4992" y="6502"/>
                  <a:pt x="4993" y="6520"/>
                </a:cubicBezTo>
                <a:cubicBezTo>
                  <a:pt x="4987" y="6537"/>
                  <a:pt x="4987" y="6553"/>
                  <a:pt x="4993" y="6571"/>
                </a:cubicBezTo>
                <a:cubicBezTo>
                  <a:pt x="4988" y="6624"/>
                  <a:pt x="4983" y="6677"/>
                  <a:pt x="4978" y="6730"/>
                </a:cubicBezTo>
                <a:cubicBezTo>
                  <a:pt x="4950" y="6739"/>
                  <a:pt x="4933" y="6755"/>
                  <a:pt x="4937" y="6787"/>
                </a:cubicBezTo>
                <a:lnTo>
                  <a:pt x="4937" y="7048"/>
                </a:lnTo>
                <a:lnTo>
                  <a:pt x="4931" y="7092"/>
                </a:lnTo>
                <a:cubicBezTo>
                  <a:pt x="4927" y="7094"/>
                  <a:pt x="4923" y="7095"/>
                  <a:pt x="4920" y="7096"/>
                </a:cubicBezTo>
                <a:cubicBezTo>
                  <a:pt x="4912" y="7092"/>
                  <a:pt x="4903" y="7089"/>
                  <a:pt x="4895" y="7086"/>
                </a:cubicBezTo>
                <a:lnTo>
                  <a:pt x="4883" y="7091"/>
                </a:lnTo>
                <a:cubicBezTo>
                  <a:pt x="4884" y="7067"/>
                  <a:pt x="4877" y="7051"/>
                  <a:pt x="4859" y="7046"/>
                </a:cubicBezTo>
                <a:cubicBezTo>
                  <a:pt x="4859" y="7044"/>
                  <a:pt x="4860" y="7043"/>
                  <a:pt x="4861" y="7042"/>
                </a:cubicBezTo>
                <a:cubicBezTo>
                  <a:pt x="4866" y="6991"/>
                  <a:pt x="4848" y="6948"/>
                  <a:pt x="4815" y="6911"/>
                </a:cubicBezTo>
                <a:cubicBezTo>
                  <a:pt x="4800" y="6896"/>
                  <a:pt x="4785" y="6881"/>
                  <a:pt x="4770" y="6867"/>
                </a:cubicBezTo>
                <a:cubicBezTo>
                  <a:pt x="4767" y="6835"/>
                  <a:pt x="4758" y="6804"/>
                  <a:pt x="4724" y="6781"/>
                </a:cubicBezTo>
                <a:cubicBezTo>
                  <a:pt x="4721" y="6739"/>
                  <a:pt x="4713" y="6699"/>
                  <a:pt x="4672" y="6675"/>
                </a:cubicBezTo>
                <a:cubicBezTo>
                  <a:pt x="4667" y="6640"/>
                  <a:pt x="4661" y="6605"/>
                  <a:pt x="4655" y="6570"/>
                </a:cubicBezTo>
                <a:cubicBezTo>
                  <a:pt x="4656" y="6540"/>
                  <a:pt x="4638" y="6523"/>
                  <a:pt x="4614" y="6509"/>
                </a:cubicBezTo>
                <a:cubicBezTo>
                  <a:pt x="4614" y="6469"/>
                  <a:pt x="4616" y="6429"/>
                  <a:pt x="4573" y="6407"/>
                </a:cubicBezTo>
                <a:cubicBezTo>
                  <a:pt x="4565" y="6331"/>
                  <a:pt x="4531" y="6265"/>
                  <a:pt x="4495" y="6200"/>
                </a:cubicBezTo>
                <a:cubicBezTo>
                  <a:pt x="4502" y="6183"/>
                  <a:pt x="4502" y="6166"/>
                  <a:pt x="4495" y="6148"/>
                </a:cubicBezTo>
                <a:cubicBezTo>
                  <a:pt x="4499" y="6118"/>
                  <a:pt x="4482" y="6103"/>
                  <a:pt x="4456" y="6094"/>
                </a:cubicBezTo>
                <a:cubicBezTo>
                  <a:pt x="4454" y="6076"/>
                  <a:pt x="4450" y="6059"/>
                  <a:pt x="4444" y="6043"/>
                </a:cubicBezTo>
                <a:cubicBezTo>
                  <a:pt x="4446" y="6012"/>
                  <a:pt x="4432" y="5992"/>
                  <a:pt x="4406" y="5979"/>
                </a:cubicBezTo>
                <a:cubicBezTo>
                  <a:pt x="4406" y="5964"/>
                  <a:pt x="4402" y="5950"/>
                  <a:pt x="4395" y="5938"/>
                </a:cubicBezTo>
                <a:cubicBezTo>
                  <a:pt x="4341" y="5854"/>
                  <a:pt x="4376" y="5714"/>
                  <a:pt x="4237" y="5682"/>
                </a:cubicBezTo>
                <a:cubicBezTo>
                  <a:pt x="4228" y="5677"/>
                  <a:pt x="4219" y="5675"/>
                  <a:pt x="4210" y="5675"/>
                </a:cubicBezTo>
                <a:cubicBezTo>
                  <a:pt x="4204" y="5675"/>
                  <a:pt x="4197" y="5676"/>
                  <a:pt x="4190" y="5679"/>
                </a:cubicBezTo>
                <a:cubicBezTo>
                  <a:pt x="4173" y="5674"/>
                  <a:pt x="4156" y="5671"/>
                  <a:pt x="4138" y="5670"/>
                </a:cubicBezTo>
                <a:cubicBezTo>
                  <a:pt x="4131" y="5640"/>
                  <a:pt x="4113" y="5621"/>
                  <a:pt x="4082" y="5618"/>
                </a:cubicBezTo>
                <a:cubicBezTo>
                  <a:pt x="4019" y="5572"/>
                  <a:pt x="3954" y="5543"/>
                  <a:pt x="3885" y="5543"/>
                </a:cubicBezTo>
                <a:cubicBezTo>
                  <a:pt x="3845" y="5543"/>
                  <a:pt x="3804" y="5552"/>
                  <a:pt x="3761" y="5575"/>
                </a:cubicBezTo>
                <a:cubicBezTo>
                  <a:pt x="3697" y="5618"/>
                  <a:pt x="3664" y="5688"/>
                  <a:pt x="3622" y="5750"/>
                </a:cubicBezTo>
                <a:cubicBezTo>
                  <a:pt x="3613" y="5748"/>
                  <a:pt x="3604" y="5747"/>
                  <a:pt x="3595" y="5747"/>
                </a:cubicBezTo>
                <a:cubicBezTo>
                  <a:pt x="3585" y="5747"/>
                  <a:pt x="3575" y="5748"/>
                  <a:pt x="3566" y="5751"/>
                </a:cubicBezTo>
                <a:cubicBezTo>
                  <a:pt x="3444" y="5813"/>
                  <a:pt x="3344" y="5893"/>
                  <a:pt x="3315" y="6036"/>
                </a:cubicBezTo>
                <a:cubicBezTo>
                  <a:pt x="3317" y="6058"/>
                  <a:pt x="3320" y="6080"/>
                  <a:pt x="3324" y="6101"/>
                </a:cubicBezTo>
                <a:cubicBezTo>
                  <a:pt x="3312" y="6114"/>
                  <a:pt x="3299" y="6126"/>
                  <a:pt x="3286" y="6140"/>
                </a:cubicBezTo>
                <a:cubicBezTo>
                  <a:pt x="3256" y="6149"/>
                  <a:pt x="3238" y="6172"/>
                  <a:pt x="3228" y="6201"/>
                </a:cubicBezTo>
                <a:cubicBezTo>
                  <a:pt x="3203" y="6205"/>
                  <a:pt x="3186" y="6220"/>
                  <a:pt x="3181" y="6246"/>
                </a:cubicBezTo>
                <a:cubicBezTo>
                  <a:pt x="3181" y="6248"/>
                  <a:pt x="3180" y="6249"/>
                  <a:pt x="3180" y="6249"/>
                </a:cubicBezTo>
                <a:cubicBezTo>
                  <a:pt x="3172" y="6243"/>
                  <a:pt x="3164" y="6239"/>
                  <a:pt x="3153" y="6237"/>
                </a:cubicBezTo>
                <a:cubicBezTo>
                  <a:pt x="3002" y="6270"/>
                  <a:pt x="2909" y="6359"/>
                  <a:pt x="2877" y="6512"/>
                </a:cubicBezTo>
                <a:cubicBezTo>
                  <a:pt x="2877" y="6520"/>
                  <a:pt x="2878" y="6528"/>
                  <a:pt x="2878" y="6537"/>
                </a:cubicBezTo>
                <a:cubicBezTo>
                  <a:pt x="2853" y="6550"/>
                  <a:pt x="2834" y="6571"/>
                  <a:pt x="2821" y="6599"/>
                </a:cubicBezTo>
                <a:cubicBezTo>
                  <a:pt x="2814" y="6605"/>
                  <a:pt x="2805" y="6613"/>
                  <a:pt x="2798" y="6622"/>
                </a:cubicBezTo>
                <a:cubicBezTo>
                  <a:pt x="2793" y="6640"/>
                  <a:pt x="2793" y="6659"/>
                  <a:pt x="2796" y="6678"/>
                </a:cubicBezTo>
                <a:cubicBezTo>
                  <a:pt x="2751" y="6697"/>
                  <a:pt x="2722" y="6733"/>
                  <a:pt x="2702" y="6777"/>
                </a:cubicBezTo>
                <a:cubicBezTo>
                  <a:pt x="2685" y="6779"/>
                  <a:pt x="2669" y="6782"/>
                  <a:pt x="2652" y="6784"/>
                </a:cubicBezTo>
                <a:cubicBezTo>
                  <a:pt x="2652" y="6784"/>
                  <a:pt x="2652" y="6783"/>
                  <a:pt x="2652" y="6783"/>
                </a:cubicBezTo>
                <a:lnTo>
                  <a:pt x="2649" y="6783"/>
                </a:lnTo>
                <a:cubicBezTo>
                  <a:pt x="2650" y="6742"/>
                  <a:pt x="2651" y="6701"/>
                  <a:pt x="2652" y="6659"/>
                </a:cubicBezTo>
                <a:cubicBezTo>
                  <a:pt x="2660" y="6652"/>
                  <a:pt x="2667" y="6644"/>
                  <a:pt x="2673" y="6635"/>
                </a:cubicBezTo>
                <a:cubicBezTo>
                  <a:pt x="2685" y="6613"/>
                  <a:pt x="2692" y="6589"/>
                  <a:pt x="2695" y="6564"/>
                </a:cubicBezTo>
                <a:cubicBezTo>
                  <a:pt x="2695" y="6558"/>
                  <a:pt x="2695" y="6550"/>
                  <a:pt x="2695" y="6543"/>
                </a:cubicBezTo>
                <a:cubicBezTo>
                  <a:pt x="2704" y="6521"/>
                  <a:pt x="2704" y="6494"/>
                  <a:pt x="2705" y="6469"/>
                </a:cubicBezTo>
                <a:cubicBezTo>
                  <a:pt x="2729" y="6457"/>
                  <a:pt x="2748" y="6442"/>
                  <a:pt x="2748" y="6412"/>
                </a:cubicBezTo>
                <a:cubicBezTo>
                  <a:pt x="2772" y="6306"/>
                  <a:pt x="2751" y="6193"/>
                  <a:pt x="2799" y="6090"/>
                </a:cubicBezTo>
                <a:cubicBezTo>
                  <a:pt x="2803" y="6040"/>
                  <a:pt x="2806" y="5988"/>
                  <a:pt x="2810" y="5936"/>
                </a:cubicBezTo>
                <a:cubicBezTo>
                  <a:pt x="2892" y="5865"/>
                  <a:pt x="2857" y="5752"/>
                  <a:pt x="2906" y="5668"/>
                </a:cubicBezTo>
                <a:cubicBezTo>
                  <a:pt x="2915" y="5653"/>
                  <a:pt x="2917" y="5637"/>
                  <a:pt x="2912" y="5620"/>
                </a:cubicBezTo>
                <a:cubicBezTo>
                  <a:pt x="2951" y="5552"/>
                  <a:pt x="2979" y="5483"/>
                  <a:pt x="2962" y="5404"/>
                </a:cubicBezTo>
                <a:cubicBezTo>
                  <a:pt x="2961" y="5370"/>
                  <a:pt x="2960" y="5336"/>
                  <a:pt x="2958" y="5303"/>
                </a:cubicBezTo>
                <a:cubicBezTo>
                  <a:pt x="2989" y="5136"/>
                  <a:pt x="2948" y="5013"/>
                  <a:pt x="2759" y="4982"/>
                </a:cubicBezTo>
                <a:cubicBezTo>
                  <a:pt x="2724" y="4909"/>
                  <a:pt x="2669" y="4857"/>
                  <a:pt x="2597" y="4821"/>
                </a:cubicBezTo>
                <a:cubicBezTo>
                  <a:pt x="2576" y="4780"/>
                  <a:pt x="2545" y="4771"/>
                  <a:pt x="2512" y="4771"/>
                </a:cubicBezTo>
                <a:cubicBezTo>
                  <a:pt x="2487" y="4771"/>
                  <a:pt x="2461" y="4776"/>
                  <a:pt x="2436" y="4776"/>
                </a:cubicBezTo>
                <a:cubicBezTo>
                  <a:pt x="2415" y="4767"/>
                  <a:pt x="2394" y="4756"/>
                  <a:pt x="2373" y="4745"/>
                </a:cubicBezTo>
                <a:cubicBezTo>
                  <a:pt x="2364" y="4733"/>
                  <a:pt x="2355" y="4720"/>
                  <a:pt x="2343" y="4710"/>
                </a:cubicBezTo>
                <a:cubicBezTo>
                  <a:pt x="2327" y="4701"/>
                  <a:pt x="2311" y="4697"/>
                  <a:pt x="2293" y="4697"/>
                </a:cubicBezTo>
                <a:cubicBezTo>
                  <a:pt x="2288" y="4697"/>
                  <a:pt x="2283" y="4697"/>
                  <a:pt x="2278" y="4698"/>
                </a:cubicBezTo>
                <a:cubicBezTo>
                  <a:pt x="2259" y="4704"/>
                  <a:pt x="2242" y="4714"/>
                  <a:pt x="2226" y="4725"/>
                </a:cubicBezTo>
                <a:cubicBezTo>
                  <a:pt x="2209" y="4725"/>
                  <a:pt x="2193" y="4725"/>
                  <a:pt x="2178" y="4724"/>
                </a:cubicBezTo>
                <a:cubicBezTo>
                  <a:pt x="2153" y="4722"/>
                  <a:pt x="2129" y="4720"/>
                  <a:pt x="2105" y="4718"/>
                </a:cubicBezTo>
                <a:cubicBezTo>
                  <a:pt x="2093" y="4686"/>
                  <a:pt x="2073" y="4662"/>
                  <a:pt x="2038" y="4651"/>
                </a:cubicBezTo>
                <a:cubicBezTo>
                  <a:pt x="2017" y="4655"/>
                  <a:pt x="2001" y="4663"/>
                  <a:pt x="1989" y="4673"/>
                </a:cubicBezTo>
                <a:cubicBezTo>
                  <a:pt x="1893" y="4670"/>
                  <a:pt x="1797" y="4665"/>
                  <a:pt x="1702" y="4661"/>
                </a:cubicBezTo>
                <a:cubicBezTo>
                  <a:pt x="1694" y="4631"/>
                  <a:pt x="1672" y="4614"/>
                  <a:pt x="1645" y="4604"/>
                </a:cubicBezTo>
                <a:cubicBezTo>
                  <a:pt x="1644" y="4593"/>
                  <a:pt x="1643" y="4581"/>
                  <a:pt x="1642" y="4569"/>
                </a:cubicBezTo>
                <a:cubicBezTo>
                  <a:pt x="1682" y="4556"/>
                  <a:pt x="1732" y="4563"/>
                  <a:pt x="1750" y="4510"/>
                </a:cubicBezTo>
                <a:cubicBezTo>
                  <a:pt x="1784" y="4507"/>
                  <a:pt x="1819" y="4505"/>
                  <a:pt x="1853" y="4503"/>
                </a:cubicBezTo>
                <a:cubicBezTo>
                  <a:pt x="1905" y="4484"/>
                  <a:pt x="1958" y="4465"/>
                  <a:pt x="2011" y="4446"/>
                </a:cubicBezTo>
                <a:cubicBezTo>
                  <a:pt x="2020" y="4447"/>
                  <a:pt x="2028" y="4448"/>
                  <a:pt x="2037" y="4448"/>
                </a:cubicBezTo>
                <a:cubicBezTo>
                  <a:pt x="2071" y="4448"/>
                  <a:pt x="2101" y="4437"/>
                  <a:pt x="2121" y="4401"/>
                </a:cubicBezTo>
                <a:lnTo>
                  <a:pt x="2121" y="4401"/>
                </a:lnTo>
                <a:cubicBezTo>
                  <a:pt x="2117" y="4406"/>
                  <a:pt x="2114" y="4408"/>
                  <a:pt x="2111" y="4408"/>
                </a:cubicBezTo>
                <a:cubicBezTo>
                  <a:pt x="2108" y="4408"/>
                  <a:pt x="2106" y="4406"/>
                  <a:pt x="2103" y="4404"/>
                </a:cubicBezTo>
                <a:cubicBezTo>
                  <a:pt x="2109" y="4404"/>
                  <a:pt x="2114" y="4403"/>
                  <a:pt x="2121" y="4401"/>
                </a:cubicBezTo>
                <a:lnTo>
                  <a:pt x="2121" y="4401"/>
                </a:lnTo>
                <a:cubicBezTo>
                  <a:pt x="2121" y="4401"/>
                  <a:pt x="2121" y="4401"/>
                  <a:pt x="2121" y="4401"/>
                </a:cubicBezTo>
                <a:lnTo>
                  <a:pt x="2120" y="4397"/>
                </a:lnTo>
                <a:cubicBezTo>
                  <a:pt x="2277" y="4387"/>
                  <a:pt x="2443" y="4403"/>
                  <a:pt x="2550" y="4245"/>
                </a:cubicBezTo>
                <a:cubicBezTo>
                  <a:pt x="2565" y="4241"/>
                  <a:pt x="2578" y="4236"/>
                  <a:pt x="2592" y="4231"/>
                </a:cubicBezTo>
                <a:cubicBezTo>
                  <a:pt x="2600" y="4232"/>
                  <a:pt x="2609" y="4233"/>
                  <a:pt x="2617" y="4233"/>
                </a:cubicBezTo>
                <a:cubicBezTo>
                  <a:pt x="2683" y="4233"/>
                  <a:pt x="2739" y="4187"/>
                  <a:pt x="2805" y="4181"/>
                </a:cubicBezTo>
                <a:cubicBezTo>
                  <a:pt x="2842" y="4164"/>
                  <a:pt x="2879" y="4146"/>
                  <a:pt x="2916" y="4129"/>
                </a:cubicBezTo>
                <a:cubicBezTo>
                  <a:pt x="2924" y="4131"/>
                  <a:pt x="2931" y="4131"/>
                  <a:pt x="2939" y="4131"/>
                </a:cubicBezTo>
                <a:cubicBezTo>
                  <a:pt x="2974" y="4131"/>
                  <a:pt x="3003" y="4117"/>
                  <a:pt x="3026" y="4085"/>
                </a:cubicBezTo>
                <a:cubicBezTo>
                  <a:pt x="3070" y="4084"/>
                  <a:pt x="3115" y="4084"/>
                  <a:pt x="3140" y="4036"/>
                </a:cubicBezTo>
                <a:cubicBezTo>
                  <a:pt x="3163" y="4048"/>
                  <a:pt x="3183" y="4055"/>
                  <a:pt x="3199" y="4055"/>
                </a:cubicBezTo>
                <a:cubicBezTo>
                  <a:pt x="3227" y="4055"/>
                  <a:pt x="3240" y="4031"/>
                  <a:pt x="3231" y="3974"/>
                </a:cubicBezTo>
                <a:cubicBezTo>
                  <a:pt x="3232" y="3940"/>
                  <a:pt x="3235" y="3905"/>
                  <a:pt x="3237" y="3870"/>
                </a:cubicBezTo>
                <a:cubicBezTo>
                  <a:pt x="3256" y="3748"/>
                  <a:pt x="3149" y="3736"/>
                  <a:pt x="3079" y="3692"/>
                </a:cubicBezTo>
                <a:cubicBezTo>
                  <a:pt x="3075" y="3652"/>
                  <a:pt x="3065" y="3618"/>
                  <a:pt x="3017" y="3613"/>
                </a:cubicBezTo>
                <a:cubicBezTo>
                  <a:pt x="3006" y="3604"/>
                  <a:pt x="2993" y="3599"/>
                  <a:pt x="2979" y="3597"/>
                </a:cubicBezTo>
                <a:cubicBezTo>
                  <a:pt x="2976" y="3582"/>
                  <a:pt x="2970" y="3567"/>
                  <a:pt x="2960" y="3555"/>
                </a:cubicBezTo>
                <a:cubicBezTo>
                  <a:pt x="2943" y="3504"/>
                  <a:pt x="2912" y="3466"/>
                  <a:pt x="2860" y="3446"/>
                </a:cubicBezTo>
                <a:cubicBezTo>
                  <a:pt x="2858" y="3415"/>
                  <a:pt x="2840" y="3397"/>
                  <a:pt x="2810" y="3390"/>
                </a:cubicBezTo>
                <a:cubicBezTo>
                  <a:pt x="2794" y="3371"/>
                  <a:pt x="2776" y="3352"/>
                  <a:pt x="2758" y="3333"/>
                </a:cubicBezTo>
                <a:cubicBezTo>
                  <a:pt x="2754" y="3307"/>
                  <a:pt x="2738" y="3291"/>
                  <a:pt x="2711" y="3286"/>
                </a:cubicBezTo>
                <a:lnTo>
                  <a:pt x="2651" y="3229"/>
                </a:lnTo>
                <a:cubicBezTo>
                  <a:pt x="2645" y="3199"/>
                  <a:pt x="2627" y="3183"/>
                  <a:pt x="2598" y="3178"/>
                </a:cubicBezTo>
                <a:cubicBezTo>
                  <a:pt x="2592" y="3151"/>
                  <a:pt x="2581" y="3128"/>
                  <a:pt x="2552" y="3120"/>
                </a:cubicBezTo>
                <a:cubicBezTo>
                  <a:pt x="2537" y="3103"/>
                  <a:pt x="2522" y="3086"/>
                  <a:pt x="2509" y="3070"/>
                </a:cubicBezTo>
                <a:cubicBezTo>
                  <a:pt x="2500" y="3055"/>
                  <a:pt x="2493" y="3039"/>
                  <a:pt x="2486" y="3023"/>
                </a:cubicBezTo>
                <a:cubicBezTo>
                  <a:pt x="2482" y="2997"/>
                  <a:pt x="2469" y="2982"/>
                  <a:pt x="2443" y="2982"/>
                </a:cubicBezTo>
                <a:cubicBezTo>
                  <a:pt x="2442" y="2982"/>
                  <a:pt x="2440" y="2982"/>
                  <a:pt x="2438" y="2982"/>
                </a:cubicBezTo>
                <a:cubicBezTo>
                  <a:pt x="2422" y="2974"/>
                  <a:pt x="2405" y="2967"/>
                  <a:pt x="2389" y="2961"/>
                </a:cubicBezTo>
                <a:cubicBezTo>
                  <a:pt x="2385" y="2920"/>
                  <a:pt x="2374" y="2884"/>
                  <a:pt x="2326" y="2874"/>
                </a:cubicBezTo>
                <a:cubicBezTo>
                  <a:pt x="2314" y="2863"/>
                  <a:pt x="2298" y="2856"/>
                  <a:pt x="2281" y="2852"/>
                </a:cubicBezTo>
                <a:cubicBezTo>
                  <a:pt x="2282" y="2839"/>
                  <a:pt x="2280" y="2827"/>
                  <a:pt x="2274" y="2815"/>
                </a:cubicBezTo>
                <a:cubicBezTo>
                  <a:pt x="2260" y="2766"/>
                  <a:pt x="2220" y="2758"/>
                  <a:pt x="2178" y="2756"/>
                </a:cubicBezTo>
                <a:cubicBezTo>
                  <a:pt x="2170" y="2732"/>
                  <a:pt x="2156" y="2714"/>
                  <a:pt x="2134" y="2704"/>
                </a:cubicBezTo>
                <a:cubicBezTo>
                  <a:pt x="2141" y="2622"/>
                  <a:pt x="2085" y="2573"/>
                  <a:pt x="2027" y="2525"/>
                </a:cubicBezTo>
                <a:cubicBezTo>
                  <a:pt x="2004" y="2506"/>
                  <a:pt x="1982" y="2486"/>
                  <a:pt x="1964" y="2462"/>
                </a:cubicBezTo>
                <a:cubicBezTo>
                  <a:pt x="1955" y="2443"/>
                  <a:pt x="1942" y="2425"/>
                  <a:pt x="1928" y="2408"/>
                </a:cubicBezTo>
                <a:cubicBezTo>
                  <a:pt x="1932" y="2408"/>
                  <a:pt x="1937" y="2407"/>
                  <a:pt x="1941" y="2407"/>
                </a:cubicBezTo>
                <a:cubicBezTo>
                  <a:pt x="1947" y="2405"/>
                  <a:pt x="1952" y="2402"/>
                  <a:pt x="1957" y="2400"/>
                </a:cubicBezTo>
                <a:cubicBezTo>
                  <a:pt x="1960" y="2408"/>
                  <a:pt x="1963" y="2415"/>
                  <a:pt x="1967" y="2424"/>
                </a:cubicBezTo>
                <a:cubicBezTo>
                  <a:pt x="1979" y="2441"/>
                  <a:pt x="1995" y="2454"/>
                  <a:pt x="2013" y="2465"/>
                </a:cubicBezTo>
                <a:cubicBezTo>
                  <a:pt x="2033" y="2473"/>
                  <a:pt x="2053" y="2480"/>
                  <a:pt x="2075" y="2482"/>
                </a:cubicBezTo>
                <a:lnTo>
                  <a:pt x="2092" y="2482"/>
                </a:lnTo>
                <a:cubicBezTo>
                  <a:pt x="2109" y="2490"/>
                  <a:pt x="2129" y="2491"/>
                  <a:pt x="2150" y="2492"/>
                </a:cubicBezTo>
                <a:cubicBezTo>
                  <a:pt x="2150" y="2499"/>
                  <a:pt x="2150" y="2505"/>
                  <a:pt x="2150" y="2511"/>
                </a:cubicBezTo>
                <a:cubicBezTo>
                  <a:pt x="2176" y="2572"/>
                  <a:pt x="2223" y="2590"/>
                  <a:pt x="2278" y="2590"/>
                </a:cubicBezTo>
                <a:cubicBezTo>
                  <a:pt x="2287" y="2590"/>
                  <a:pt x="2297" y="2589"/>
                  <a:pt x="2307" y="2588"/>
                </a:cubicBezTo>
                <a:cubicBezTo>
                  <a:pt x="2328" y="2587"/>
                  <a:pt x="2343" y="2582"/>
                  <a:pt x="2354" y="2575"/>
                </a:cubicBezTo>
                <a:cubicBezTo>
                  <a:pt x="2408" y="2619"/>
                  <a:pt x="2486" y="2607"/>
                  <a:pt x="2543" y="2644"/>
                </a:cubicBezTo>
                <a:cubicBezTo>
                  <a:pt x="2559" y="2650"/>
                  <a:pt x="2576" y="2652"/>
                  <a:pt x="2593" y="2652"/>
                </a:cubicBezTo>
                <a:cubicBezTo>
                  <a:pt x="2600" y="2678"/>
                  <a:pt x="2613" y="2698"/>
                  <a:pt x="2643" y="2698"/>
                </a:cubicBezTo>
                <a:cubicBezTo>
                  <a:pt x="2644" y="2698"/>
                  <a:pt x="2645" y="2698"/>
                  <a:pt x="2647" y="2698"/>
                </a:cubicBezTo>
                <a:cubicBezTo>
                  <a:pt x="2666" y="2698"/>
                  <a:pt x="2684" y="2699"/>
                  <a:pt x="2703" y="2700"/>
                </a:cubicBezTo>
                <a:cubicBezTo>
                  <a:pt x="2714" y="2704"/>
                  <a:pt x="2725" y="2706"/>
                  <a:pt x="2736" y="2706"/>
                </a:cubicBezTo>
                <a:cubicBezTo>
                  <a:pt x="2740" y="2706"/>
                  <a:pt x="2743" y="2706"/>
                  <a:pt x="2747" y="2705"/>
                </a:cubicBezTo>
                <a:cubicBezTo>
                  <a:pt x="2757" y="2732"/>
                  <a:pt x="2774" y="2750"/>
                  <a:pt x="2804" y="2750"/>
                </a:cubicBezTo>
                <a:cubicBezTo>
                  <a:pt x="2804" y="2750"/>
                  <a:pt x="2805" y="2750"/>
                  <a:pt x="2806" y="2750"/>
                </a:cubicBezTo>
                <a:cubicBezTo>
                  <a:pt x="2844" y="2767"/>
                  <a:pt x="2882" y="2785"/>
                  <a:pt x="2920" y="2802"/>
                </a:cubicBezTo>
                <a:cubicBezTo>
                  <a:pt x="2954" y="2804"/>
                  <a:pt x="2988" y="2805"/>
                  <a:pt x="3021" y="2806"/>
                </a:cubicBezTo>
                <a:cubicBezTo>
                  <a:pt x="3032" y="2832"/>
                  <a:pt x="3050" y="2850"/>
                  <a:pt x="3080" y="2851"/>
                </a:cubicBezTo>
                <a:lnTo>
                  <a:pt x="3102" y="2859"/>
                </a:lnTo>
                <a:lnTo>
                  <a:pt x="3124" y="2858"/>
                </a:lnTo>
                <a:cubicBezTo>
                  <a:pt x="3138" y="2863"/>
                  <a:pt x="3151" y="2866"/>
                  <a:pt x="3165" y="2866"/>
                </a:cubicBezTo>
                <a:cubicBezTo>
                  <a:pt x="3167" y="2866"/>
                  <a:pt x="3169" y="2866"/>
                  <a:pt x="3171" y="2866"/>
                </a:cubicBezTo>
                <a:cubicBezTo>
                  <a:pt x="3194" y="2912"/>
                  <a:pt x="3238" y="2914"/>
                  <a:pt x="3281" y="2916"/>
                </a:cubicBezTo>
                <a:cubicBezTo>
                  <a:pt x="3289" y="2942"/>
                  <a:pt x="3300" y="2962"/>
                  <a:pt x="3329" y="2962"/>
                </a:cubicBezTo>
                <a:cubicBezTo>
                  <a:pt x="3331" y="2962"/>
                  <a:pt x="3334" y="2962"/>
                  <a:pt x="3336" y="2962"/>
                </a:cubicBezTo>
                <a:cubicBezTo>
                  <a:pt x="3425" y="2997"/>
                  <a:pt x="3516" y="3031"/>
                  <a:pt x="3606" y="3066"/>
                </a:cubicBezTo>
                <a:cubicBezTo>
                  <a:pt x="3640" y="3067"/>
                  <a:pt x="3673" y="3069"/>
                  <a:pt x="3707" y="3070"/>
                </a:cubicBezTo>
                <a:cubicBezTo>
                  <a:pt x="3715" y="3071"/>
                  <a:pt x="3722" y="3072"/>
                  <a:pt x="3729" y="3072"/>
                </a:cubicBezTo>
                <a:cubicBezTo>
                  <a:pt x="3787" y="3072"/>
                  <a:pt x="3818" y="3039"/>
                  <a:pt x="3820" y="2973"/>
                </a:cubicBezTo>
                <a:cubicBezTo>
                  <a:pt x="3848" y="2980"/>
                  <a:pt x="3869" y="2983"/>
                  <a:pt x="3886" y="2983"/>
                </a:cubicBezTo>
                <a:cubicBezTo>
                  <a:pt x="3993" y="2983"/>
                  <a:pt x="3884" y="2853"/>
                  <a:pt x="3919" y="2809"/>
                </a:cubicBezTo>
                <a:lnTo>
                  <a:pt x="3920" y="2808"/>
                </a:lnTo>
                <a:cubicBezTo>
                  <a:pt x="3965" y="2786"/>
                  <a:pt x="3973" y="2749"/>
                  <a:pt x="3962" y="2703"/>
                </a:cubicBezTo>
                <a:cubicBezTo>
                  <a:pt x="3969" y="2688"/>
                  <a:pt x="3970" y="2671"/>
                  <a:pt x="3964" y="2655"/>
                </a:cubicBezTo>
                <a:cubicBezTo>
                  <a:pt x="3965" y="2636"/>
                  <a:pt x="3967" y="2617"/>
                  <a:pt x="3968" y="2597"/>
                </a:cubicBezTo>
                <a:cubicBezTo>
                  <a:pt x="3973" y="2581"/>
                  <a:pt x="3976" y="2564"/>
                  <a:pt x="3976" y="2546"/>
                </a:cubicBezTo>
                <a:cubicBezTo>
                  <a:pt x="4026" y="2531"/>
                  <a:pt x="4026" y="2509"/>
                  <a:pt x="3984" y="2482"/>
                </a:cubicBezTo>
                <a:cubicBezTo>
                  <a:pt x="3983" y="2468"/>
                  <a:pt x="3981" y="2453"/>
                  <a:pt x="3978" y="2440"/>
                </a:cubicBezTo>
                <a:lnTo>
                  <a:pt x="3978" y="2440"/>
                </a:lnTo>
                <a:lnTo>
                  <a:pt x="3979" y="2443"/>
                </a:lnTo>
                <a:cubicBezTo>
                  <a:pt x="4058" y="2364"/>
                  <a:pt x="4013" y="2265"/>
                  <a:pt x="4021" y="2175"/>
                </a:cubicBezTo>
                <a:cubicBezTo>
                  <a:pt x="4022" y="2156"/>
                  <a:pt x="4022" y="2137"/>
                  <a:pt x="4024" y="2118"/>
                </a:cubicBezTo>
                <a:cubicBezTo>
                  <a:pt x="4030" y="2103"/>
                  <a:pt x="4032" y="2089"/>
                  <a:pt x="4030" y="2075"/>
                </a:cubicBezTo>
                <a:cubicBezTo>
                  <a:pt x="4044" y="2057"/>
                  <a:pt x="4055" y="2038"/>
                  <a:pt x="4068" y="2019"/>
                </a:cubicBezTo>
                <a:cubicBezTo>
                  <a:pt x="4070" y="1999"/>
                  <a:pt x="4072" y="1979"/>
                  <a:pt x="4074" y="1959"/>
                </a:cubicBezTo>
                <a:cubicBezTo>
                  <a:pt x="4074" y="1926"/>
                  <a:pt x="4075" y="1892"/>
                  <a:pt x="4076" y="1858"/>
                </a:cubicBezTo>
                <a:cubicBezTo>
                  <a:pt x="4079" y="1824"/>
                  <a:pt x="4084" y="1789"/>
                  <a:pt x="4087" y="1754"/>
                </a:cubicBezTo>
                <a:cubicBezTo>
                  <a:pt x="4142" y="1714"/>
                  <a:pt x="4135" y="1654"/>
                  <a:pt x="4136" y="1597"/>
                </a:cubicBezTo>
                <a:cubicBezTo>
                  <a:pt x="4210" y="1538"/>
                  <a:pt x="4165" y="1451"/>
                  <a:pt x="4188" y="1381"/>
                </a:cubicBezTo>
                <a:close/>
                <a:moveTo>
                  <a:pt x="2977" y="7098"/>
                </a:moveTo>
                <a:lnTo>
                  <a:pt x="2977" y="7098"/>
                </a:lnTo>
                <a:cubicBezTo>
                  <a:pt x="2976" y="7101"/>
                  <a:pt x="2974" y="7103"/>
                  <a:pt x="2969" y="7104"/>
                </a:cubicBezTo>
                <a:lnTo>
                  <a:pt x="2969" y="7102"/>
                </a:lnTo>
                <a:cubicBezTo>
                  <a:pt x="2972" y="7101"/>
                  <a:pt x="2974" y="7099"/>
                  <a:pt x="2977" y="7098"/>
                </a:cubicBezTo>
                <a:close/>
                <a:moveTo>
                  <a:pt x="1964" y="7418"/>
                </a:moveTo>
                <a:lnTo>
                  <a:pt x="1964" y="7418"/>
                </a:lnTo>
                <a:cubicBezTo>
                  <a:pt x="1963" y="7421"/>
                  <a:pt x="1962" y="7422"/>
                  <a:pt x="1961" y="7423"/>
                </a:cubicBezTo>
                <a:lnTo>
                  <a:pt x="1961" y="7419"/>
                </a:lnTo>
                <a:cubicBezTo>
                  <a:pt x="1962" y="7419"/>
                  <a:pt x="1963" y="7419"/>
                  <a:pt x="1964" y="7418"/>
                </a:cubicBezTo>
                <a:close/>
                <a:moveTo>
                  <a:pt x="2589" y="7640"/>
                </a:moveTo>
                <a:cubicBezTo>
                  <a:pt x="2589" y="7640"/>
                  <a:pt x="2593" y="7641"/>
                  <a:pt x="2597" y="7642"/>
                </a:cubicBezTo>
                <a:lnTo>
                  <a:pt x="2597" y="7643"/>
                </a:lnTo>
                <a:cubicBezTo>
                  <a:pt x="2593" y="7641"/>
                  <a:pt x="2589" y="7640"/>
                  <a:pt x="2589" y="7640"/>
                </a:cubicBezTo>
                <a:close/>
                <a:moveTo>
                  <a:pt x="5089" y="8264"/>
                </a:moveTo>
                <a:cubicBezTo>
                  <a:pt x="5091" y="8264"/>
                  <a:pt x="5093" y="8265"/>
                  <a:pt x="5094" y="8268"/>
                </a:cubicBezTo>
                <a:lnTo>
                  <a:pt x="5088" y="8268"/>
                </a:lnTo>
                <a:cubicBezTo>
                  <a:pt x="5088" y="8269"/>
                  <a:pt x="5088" y="8269"/>
                  <a:pt x="5088" y="8270"/>
                </a:cubicBezTo>
                <a:cubicBezTo>
                  <a:pt x="5085" y="8270"/>
                  <a:pt x="5081" y="8271"/>
                  <a:pt x="5078" y="8273"/>
                </a:cubicBezTo>
                <a:cubicBezTo>
                  <a:pt x="5081" y="8269"/>
                  <a:pt x="5084" y="8266"/>
                  <a:pt x="5086" y="8264"/>
                </a:cubicBezTo>
                <a:cubicBezTo>
                  <a:pt x="5086" y="8265"/>
                  <a:pt x="5087" y="8266"/>
                  <a:pt x="5088" y="8268"/>
                </a:cubicBezTo>
                <a:cubicBezTo>
                  <a:pt x="5088" y="8266"/>
                  <a:pt x="5087" y="8265"/>
                  <a:pt x="5087" y="8264"/>
                </a:cubicBezTo>
                <a:cubicBezTo>
                  <a:pt x="5088" y="8264"/>
                  <a:pt x="5088" y="8264"/>
                  <a:pt x="5089" y="8264"/>
                </a:cubicBezTo>
                <a:close/>
                <a:moveTo>
                  <a:pt x="3763" y="1"/>
                </a:moveTo>
                <a:cubicBezTo>
                  <a:pt x="3748" y="53"/>
                  <a:pt x="3691" y="94"/>
                  <a:pt x="3723" y="157"/>
                </a:cubicBezTo>
                <a:cubicBezTo>
                  <a:pt x="3633" y="249"/>
                  <a:pt x="3663" y="367"/>
                  <a:pt x="3653" y="477"/>
                </a:cubicBezTo>
                <a:cubicBezTo>
                  <a:pt x="3631" y="488"/>
                  <a:pt x="3614" y="503"/>
                  <a:pt x="3617" y="531"/>
                </a:cubicBezTo>
                <a:cubicBezTo>
                  <a:pt x="3607" y="547"/>
                  <a:pt x="3606" y="564"/>
                  <a:pt x="3611" y="582"/>
                </a:cubicBezTo>
                <a:lnTo>
                  <a:pt x="3612" y="582"/>
                </a:lnTo>
                <a:cubicBezTo>
                  <a:pt x="3605" y="675"/>
                  <a:pt x="3605" y="768"/>
                  <a:pt x="3561" y="853"/>
                </a:cubicBezTo>
                <a:cubicBezTo>
                  <a:pt x="3560" y="887"/>
                  <a:pt x="3559" y="921"/>
                  <a:pt x="3559" y="953"/>
                </a:cubicBezTo>
                <a:cubicBezTo>
                  <a:pt x="3557" y="971"/>
                  <a:pt x="3554" y="989"/>
                  <a:pt x="3552" y="1007"/>
                </a:cubicBezTo>
                <a:cubicBezTo>
                  <a:pt x="3483" y="1045"/>
                  <a:pt x="3503" y="1108"/>
                  <a:pt x="3507" y="1166"/>
                </a:cubicBezTo>
                <a:cubicBezTo>
                  <a:pt x="3507" y="1200"/>
                  <a:pt x="3507" y="1235"/>
                  <a:pt x="3507" y="1269"/>
                </a:cubicBezTo>
                <a:cubicBezTo>
                  <a:pt x="3464" y="1334"/>
                  <a:pt x="3426" y="1401"/>
                  <a:pt x="3460" y="1483"/>
                </a:cubicBezTo>
                <a:lnTo>
                  <a:pt x="3452" y="1535"/>
                </a:lnTo>
                <a:cubicBezTo>
                  <a:pt x="3448" y="1604"/>
                  <a:pt x="3443" y="1674"/>
                  <a:pt x="3439" y="1745"/>
                </a:cubicBezTo>
                <a:cubicBezTo>
                  <a:pt x="3354" y="1856"/>
                  <a:pt x="3400" y="2002"/>
                  <a:pt x="3344" y="2122"/>
                </a:cubicBezTo>
                <a:cubicBezTo>
                  <a:pt x="3339" y="2192"/>
                  <a:pt x="3334" y="2261"/>
                  <a:pt x="3328" y="2331"/>
                </a:cubicBezTo>
                <a:cubicBezTo>
                  <a:pt x="3301" y="2342"/>
                  <a:pt x="3291" y="2362"/>
                  <a:pt x="3295" y="2389"/>
                </a:cubicBezTo>
                <a:lnTo>
                  <a:pt x="3277" y="2492"/>
                </a:lnTo>
                <a:lnTo>
                  <a:pt x="3293" y="2488"/>
                </a:lnTo>
                <a:lnTo>
                  <a:pt x="3293" y="2488"/>
                </a:lnTo>
                <a:cubicBezTo>
                  <a:pt x="3293" y="2491"/>
                  <a:pt x="3291" y="2494"/>
                  <a:pt x="3291" y="2498"/>
                </a:cubicBezTo>
                <a:cubicBezTo>
                  <a:pt x="3286" y="2497"/>
                  <a:pt x="3282" y="2494"/>
                  <a:pt x="3277" y="2492"/>
                </a:cubicBezTo>
                <a:cubicBezTo>
                  <a:pt x="3268" y="2491"/>
                  <a:pt x="3259" y="2490"/>
                  <a:pt x="3250" y="2490"/>
                </a:cubicBezTo>
                <a:cubicBezTo>
                  <a:pt x="3247" y="2490"/>
                  <a:pt x="3243" y="2490"/>
                  <a:pt x="3240" y="2490"/>
                </a:cubicBezTo>
                <a:cubicBezTo>
                  <a:pt x="3220" y="2449"/>
                  <a:pt x="3187" y="2440"/>
                  <a:pt x="3149" y="2440"/>
                </a:cubicBezTo>
                <a:cubicBezTo>
                  <a:pt x="3142" y="2440"/>
                  <a:pt x="3135" y="2440"/>
                  <a:pt x="3127" y="2441"/>
                </a:cubicBezTo>
                <a:cubicBezTo>
                  <a:pt x="3084" y="2415"/>
                  <a:pt x="3044" y="2380"/>
                  <a:pt x="2990" y="2380"/>
                </a:cubicBezTo>
                <a:cubicBezTo>
                  <a:pt x="2986" y="2380"/>
                  <a:pt x="2982" y="2380"/>
                  <a:pt x="2977" y="2381"/>
                </a:cubicBezTo>
                <a:lnTo>
                  <a:pt x="2910" y="2342"/>
                </a:lnTo>
                <a:cubicBezTo>
                  <a:pt x="2902" y="2337"/>
                  <a:pt x="2893" y="2335"/>
                  <a:pt x="2885" y="2335"/>
                </a:cubicBezTo>
                <a:cubicBezTo>
                  <a:pt x="2879" y="2335"/>
                  <a:pt x="2873" y="2336"/>
                  <a:pt x="2866" y="2338"/>
                </a:cubicBezTo>
                <a:cubicBezTo>
                  <a:pt x="2852" y="2333"/>
                  <a:pt x="2839" y="2331"/>
                  <a:pt x="2825" y="2331"/>
                </a:cubicBezTo>
                <a:cubicBezTo>
                  <a:pt x="2822" y="2331"/>
                  <a:pt x="2820" y="2331"/>
                  <a:pt x="2817" y="2331"/>
                </a:cubicBezTo>
                <a:cubicBezTo>
                  <a:pt x="2806" y="2306"/>
                  <a:pt x="2791" y="2286"/>
                  <a:pt x="2760" y="2286"/>
                </a:cubicBezTo>
                <a:cubicBezTo>
                  <a:pt x="2741" y="2286"/>
                  <a:pt x="2721" y="2285"/>
                  <a:pt x="2702" y="2285"/>
                </a:cubicBezTo>
                <a:cubicBezTo>
                  <a:pt x="2667" y="2268"/>
                  <a:pt x="2633" y="2250"/>
                  <a:pt x="2598" y="2233"/>
                </a:cubicBezTo>
                <a:cubicBezTo>
                  <a:pt x="2582" y="2229"/>
                  <a:pt x="2565" y="2227"/>
                  <a:pt x="2548" y="2224"/>
                </a:cubicBezTo>
                <a:cubicBezTo>
                  <a:pt x="2523" y="2173"/>
                  <a:pt x="2480" y="2173"/>
                  <a:pt x="2437" y="2173"/>
                </a:cubicBezTo>
                <a:cubicBezTo>
                  <a:pt x="2436" y="2173"/>
                  <a:pt x="2435" y="2173"/>
                  <a:pt x="2434" y="2173"/>
                </a:cubicBezTo>
                <a:cubicBezTo>
                  <a:pt x="2419" y="2173"/>
                  <a:pt x="2405" y="2173"/>
                  <a:pt x="2391" y="2171"/>
                </a:cubicBezTo>
                <a:cubicBezTo>
                  <a:pt x="2351" y="2112"/>
                  <a:pt x="2284" y="2099"/>
                  <a:pt x="2224" y="2076"/>
                </a:cubicBezTo>
                <a:cubicBezTo>
                  <a:pt x="2215" y="2072"/>
                  <a:pt x="2206" y="2070"/>
                  <a:pt x="2197" y="2070"/>
                </a:cubicBezTo>
                <a:cubicBezTo>
                  <a:pt x="2190" y="2070"/>
                  <a:pt x="2182" y="2072"/>
                  <a:pt x="2174" y="2075"/>
                </a:cubicBezTo>
                <a:cubicBezTo>
                  <a:pt x="2159" y="2069"/>
                  <a:pt x="2143" y="2066"/>
                  <a:pt x="2126" y="2066"/>
                </a:cubicBezTo>
                <a:cubicBezTo>
                  <a:pt x="2117" y="2041"/>
                  <a:pt x="2105" y="2021"/>
                  <a:pt x="2077" y="2021"/>
                </a:cubicBezTo>
                <a:cubicBezTo>
                  <a:pt x="2075" y="2021"/>
                  <a:pt x="2072" y="2022"/>
                  <a:pt x="2069" y="2022"/>
                </a:cubicBezTo>
                <a:cubicBezTo>
                  <a:pt x="2053" y="2017"/>
                  <a:pt x="2036" y="2013"/>
                  <a:pt x="2019" y="2013"/>
                </a:cubicBezTo>
                <a:cubicBezTo>
                  <a:pt x="2011" y="1988"/>
                  <a:pt x="1998" y="1969"/>
                  <a:pt x="1970" y="1969"/>
                </a:cubicBezTo>
                <a:cubicBezTo>
                  <a:pt x="1968" y="1969"/>
                  <a:pt x="1966" y="1969"/>
                  <a:pt x="1963" y="1969"/>
                </a:cubicBezTo>
                <a:cubicBezTo>
                  <a:pt x="1930" y="1966"/>
                  <a:pt x="1895" y="1963"/>
                  <a:pt x="1861" y="1960"/>
                </a:cubicBezTo>
                <a:cubicBezTo>
                  <a:pt x="1846" y="1917"/>
                  <a:pt x="1816" y="1910"/>
                  <a:pt x="1782" y="1910"/>
                </a:cubicBezTo>
                <a:cubicBezTo>
                  <a:pt x="1772" y="1910"/>
                  <a:pt x="1761" y="1911"/>
                  <a:pt x="1750" y="1911"/>
                </a:cubicBezTo>
                <a:cubicBezTo>
                  <a:pt x="1744" y="1905"/>
                  <a:pt x="1737" y="1902"/>
                  <a:pt x="1729" y="1902"/>
                </a:cubicBezTo>
                <a:cubicBezTo>
                  <a:pt x="1725" y="1902"/>
                  <a:pt x="1721" y="1902"/>
                  <a:pt x="1717" y="1904"/>
                </a:cubicBezTo>
                <a:cubicBezTo>
                  <a:pt x="1703" y="1878"/>
                  <a:pt x="1682" y="1862"/>
                  <a:pt x="1652" y="1862"/>
                </a:cubicBezTo>
                <a:cubicBezTo>
                  <a:pt x="1650" y="1862"/>
                  <a:pt x="1648" y="1863"/>
                  <a:pt x="1646" y="1863"/>
                </a:cubicBezTo>
                <a:lnTo>
                  <a:pt x="1545" y="1847"/>
                </a:lnTo>
                <a:cubicBezTo>
                  <a:pt x="1544" y="1847"/>
                  <a:pt x="1543" y="1848"/>
                  <a:pt x="1540" y="1849"/>
                </a:cubicBezTo>
                <a:cubicBezTo>
                  <a:pt x="1536" y="1823"/>
                  <a:pt x="1520" y="1810"/>
                  <a:pt x="1493" y="1810"/>
                </a:cubicBezTo>
                <a:cubicBezTo>
                  <a:pt x="1492" y="1810"/>
                  <a:pt x="1490" y="1810"/>
                  <a:pt x="1488" y="1810"/>
                </a:cubicBezTo>
                <a:cubicBezTo>
                  <a:pt x="1471" y="1805"/>
                  <a:pt x="1454" y="1801"/>
                  <a:pt x="1436" y="1801"/>
                </a:cubicBezTo>
                <a:cubicBezTo>
                  <a:pt x="1422" y="1761"/>
                  <a:pt x="1394" y="1751"/>
                  <a:pt x="1362" y="1751"/>
                </a:cubicBezTo>
                <a:cubicBezTo>
                  <a:pt x="1351" y="1751"/>
                  <a:pt x="1339" y="1753"/>
                  <a:pt x="1327" y="1754"/>
                </a:cubicBezTo>
                <a:cubicBezTo>
                  <a:pt x="1316" y="1749"/>
                  <a:pt x="1305" y="1747"/>
                  <a:pt x="1294" y="1747"/>
                </a:cubicBezTo>
                <a:cubicBezTo>
                  <a:pt x="1290" y="1747"/>
                  <a:pt x="1287" y="1747"/>
                  <a:pt x="1283" y="1748"/>
                </a:cubicBezTo>
                <a:cubicBezTo>
                  <a:pt x="1273" y="1721"/>
                  <a:pt x="1256" y="1703"/>
                  <a:pt x="1226" y="1703"/>
                </a:cubicBezTo>
                <a:cubicBezTo>
                  <a:pt x="1225" y="1703"/>
                  <a:pt x="1224" y="1703"/>
                  <a:pt x="1223" y="1703"/>
                </a:cubicBezTo>
                <a:cubicBezTo>
                  <a:pt x="1206" y="1698"/>
                  <a:pt x="1189" y="1695"/>
                  <a:pt x="1172" y="1694"/>
                </a:cubicBezTo>
                <a:cubicBezTo>
                  <a:pt x="1105" y="1648"/>
                  <a:pt x="1036" y="1587"/>
                  <a:pt x="958" y="1587"/>
                </a:cubicBezTo>
                <a:cubicBezTo>
                  <a:pt x="931" y="1587"/>
                  <a:pt x="902" y="1594"/>
                  <a:pt x="873" y="1613"/>
                </a:cubicBezTo>
                <a:cubicBezTo>
                  <a:pt x="782" y="1669"/>
                  <a:pt x="843" y="1769"/>
                  <a:pt x="854" y="1851"/>
                </a:cubicBezTo>
                <a:cubicBezTo>
                  <a:pt x="871" y="1950"/>
                  <a:pt x="985" y="1980"/>
                  <a:pt x="1013" y="2072"/>
                </a:cubicBezTo>
                <a:cubicBezTo>
                  <a:pt x="1014" y="2101"/>
                  <a:pt x="1032" y="2115"/>
                  <a:pt x="1058" y="2123"/>
                </a:cubicBezTo>
                <a:cubicBezTo>
                  <a:pt x="1066" y="2150"/>
                  <a:pt x="1083" y="2167"/>
                  <a:pt x="1110" y="2175"/>
                </a:cubicBezTo>
                <a:cubicBezTo>
                  <a:pt x="1164" y="2254"/>
                  <a:pt x="1216" y="2334"/>
                  <a:pt x="1324" y="2343"/>
                </a:cubicBezTo>
                <a:cubicBezTo>
                  <a:pt x="1371" y="2415"/>
                  <a:pt x="1386" y="2512"/>
                  <a:pt x="1486" y="2541"/>
                </a:cubicBezTo>
                <a:lnTo>
                  <a:pt x="1540" y="2599"/>
                </a:lnTo>
                <a:cubicBezTo>
                  <a:pt x="1542" y="2631"/>
                  <a:pt x="1562" y="2646"/>
                  <a:pt x="1589" y="2655"/>
                </a:cubicBezTo>
                <a:cubicBezTo>
                  <a:pt x="1596" y="2683"/>
                  <a:pt x="1614" y="2700"/>
                  <a:pt x="1643" y="2704"/>
                </a:cubicBezTo>
                <a:cubicBezTo>
                  <a:pt x="1660" y="2722"/>
                  <a:pt x="1678" y="2741"/>
                  <a:pt x="1694" y="2759"/>
                </a:cubicBezTo>
                <a:cubicBezTo>
                  <a:pt x="1694" y="2759"/>
                  <a:pt x="1694" y="2758"/>
                  <a:pt x="1696" y="2758"/>
                </a:cubicBezTo>
                <a:cubicBezTo>
                  <a:pt x="1713" y="2776"/>
                  <a:pt x="1731" y="2794"/>
                  <a:pt x="1749" y="2812"/>
                </a:cubicBezTo>
                <a:cubicBezTo>
                  <a:pt x="1754" y="2839"/>
                  <a:pt x="1770" y="2856"/>
                  <a:pt x="1798" y="2863"/>
                </a:cubicBezTo>
                <a:cubicBezTo>
                  <a:pt x="1817" y="2882"/>
                  <a:pt x="1836" y="2901"/>
                  <a:pt x="1855" y="2919"/>
                </a:cubicBezTo>
                <a:cubicBezTo>
                  <a:pt x="1871" y="2935"/>
                  <a:pt x="1887" y="2952"/>
                  <a:pt x="1903" y="2969"/>
                </a:cubicBezTo>
                <a:cubicBezTo>
                  <a:pt x="1925" y="3019"/>
                  <a:pt x="1964" y="3052"/>
                  <a:pt x="2013" y="3075"/>
                </a:cubicBezTo>
                <a:cubicBezTo>
                  <a:pt x="2017" y="3116"/>
                  <a:pt x="2010" y="3162"/>
                  <a:pt x="2068" y="3174"/>
                </a:cubicBezTo>
                <a:cubicBezTo>
                  <a:pt x="2071" y="3160"/>
                  <a:pt x="2083" y="3151"/>
                  <a:pt x="2095" y="3142"/>
                </a:cubicBezTo>
                <a:lnTo>
                  <a:pt x="2095" y="3142"/>
                </a:lnTo>
                <a:cubicBezTo>
                  <a:pt x="2090" y="3151"/>
                  <a:pt x="2082" y="3161"/>
                  <a:pt x="2068" y="3174"/>
                </a:cubicBezTo>
                <a:cubicBezTo>
                  <a:pt x="2120" y="3213"/>
                  <a:pt x="2171" y="3252"/>
                  <a:pt x="2223" y="3291"/>
                </a:cubicBezTo>
                <a:cubicBezTo>
                  <a:pt x="2227" y="3308"/>
                  <a:pt x="2230" y="3326"/>
                  <a:pt x="2233" y="3344"/>
                </a:cubicBezTo>
                <a:cubicBezTo>
                  <a:pt x="2235" y="3373"/>
                  <a:pt x="2252" y="3386"/>
                  <a:pt x="2279" y="3390"/>
                </a:cubicBezTo>
                <a:cubicBezTo>
                  <a:pt x="2298" y="3408"/>
                  <a:pt x="2316" y="3427"/>
                  <a:pt x="2335" y="3445"/>
                </a:cubicBezTo>
                <a:cubicBezTo>
                  <a:pt x="2337" y="3475"/>
                  <a:pt x="2355" y="3492"/>
                  <a:pt x="2382" y="3501"/>
                </a:cubicBezTo>
                <a:cubicBezTo>
                  <a:pt x="2391" y="3527"/>
                  <a:pt x="2409" y="3545"/>
                  <a:pt x="2434" y="3554"/>
                </a:cubicBezTo>
                <a:cubicBezTo>
                  <a:pt x="2437" y="3569"/>
                  <a:pt x="2437" y="3584"/>
                  <a:pt x="2436" y="3600"/>
                </a:cubicBezTo>
                <a:cubicBezTo>
                  <a:pt x="2323" y="3679"/>
                  <a:pt x="2200" y="3732"/>
                  <a:pt x="2066" y="3758"/>
                </a:cubicBezTo>
                <a:cubicBezTo>
                  <a:pt x="2015" y="3764"/>
                  <a:pt x="1964" y="3771"/>
                  <a:pt x="1914" y="3777"/>
                </a:cubicBezTo>
                <a:cubicBezTo>
                  <a:pt x="1825" y="3816"/>
                  <a:pt x="1720" y="3808"/>
                  <a:pt x="1642" y="3877"/>
                </a:cubicBezTo>
                <a:cubicBezTo>
                  <a:pt x="1635" y="3875"/>
                  <a:pt x="1628" y="3873"/>
                  <a:pt x="1622" y="3873"/>
                </a:cubicBezTo>
                <a:cubicBezTo>
                  <a:pt x="1613" y="3873"/>
                  <a:pt x="1605" y="3876"/>
                  <a:pt x="1596" y="3881"/>
                </a:cubicBezTo>
                <a:cubicBezTo>
                  <a:pt x="1559" y="3896"/>
                  <a:pt x="1521" y="3912"/>
                  <a:pt x="1483" y="3928"/>
                </a:cubicBezTo>
                <a:cubicBezTo>
                  <a:pt x="1384" y="3928"/>
                  <a:pt x="1300" y="3971"/>
                  <a:pt x="1218" y="4018"/>
                </a:cubicBezTo>
                <a:cubicBezTo>
                  <a:pt x="1178" y="4029"/>
                  <a:pt x="1127" y="4022"/>
                  <a:pt x="1109" y="4075"/>
                </a:cubicBezTo>
                <a:cubicBezTo>
                  <a:pt x="1076" y="4080"/>
                  <a:pt x="1044" y="4084"/>
                  <a:pt x="1011" y="4089"/>
                </a:cubicBezTo>
                <a:cubicBezTo>
                  <a:pt x="984" y="4087"/>
                  <a:pt x="956" y="4081"/>
                  <a:pt x="930" y="4081"/>
                </a:cubicBezTo>
                <a:cubicBezTo>
                  <a:pt x="898" y="4081"/>
                  <a:pt x="868" y="4090"/>
                  <a:pt x="843" y="4124"/>
                </a:cubicBezTo>
                <a:lnTo>
                  <a:pt x="793" y="4140"/>
                </a:lnTo>
                <a:cubicBezTo>
                  <a:pt x="786" y="4138"/>
                  <a:pt x="779" y="4137"/>
                  <a:pt x="772" y="4137"/>
                </a:cubicBezTo>
                <a:cubicBezTo>
                  <a:pt x="763" y="4137"/>
                  <a:pt x="755" y="4139"/>
                  <a:pt x="746" y="4143"/>
                </a:cubicBezTo>
                <a:cubicBezTo>
                  <a:pt x="744" y="4143"/>
                  <a:pt x="741" y="4143"/>
                  <a:pt x="739" y="4143"/>
                </a:cubicBezTo>
                <a:cubicBezTo>
                  <a:pt x="711" y="4143"/>
                  <a:pt x="696" y="4159"/>
                  <a:pt x="689" y="4185"/>
                </a:cubicBezTo>
                <a:cubicBezTo>
                  <a:pt x="602" y="4206"/>
                  <a:pt x="515" y="4228"/>
                  <a:pt x="429" y="4249"/>
                </a:cubicBezTo>
                <a:cubicBezTo>
                  <a:pt x="424" y="4249"/>
                  <a:pt x="421" y="4251"/>
                  <a:pt x="417" y="4254"/>
                </a:cubicBezTo>
                <a:lnTo>
                  <a:pt x="316" y="4304"/>
                </a:lnTo>
                <a:cubicBezTo>
                  <a:pt x="307" y="4300"/>
                  <a:pt x="298" y="4298"/>
                  <a:pt x="288" y="4298"/>
                </a:cubicBezTo>
                <a:cubicBezTo>
                  <a:pt x="281" y="4298"/>
                  <a:pt x="274" y="4299"/>
                  <a:pt x="266" y="4301"/>
                </a:cubicBezTo>
                <a:cubicBezTo>
                  <a:pt x="256" y="4298"/>
                  <a:pt x="245" y="4297"/>
                  <a:pt x="236" y="4297"/>
                </a:cubicBezTo>
                <a:cubicBezTo>
                  <a:pt x="186" y="4297"/>
                  <a:pt x="149" y="4336"/>
                  <a:pt x="105" y="4354"/>
                </a:cubicBezTo>
                <a:cubicBezTo>
                  <a:pt x="100" y="4353"/>
                  <a:pt x="96" y="4353"/>
                  <a:pt x="92" y="4353"/>
                </a:cubicBezTo>
                <a:cubicBezTo>
                  <a:pt x="67" y="4353"/>
                  <a:pt x="56" y="4371"/>
                  <a:pt x="47" y="4393"/>
                </a:cubicBezTo>
                <a:cubicBezTo>
                  <a:pt x="31" y="4393"/>
                  <a:pt x="15" y="4395"/>
                  <a:pt x="0" y="4399"/>
                </a:cubicBezTo>
                <a:lnTo>
                  <a:pt x="0" y="4558"/>
                </a:lnTo>
                <a:cubicBezTo>
                  <a:pt x="5" y="4557"/>
                  <a:pt x="9" y="4557"/>
                  <a:pt x="13" y="4557"/>
                </a:cubicBezTo>
                <a:cubicBezTo>
                  <a:pt x="26" y="4557"/>
                  <a:pt x="38" y="4559"/>
                  <a:pt x="51" y="4561"/>
                </a:cubicBezTo>
                <a:cubicBezTo>
                  <a:pt x="52" y="4577"/>
                  <a:pt x="56" y="4591"/>
                  <a:pt x="63" y="4606"/>
                </a:cubicBezTo>
                <a:cubicBezTo>
                  <a:pt x="73" y="4659"/>
                  <a:pt x="114" y="4662"/>
                  <a:pt x="157" y="4664"/>
                </a:cubicBezTo>
                <a:cubicBezTo>
                  <a:pt x="159" y="4706"/>
                  <a:pt x="157" y="4752"/>
                  <a:pt x="213" y="4762"/>
                </a:cubicBezTo>
                <a:cubicBezTo>
                  <a:pt x="229" y="4768"/>
                  <a:pt x="245" y="4771"/>
                  <a:pt x="262" y="4773"/>
                </a:cubicBezTo>
                <a:cubicBezTo>
                  <a:pt x="376" y="4955"/>
                  <a:pt x="588" y="4894"/>
                  <a:pt x="745" y="4968"/>
                </a:cubicBezTo>
                <a:lnTo>
                  <a:pt x="768" y="4978"/>
                </a:lnTo>
                <a:lnTo>
                  <a:pt x="793" y="4974"/>
                </a:lnTo>
                <a:cubicBezTo>
                  <a:pt x="828" y="4974"/>
                  <a:pt x="864" y="4974"/>
                  <a:pt x="900" y="4973"/>
                </a:cubicBezTo>
                <a:cubicBezTo>
                  <a:pt x="955" y="5019"/>
                  <a:pt x="1017" y="5036"/>
                  <a:pt x="1082" y="5036"/>
                </a:cubicBezTo>
                <a:cubicBezTo>
                  <a:pt x="1109" y="5036"/>
                  <a:pt x="1137" y="5033"/>
                  <a:pt x="1165" y="5028"/>
                </a:cubicBezTo>
                <a:cubicBezTo>
                  <a:pt x="1217" y="5056"/>
                  <a:pt x="1268" y="5086"/>
                  <a:pt x="1327" y="5086"/>
                </a:cubicBezTo>
                <a:cubicBezTo>
                  <a:pt x="1344" y="5086"/>
                  <a:pt x="1363" y="5083"/>
                  <a:pt x="1382" y="5077"/>
                </a:cubicBezTo>
                <a:cubicBezTo>
                  <a:pt x="1416" y="5079"/>
                  <a:pt x="1450" y="5081"/>
                  <a:pt x="1483" y="5082"/>
                </a:cubicBezTo>
                <a:cubicBezTo>
                  <a:pt x="1508" y="5085"/>
                  <a:pt x="1531" y="5114"/>
                  <a:pt x="1556" y="5114"/>
                </a:cubicBezTo>
                <a:cubicBezTo>
                  <a:pt x="1567" y="5114"/>
                  <a:pt x="1579" y="5109"/>
                  <a:pt x="1591" y="5093"/>
                </a:cubicBezTo>
                <a:cubicBezTo>
                  <a:pt x="1646" y="5127"/>
                  <a:pt x="1705" y="5142"/>
                  <a:pt x="1766" y="5142"/>
                </a:cubicBezTo>
                <a:cubicBezTo>
                  <a:pt x="1794" y="5142"/>
                  <a:pt x="1823" y="5139"/>
                  <a:pt x="1853" y="5133"/>
                </a:cubicBezTo>
                <a:cubicBezTo>
                  <a:pt x="1886" y="5138"/>
                  <a:pt x="1920" y="5142"/>
                  <a:pt x="1954" y="5147"/>
                </a:cubicBezTo>
                <a:cubicBezTo>
                  <a:pt x="1994" y="5189"/>
                  <a:pt x="2042" y="5196"/>
                  <a:pt x="2090" y="5196"/>
                </a:cubicBezTo>
                <a:cubicBezTo>
                  <a:pt x="2116" y="5196"/>
                  <a:pt x="2143" y="5194"/>
                  <a:pt x="2169" y="5194"/>
                </a:cubicBezTo>
                <a:cubicBezTo>
                  <a:pt x="2188" y="5194"/>
                  <a:pt x="2207" y="5195"/>
                  <a:pt x="2225" y="5199"/>
                </a:cubicBezTo>
                <a:cubicBezTo>
                  <a:pt x="2245" y="5243"/>
                  <a:pt x="2286" y="5248"/>
                  <a:pt x="2327" y="5251"/>
                </a:cubicBezTo>
                <a:cubicBezTo>
                  <a:pt x="2333" y="5283"/>
                  <a:pt x="2337" y="5317"/>
                  <a:pt x="2342" y="5350"/>
                </a:cubicBezTo>
                <a:cubicBezTo>
                  <a:pt x="2343" y="5388"/>
                  <a:pt x="2344" y="5426"/>
                  <a:pt x="2344" y="5464"/>
                </a:cubicBezTo>
                <a:cubicBezTo>
                  <a:pt x="2336" y="5480"/>
                  <a:pt x="2334" y="5495"/>
                  <a:pt x="2337" y="5512"/>
                </a:cubicBezTo>
                <a:cubicBezTo>
                  <a:pt x="2326" y="5527"/>
                  <a:pt x="2322" y="5543"/>
                  <a:pt x="2325" y="5561"/>
                </a:cubicBezTo>
                <a:cubicBezTo>
                  <a:pt x="2271" y="5581"/>
                  <a:pt x="2281" y="5624"/>
                  <a:pt x="2286" y="5667"/>
                </a:cubicBezTo>
                <a:cubicBezTo>
                  <a:pt x="2235" y="5731"/>
                  <a:pt x="2251" y="5811"/>
                  <a:pt x="2235" y="5884"/>
                </a:cubicBezTo>
                <a:cubicBezTo>
                  <a:pt x="2229" y="5914"/>
                  <a:pt x="2224" y="5945"/>
                  <a:pt x="2219" y="5975"/>
                </a:cubicBezTo>
                <a:cubicBezTo>
                  <a:pt x="2170" y="6173"/>
                  <a:pt x="2053" y="6353"/>
                  <a:pt x="2075" y="6567"/>
                </a:cubicBezTo>
                <a:cubicBezTo>
                  <a:pt x="2068" y="6584"/>
                  <a:pt x="2065" y="6601"/>
                  <a:pt x="2065" y="6618"/>
                </a:cubicBezTo>
                <a:cubicBezTo>
                  <a:pt x="1978" y="6694"/>
                  <a:pt x="2032" y="6798"/>
                  <a:pt x="2011" y="6887"/>
                </a:cubicBezTo>
                <a:cubicBezTo>
                  <a:pt x="1962" y="6911"/>
                  <a:pt x="1963" y="6953"/>
                  <a:pt x="1969" y="6998"/>
                </a:cubicBezTo>
                <a:cubicBezTo>
                  <a:pt x="1953" y="7087"/>
                  <a:pt x="1937" y="7176"/>
                  <a:pt x="1921" y="7264"/>
                </a:cubicBezTo>
                <a:cubicBezTo>
                  <a:pt x="1915" y="7298"/>
                  <a:pt x="1909" y="7332"/>
                  <a:pt x="1902" y="7365"/>
                </a:cubicBezTo>
                <a:cubicBezTo>
                  <a:pt x="1847" y="7387"/>
                  <a:pt x="1856" y="7430"/>
                  <a:pt x="1863" y="7473"/>
                </a:cubicBezTo>
                <a:cubicBezTo>
                  <a:pt x="1861" y="7508"/>
                  <a:pt x="1859" y="7544"/>
                  <a:pt x="1856" y="7579"/>
                </a:cubicBezTo>
                <a:cubicBezTo>
                  <a:pt x="1829" y="7589"/>
                  <a:pt x="1812" y="7606"/>
                  <a:pt x="1815" y="7637"/>
                </a:cubicBezTo>
                <a:lnTo>
                  <a:pt x="1809" y="7787"/>
                </a:lnTo>
                <a:cubicBezTo>
                  <a:pt x="1803" y="7817"/>
                  <a:pt x="1816" y="7837"/>
                  <a:pt x="1842" y="7851"/>
                </a:cubicBezTo>
                <a:cubicBezTo>
                  <a:pt x="1912" y="7946"/>
                  <a:pt x="2002" y="8010"/>
                  <a:pt x="2115" y="8045"/>
                </a:cubicBezTo>
                <a:cubicBezTo>
                  <a:pt x="2116" y="8045"/>
                  <a:pt x="2117" y="8045"/>
                  <a:pt x="2118" y="8045"/>
                </a:cubicBezTo>
                <a:cubicBezTo>
                  <a:pt x="2149" y="8045"/>
                  <a:pt x="2165" y="8027"/>
                  <a:pt x="2173" y="8000"/>
                </a:cubicBezTo>
                <a:lnTo>
                  <a:pt x="2280" y="8000"/>
                </a:lnTo>
                <a:lnTo>
                  <a:pt x="2306" y="8001"/>
                </a:lnTo>
                <a:lnTo>
                  <a:pt x="2331" y="7991"/>
                </a:lnTo>
                <a:cubicBezTo>
                  <a:pt x="2332" y="7991"/>
                  <a:pt x="2334" y="7991"/>
                  <a:pt x="2336" y="7991"/>
                </a:cubicBezTo>
                <a:cubicBezTo>
                  <a:pt x="2364" y="7991"/>
                  <a:pt x="2376" y="7975"/>
                  <a:pt x="2380" y="7947"/>
                </a:cubicBezTo>
                <a:lnTo>
                  <a:pt x="2382" y="7944"/>
                </a:lnTo>
                <a:cubicBezTo>
                  <a:pt x="2410" y="7938"/>
                  <a:pt x="2427" y="7924"/>
                  <a:pt x="2427" y="7894"/>
                </a:cubicBezTo>
                <a:cubicBezTo>
                  <a:pt x="2435" y="7878"/>
                  <a:pt x="2442" y="7862"/>
                  <a:pt x="2450" y="7847"/>
                </a:cubicBezTo>
                <a:cubicBezTo>
                  <a:pt x="2493" y="7847"/>
                  <a:pt x="2524" y="7828"/>
                  <a:pt x="2543" y="7789"/>
                </a:cubicBezTo>
                <a:lnTo>
                  <a:pt x="2543" y="7788"/>
                </a:lnTo>
                <a:cubicBezTo>
                  <a:pt x="2572" y="7781"/>
                  <a:pt x="2590" y="7766"/>
                  <a:pt x="2586" y="7734"/>
                </a:cubicBezTo>
                <a:cubicBezTo>
                  <a:pt x="2594" y="7718"/>
                  <a:pt x="2597" y="7701"/>
                  <a:pt x="2597" y="7684"/>
                </a:cubicBezTo>
                <a:lnTo>
                  <a:pt x="2599" y="7687"/>
                </a:lnTo>
                <a:lnTo>
                  <a:pt x="2648" y="7630"/>
                </a:lnTo>
                <a:cubicBezTo>
                  <a:pt x="2667" y="7614"/>
                  <a:pt x="2686" y="7597"/>
                  <a:pt x="2705" y="7580"/>
                </a:cubicBezTo>
                <a:cubicBezTo>
                  <a:pt x="2801" y="7540"/>
                  <a:pt x="2813" y="7439"/>
                  <a:pt x="2860" y="7365"/>
                </a:cubicBezTo>
                <a:lnTo>
                  <a:pt x="2860" y="7364"/>
                </a:lnTo>
                <a:cubicBezTo>
                  <a:pt x="2918" y="7335"/>
                  <a:pt x="2987" y="7325"/>
                  <a:pt x="3024" y="7262"/>
                </a:cubicBezTo>
                <a:cubicBezTo>
                  <a:pt x="3083" y="7226"/>
                  <a:pt x="3103" y="7161"/>
                  <a:pt x="3136" y="7106"/>
                </a:cubicBezTo>
                <a:cubicBezTo>
                  <a:pt x="3152" y="7090"/>
                  <a:pt x="3168" y="7076"/>
                  <a:pt x="3183" y="7060"/>
                </a:cubicBezTo>
                <a:cubicBezTo>
                  <a:pt x="3203" y="7042"/>
                  <a:pt x="3223" y="7024"/>
                  <a:pt x="3243" y="7006"/>
                </a:cubicBezTo>
                <a:cubicBezTo>
                  <a:pt x="3261" y="6986"/>
                  <a:pt x="3279" y="6966"/>
                  <a:pt x="3296" y="6945"/>
                </a:cubicBezTo>
                <a:cubicBezTo>
                  <a:pt x="3323" y="6940"/>
                  <a:pt x="3337" y="6921"/>
                  <a:pt x="3343" y="6894"/>
                </a:cubicBezTo>
                <a:cubicBezTo>
                  <a:pt x="3343" y="6894"/>
                  <a:pt x="3343" y="6893"/>
                  <a:pt x="3343" y="6892"/>
                </a:cubicBezTo>
                <a:cubicBezTo>
                  <a:pt x="3362" y="6874"/>
                  <a:pt x="3381" y="6856"/>
                  <a:pt x="3400" y="6839"/>
                </a:cubicBezTo>
                <a:cubicBezTo>
                  <a:pt x="3429" y="6832"/>
                  <a:pt x="3444" y="6813"/>
                  <a:pt x="3448" y="6784"/>
                </a:cubicBezTo>
                <a:cubicBezTo>
                  <a:pt x="3495" y="6760"/>
                  <a:pt x="3535" y="6732"/>
                  <a:pt x="3540" y="6674"/>
                </a:cubicBezTo>
                <a:cubicBezTo>
                  <a:pt x="3563" y="6640"/>
                  <a:pt x="3584" y="6606"/>
                  <a:pt x="3606" y="6572"/>
                </a:cubicBezTo>
                <a:cubicBezTo>
                  <a:pt x="3625" y="6556"/>
                  <a:pt x="3644" y="6539"/>
                  <a:pt x="3662" y="6522"/>
                </a:cubicBezTo>
                <a:cubicBezTo>
                  <a:pt x="3714" y="6504"/>
                  <a:pt x="3747" y="6468"/>
                  <a:pt x="3764" y="6416"/>
                </a:cubicBezTo>
                <a:cubicBezTo>
                  <a:pt x="3793" y="6408"/>
                  <a:pt x="3811" y="6390"/>
                  <a:pt x="3817" y="6359"/>
                </a:cubicBezTo>
                <a:cubicBezTo>
                  <a:pt x="3845" y="6354"/>
                  <a:pt x="3863" y="6337"/>
                  <a:pt x="3870" y="6309"/>
                </a:cubicBezTo>
                <a:cubicBezTo>
                  <a:pt x="3899" y="6306"/>
                  <a:pt x="3918" y="6289"/>
                  <a:pt x="3923" y="6259"/>
                </a:cubicBezTo>
                <a:cubicBezTo>
                  <a:pt x="3940" y="6256"/>
                  <a:pt x="3956" y="6250"/>
                  <a:pt x="3970" y="6240"/>
                </a:cubicBezTo>
                <a:cubicBezTo>
                  <a:pt x="4005" y="6250"/>
                  <a:pt x="4024" y="6276"/>
                  <a:pt x="4036" y="6308"/>
                </a:cubicBezTo>
                <a:cubicBezTo>
                  <a:pt x="4031" y="6337"/>
                  <a:pt x="4045" y="6354"/>
                  <a:pt x="4073" y="6361"/>
                </a:cubicBezTo>
                <a:cubicBezTo>
                  <a:pt x="4079" y="6394"/>
                  <a:pt x="4085" y="6428"/>
                  <a:pt x="4091" y="6461"/>
                </a:cubicBezTo>
                <a:cubicBezTo>
                  <a:pt x="4089" y="6491"/>
                  <a:pt x="4105" y="6508"/>
                  <a:pt x="4131" y="6520"/>
                </a:cubicBezTo>
                <a:cubicBezTo>
                  <a:pt x="4134" y="6562"/>
                  <a:pt x="4137" y="6604"/>
                  <a:pt x="4184" y="6625"/>
                </a:cubicBezTo>
                <a:cubicBezTo>
                  <a:pt x="4187" y="6729"/>
                  <a:pt x="4213" y="6822"/>
                  <a:pt x="4290" y="6897"/>
                </a:cubicBezTo>
                <a:cubicBezTo>
                  <a:pt x="4291" y="6913"/>
                  <a:pt x="4295" y="6929"/>
                  <a:pt x="4300" y="6945"/>
                </a:cubicBezTo>
                <a:cubicBezTo>
                  <a:pt x="4295" y="6962"/>
                  <a:pt x="4297" y="6976"/>
                  <a:pt x="4307" y="6991"/>
                </a:cubicBezTo>
                <a:cubicBezTo>
                  <a:pt x="4357" y="7099"/>
                  <a:pt x="4406" y="7206"/>
                  <a:pt x="4457" y="7314"/>
                </a:cubicBezTo>
                <a:cubicBezTo>
                  <a:pt x="4453" y="7332"/>
                  <a:pt x="4456" y="7349"/>
                  <a:pt x="4465" y="7364"/>
                </a:cubicBezTo>
                <a:cubicBezTo>
                  <a:pt x="4570" y="7585"/>
                  <a:pt x="4570" y="7847"/>
                  <a:pt x="4726" y="8047"/>
                </a:cubicBezTo>
                <a:cubicBezTo>
                  <a:pt x="4724" y="8079"/>
                  <a:pt x="4739" y="8098"/>
                  <a:pt x="4768" y="8108"/>
                </a:cubicBezTo>
                <a:cubicBezTo>
                  <a:pt x="4771" y="8126"/>
                  <a:pt x="4775" y="8145"/>
                  <a:pt x="4779" y="8163"/>
                </a:cubicBezTo>
                <a:cubicBezTo>
                  <a:pt x="4771" y="8180"/>
                  <a:pt x="4773" y="8195"/>
                  <a:pt x="4783" y="8210"/>
                </a:cubicBezTo>
                <a:cubicBezTo>
                  <a:pt x="4797" y="8281"/>
                  <a:pt x="4840" y="8320"/>
                  <a:pt x="4914" y="8327"/>
                </a:cubicBezTo>
                <a:cubicBezTo>
                  <a:pt x="4948" y="8367"/>
                  <a:pt x="4980" y="8409"/>
                  <a:pt x="5035" y="8423"/>
                </a:cubicBezTo>
                <a:cubicBezTo>
                  <a:pt x="5047" y="8430"/>
                  <a:pt x="5059" y="8433"/>
                  <a:pt x="5072" y="8433"/>
                </a:cubicBezTo>
                <a:cubicBezTo>
                  <a:pt x="5076" y="8433"/>
                  <a:pt x="5080" y="8433"/>
                  <a:pt x="5085" y="8432"/>
                </a:cubicBezTo>
                <a:cubicBezTo>
                  <a:pt x="5095" y="8445"/>
                  <a:pt x="5105" y="8452"/>
                  <a:pt x="5114" y="8452"/>
                </a:cubicBezTo>
                <a:cubicBezTo>
                  <a:pt x="5124" y="8452"/>
                  <a:pt x="5134" y="8445"/>
                  <a:pt x="5144" y="8431"/>
                </a:cubicBezTo>
                <a:cubicBezTo>
                  <a:pt x="5179" y="8434"/>
                  <a:pt x="5212" y="8436"/>
                  <a:pt x="5247" y="8439"/>
                </a:cubicBezTo>
                <a:cubicBezTo>
                  <a:pt x="5277" y="8455"/>
                  <a:pt x="5299" y="8461"/>
                  <a:pt x="5314" y="8461"/>
                </a:cubicBezTo>
                <a:cubicBezTo>
                  <a:pt x="5375" y="8461"/>
                  <a:pt x="5335" y="8359"/>
                  <a:pt x="5361" y="8326"/>
                </a:cubicBezTo>
                <a:cubicBezTo>
                  <a:pt x="5386" y="8315"/>
                  <a:pt x="5399" y="8297"/>
                  <a:pt x="5400" y="8270"/>
                </a:cubicBezTo>
                <a:cubicBezTo>
                  <a:pt x="5410" y="8178"/>
                  <a:pt x="5479" y="8099"/>
                  <a:pt x="5456" y="8000"/>
                </a:cubicBezTo>
                <a:cubicBezTo>
                  <a:pt x="5458" y="7948"/>
                  <a:pt x="5460" y="7895"/>
                  <a:pt x="5463" y="7843"/>
                </a:cubicBezTo>
                <a:cubicBezTo>
                  <a:pt x="5465" y="7717"/>
                  <a:pt x="5471" y="7590"/>
                  <a:pt x="5506" y="7468"/>
                </a:cubicBezTo>
                <a:cubicBezTo>
                  <a:pt x="5511" y="7452"/>
                  <a:pt x="5511" y="7436"/>
                  <a:pt x="5506" y="7421"/>
                </a:cubicBezTo>
                <a:cubicBezTo>
                  <a:pt x="5507" y="7403"/>
                  <a:pt x="5509" y="7384"/>
                  <a:pt x="5511" y="7366"/>
                </a:cubicBezTo>
                <a:cubicBezTo>
                  <a:pt x="5557" y="7301"/>
                  <a:pt x="5568" y="7229"/>
                  <a:pt x="5560" y="7152"/>
                </a:cubicBezTo>
                <a:cubicBezTo>
                  <a:pt x="5557" y="7152"/>
                  <a:pt x="5555" y="7149"/>
                  <a:pt x="5552" y="7146"/>
                </a:cubicBezTo>
                <a:lnTo>
                  <a:pt x="5552" y="7146"/>
                </a:lnTo>
                <a:cubicBezTo>
                  <a:pt x="5555" y="7148"/>
                  <a:pt x="5557" y="7150"/>
                  <a:pt x="5560" y="7152"/>
                </a:cubicBezTo>
                <a:cubicBezTo>
                  <a:pt x="5567" y="7138"/>
                  <a:pt x="5570" y="7124"/>
                  <a:pt x="5569" y="7108"/>
                </a:cubicBezTo>
                <a:cubicBezTo>
                  <a:pt x="5642" y="7045"/>
                  <a:pt x="5612" y="6963"/>
                  <a:pt x="5608" y="6886"/>
                </a:cubicBezTo>
                <a:cubicBezTo>
                  <a:pt x="5616" y="6871"/>
                  <a:pt x="5617" y="6855"/>
                  <a:pt x="5611" y="6838"/>
                </a:cubicBezTo>
                <a:cubicBezTo>
                  <a:pt x="5611" y="6819"/>
                  <a:pt x="5610" y="6800"/>
                  <a:pt x="5610" y="6781"/>
                </a:cubicBezTo>
                <a:cubicBezTo>
                  <a:pt x="5610" y="6746"/>
                  <a:pt x="5609" y="6712"/>
                  <a:pt x="5609" y="6677"/>
                </a:cubicBezTo>
                <a:cubicBezTo>
                  <a:pt x="5609" y="6642"/>
                  <a:pt x="5609" y="6607"/>
                  <a:pt x="5609" y="6572"/>
                </a:cubicBezTo>
                <a:cubicBezTo>
                  <a:pt x="5609" y="6555"/>
                  <a:pt x="5609" y="6538"/>
                  <a:pt x="5609" y="6520"/>
                </a:cubicBezTo>
                <a:cubicBezTo>
                  <a:pt x="5612" y="6484"/>
                  <a:pt x="5615" y="6449"/>
                  <a:pt x="5619" y="6413"/>
                </a:cubicBezTo>
                <a:cubicBezTo>
                  <a:pt x="5686" y="6374"/>
                  <a:pt x="5666" y="6309"/>
                  <a:pt x="5666" y="6250"/>
                </a:cubicBezTo>
                <a:cubicBezTo>
                  <a:pt x="5682" y="6215"/>
                  <a:pt x="5699" y="6179"/>
                  <a:pt x="5715" y="6143"/>
                </a:cubicBezTo>
                <a:cubicBezTo>
                  <a:pt x="5720" y="6109"/>
                  <a:pt x="5725" y="6076"/>
                  <a:pt x="5729" y="6043"/>
                </a:cubicBezTo>
                <a:lnTo>
                  <a:pt x="5730" y="6046"/>
                </a:lnTo>
                <a:cubicBezTo>
                  <a:pt x="5759" y="6037"/>
                  <a:pt x="5771" y="6017"/>
                  <a:pt x="5768" y="5986"/>
                </a:cubicBezTo>
                <a:cubicBezTo>
                  <a:pt x="5786" y="5949"/>
                  <a:pt x="5815" y="5938"/>
                  <a:pt x="5848" y="5938"/>
                </a:cubicBezTo>
                <a:cubicBezTo>
                  <a:pt x="5858" y="5938"/>
                  <a:pt x="5870" y="5939"/>
                  <a:pt x="5881" y="5941"/>
                </a:cubicBezTo>
                <a:lnTo>
                  <a:pt x="5881" y="5940"/>
                </a:lnTo>
                <a:cubicBezTo>
                  <a:pt x="5901" y="5984"/>
                  <a:pt x="5936" y="5989"/>
                  <a:pt x="5972" y="5989"/>
                </a:cubicBezTo>
                <a:cubicBezTo>
                  <a:pt x="5981" y="5989"/>
                  <a:pt x="5990" y="5988"/>
                  <a:pt x="5999" y="5988"/>
                </a:cubicBezTo>
                <a:cubicBezTo>
                  <a:pt x="6012" y="5988"/>
                  <a:pt x="6026" y="5989"/>
                  <a:pt x="6038" y="5992"/>
                </a:cubicBezTo>
                <a:cubicBezTo>
                  <a:pt x="6132" y="6066"/>
                  <a:pt x="6246" y="6083"/>
                  <a:pt x="6359" y="6101"/>
                </a:cubicBezTo>
                <a:cubicBezTo>
                  <a:pt x="6378" y="6148"/>
                  <a:pt x="6419" y="6147"/>
                  <a:pt x="6459" y="6148"/>
                </a:cubicBezTo>
                <a:cubicBezTo>
                  <a:pt x="6469" y="6173"/>
                  <a:pt x="6480" y="6193"/>
                  <a:pt x="6508" y="6193"/>
                </a:cubicBezTo>
                <a:cubicBezTo>
                  <a:pt x="6511" y="6193"/>
                  <a:pt x="6513" y="6193"/>
                  <a:pt x="6516" y="6193"/>
                </a:cubicBezTo>
                <a:cubicBezTo>
                  <a:pt x="6633" y="6254"/>
                  <a:pt x="6761" y="6279"/>
                  <a:pt x="6888" y="6307"/>
                </a:cubicBezTo>
                <a:cubicBezTo>
                  <a:pt x="6894" y="6335"/>
                  <a:pt x="6908" y="6354"/>
                  <a:pt x="6939" y="6354"/>
                </a:cubicBezTo>
                <a:cubicBezTo>
                  <a:pt x="6939" y="6354"/>
                  <a:pt x="6940" y="6354"/>
                  <a:pt x="6941" y="6354"/>
                </a:cubicBezTo>
                <a:cubicBezTo>
                  <a:pt x="7024" y="6362"/>
                  <a:pt x="7096" y="6417"/>
                  <a:pt x="7180" y="6417"/>
                </a:cubicBezTo>
                <a:cubicBezTo>
                  <a:pt x="7189" y="6417"/>
                  <a:pt x="7199" y="6417"/>
                  <a:pt x="7208" y="6415"/>
                </a:cubicBezTo>
                <a:cubicBezTo>
                  <a:pt x="7225" y="6456"/>
                  <a:pt x="7256" y="6465"/>
                  <a:pt x="7291" y="6465"/>
                </a:cubicBezTo>
                <a:cubicBezTo>
                  <a:pt x="7299" y="6465"/>
                  <a:pt x="7307" y="6464"/>
                  <a:pt x="7315" y="6464"/>
                </a:cubicBezTo>
                <a:cubicBezTo>
                  <a:pt x="7360" y="6490"/>
                  <a:pt x="7403" y="6520"/>
                  <a:pt x="7457" y="6520"/>
                </a:cubicBezTo>
                <a:cubicBezTo>
                  <a:pt x="7461" y="6520"/>
                  <a:pt x="7465" y="6520"/>
                  <a:pt x="7470" y="6520"/>
                </a:cubicBezTo>
                <a:cubicBezTo>
                  <a:pt x="7479" y="6543"/>
                  <a:pt x="7492" y="6562"/>
                  <a:pt x="7520" y="6562"/>
                </a:cubicBezTo>
                <a:cubicBezTo>
                  <a:pt x="7522" y="6562"/>
                  <a:pt x="7523" y="6562"/>
                  <a:pt x="7524" y="6562"/>
                </a:cubicBezTo>
                <a:cubicBezTo>
                  <a:pt x="7542" y="6563"/>
                  <a:pt x="7560" y="6563"/>
                  <a:pt x="7578" y="6564"/>
                </a:cubicBezTo>
                <a:cubicBezTo>
                  <a:pt x="7595" y="6568"/>
                  <a:pt x="7612" y="6570"/>
                  <a:pt x="7629" y="6571"/>
                </a:cubicBezTo>
                <a:cubicBezTo>
                  <a:pt x="7634" y="6598"/>
                  <a:pt x="7645" y="6617"/>
                  <a:pt x="7674" y="6617"/>
                </a:cubicBezTo>
                <a:cubicBezTo>
                  <a:pt x="7676" y="6617"/>
                  <a:pt x="7678" y="6617"/>
                  <a:pt x="7681" y="6617"/>
                </a:cubicBezTo>
                <a:cubicBezTo>
                  <a:pt x="7760" y="6623"/>
                  <a:pt x="7829" y="6679"/>
                  <a:pt x="7909" y="6679"/>
                </a:cubicBezTo>
                <a:cubicBezTo>
                  <a:pt x="7923" y="6679"/>
                  <a:pt x="7936" y="6677"/>
                  <a:pt x="7951" y="6674"/>
                </a:cubicBezTo>
                <a:cubicBezTo>
                  <a:pt x="7974" y="6675"/>
                  <a:pt x="7998" y="6681"/>
                  <a:pt x="8021" y="6681"/>
                </a:cubicBezTo>
                <a:cubicBezTo>
                  <a:pt x="8054" y="6681"/>
                  <a:pt x="8083" y="6670"/>
                  <a:pt x="8098" y="6621"/>
                </a:cubicBezTo>
                <a:cubicBezTo>
                  <a:pt x="8107" y="6605"/>
                  <a:pt x="8108" y="6589"/>
                  <a:pt x="8101" y="6573"/>
                </a:cubicBezTo>
                <a:cubicBezTo>
                  <a:pt x="8107" y="6556"/>
                  <a:pt x="8111" y="6538"/>
                  <a:pt x="8116" y="6520"/>
                </a:cubicBezTo>
                <a:cubicBezTo>
                  <a:pt x="8159" y="6501"/>
                  <a:pt x="8161" y="6483"/>
                  <a:pt x="8116" y="6464"/>
                </a:cubicBezTo>
                <a:cubicBezTo>
                  <a:pt x="8097" y="6447"/>
                  <a:pt x="8078" y="6429"/>
                  <a:pt x="8059" y="6411"/>
                </a:cubicBezTo>
                <a:cubicBezTo>
                  <a:pt x="8041" y="6392"/>
                  <a:pt x="8022" y="6374"/>
                  <a:pt x="8003" y="6355"/>
                </a:cubicBezTo>
                <a:cubicBezTo>
                  <a:pt x="7999" y="6284"/>
                  <a:pt x="7973" y="6228"/>
                  <a:pt x="7902" y="6200"/>
                </a:cubicBezTo>
                <a:cubicBezTo>
                  <a:pt x="7893" y="6172"/>
                  <a:pt x="7874" y="6152"/>
                  <a:pt x="7844" y="6144"/>
                </a:cubicBezTo>
                <a:cubicBezTo>
                  <a:pt x="7839" y="6117"/>
                  <a:pt x="7822" y="6100"/>
                  <a:pt x="7796" y="6094"/>
                </a:cubicBezTo>
                <a:cubicBezTo>
                  <a:pt x="7793" y="5987"/>
                  <a:pt x="7709" y="5940"/>
                  <a:pt x="7644" y="5877"/>
                </a:cubicBezTo>
                <a:cubicBezTo>
                  <a:pt x="7626" y="5860"/>
                  <a:pt x="7609" y="5844"/>
                  <a:pt x="7592" y="5827"/>
                </a:cubicBezTo>
                <a:cubicBezTo>
                  <a:pt x="7571" y="5805"/>
                  <a:pt x="7550" y="5782"/>
                  <a:pt x="7530" y="5759"/>
                </a:cubicBezTo>
                <a:cubicBezTo>
                  <a:pt x="7497" y="5690"/>
                  <a:pt x="7433" y="5653"/>
                  <a:pt x="7377" y="5608"/>
                </a:cubicBezTo>
                <a:cubicBezTo>
                  <a:pt x="7375" y="5608"/>
                  <a:pt x="7375" y="5609"/>
                  <a:pt x="7374" y="5610"/>
                </a:cubicBezTo>
                <a:cubicBezTo>
                  <a:pt x="7376" y="5594"/>
                  <a:pt x="7373" y="5579"/>
                  <a:pt x="7361" y="5566"/>
                </a:cubicBezTo>
                <a:cubicBezTo>
                  <a:pt x="7334" y="5502"/>
                  <a:pt x="7257" y="5494"/>
                  <a:pt x="7218" y="5444"/>
                </a:cubicBezTo>
                <a:cubicBezTo>
                  <a:pt x="7212" y="5366"/>
                  <a:pt x="7127" y="5355"/>
                  <a:pt x="7093" y="5300"/>
                </a:cubicBezTo>
                <a:cubicBezTo>
                  <a:pt x="7094" y="5270"/>
                  <a:pt x="7075" y="5255"/>
                  <a:pt x="7051" y="5243"/>
                </a:cubicBezTo>
                <a:cubicBezTo>
                  <a:pt x="7045" y="5215"/>
                  <a:pt x="7027" y="5197"/>
                  <a:pt x="6998" y="5190"/>
                </a:cubicBezTo>
                <a:lnTo>
                  <a:pt x="7001" y="5190"/>
                </a:lnTo>
                <a:cubicBezTo>
                  <a:pt x="6978" y="5143"/>
                  <a:pt x="6945" y="5107"/>
                  <a:pt x="6898" y="5084"/>
                </a:cubicBezTo>
                <a:cubicBezTo>
                  <a:pt x="6879" y="5067"/>
                  <a:pt x="6860" y="5050"/>
                  <a:pt x="6841" y="5035"/>
                </a:cubicBezTo>
                <a:cubicBezTo>
                  <a:pt x="6832" y="5006"/>
                  <a:pt x="6819" y="4983"/>
                  <a:pt x="6787" y="4978"/>
                </a:cubicBezTo>
                <a:cubicBezTo>
                  <a:pt x="6788" y="4978"/>
                  <a:pt x="6788" y="4976"/>
                  <a:pt x="6789" y="4976"/>
                </a:cubicBezTo>
                <a:cubicBezTo>
                  <a:pt x="6769" y="4926"/>
                  <a:pt x="6732" y="4891"/>
                  <a:pt x="6685" y="4866"/>
                </a:cubicBezTo>
                <a:cubicBezTo>
                  <a:pt x="6675" y="4796"/>
                  <a:pt x="6636" y="4747"/>
                  <a:pt x="6572" y="4717"/>
                </a:cubicBezTo>
                <a:cubicBezTo>
                  <a:pt x="6569" y="4685"/>
                  <a:pt x="6551" y="4667"/>
                  <a:pt x="6520" y="4662"/>
                </a:cubicBezTo>
                <a:lnTo>
                  <a:pt x="6586" y="4563"/>
                </a:lnTo>
                <a:cubicBezTo>
                  <a:pt x="6699" y="4559"/>
                  <a:pt x="6803" y="4525"/>
                  <a:pt x="6894" y="4456"/>
                </a:cubicBezTo>
                <a:cubicBezTo>
                  <a:pt x="6928" y="4453"/>
                  <a:pt x="6963" y="4449"/>
                  <a:pt x="6997" y="4445"/>
                </a:cubicBezTo>
                <a:cubicBezTo>
                  <a:pt x="7031" y="4444"/>
                  <a:pt x="7066" y="4443"/>
                  <a:pt x="7099" y="4442"/>
                </a:cubicBezTo>
                <a:cubicBezTo>
                  <a:pt x="7102" y="4442"/>
                  <a:pt x="7105" y="4442"/>
                  <a:pt x="7108" y="4442"/>
                </a:cubicBezTo>
                <a:cubicBezTo>
                  <a:pt x="7134" y="4442"/>
                  <a:pt x="7148" y="4425"/>
                  <a:pt x="7157" y="4402"/>
                </a:cubicBezTo>
                <a:lnTo>
                  <a:pt x="7152" y="4394"/>
                </a:lnTo>
                <a:cubicBezTo>
                  <a:pt x="7152" y="4394"/>
                  <a:pt x="7152" y="4393"/>
                  <a:pt x="7153" y="4393"/>
                </a:cubicBezTo>
                <a:cubicBezTo>
                  <a:pt x="7154" y="4396"/>
                  <a:pt x="7156" y="4398"/>
                  <a:pt x="7157" y="4402"/>
                </a:cubicBezTo>
                <a:cubicBezTo>
                  <a:pt x="7251" y="4379"/>
                  <a:pt x="7345" y="4359"/>
                  <a:pt x="7420" y="4293"/>
                </a:cubicBezTo>
                <a:cubicBezTo>
                  <a:pt x="7432" y="4295"/>
                  <a:pt x="7444" y="4296"/>
                  <a:pt x="7455" y="4296"/>
                </a:cubicBezTo>
                <a:cubicBezTo>
                  <a:pt x="7521" y="4296"/>
                  <a:pt x="7578" y="4267"/>
                  <a:pt x="7634" y="4233"/>
                </a:cubicBezTo>
                <a:cubicBezTo>
                  <a:pt x="7667" y="4231"/>
                  <a:pt x="7700" y="4229"/>
                  <a:pt x="7733" y="4227"/>
                </a:cubicBezTo>
                <a:cubicBezTo>
                  <a:pt x="7735" y="4227"/>
                  <a:pt x="7737" y="4227"/>
                  <a:pt x="7738" y="4227"/>
                </a:cubicBezTo>
                <a:cubicBezTo>
                  <a:pt x="7766" y="4227"/>
                  <a:pt x="7781" y="4210"/>
                  <a:pt x="7791" y="4185"/>
                </a:cubicBezTo>
                <a:cubicBezTo>
                  <a:pt x="7844" y="4181"/>
                  <a:pt x="7896" y="4178"/>
                  <a:pt x="7949" y="4174"/>
                </a:cubicBezTo>
                <a:cubicBezTo>
                  <a:pt x="7962" y="4176"/>
                  <a:pt x="7975" y="4177"/>
                  <a:pt x="7987" y="4177"/>
                </a:cubicBezTo>
                <a:cubicBezTo>
                  <a:pt x="8015" y="4177"/>
                  <a:pt x="8041" y="4169"/>
                  <a:pt x="8060" y="4139"/>
                </a:cubicBezTo>
                <a:lnTo>
                  <a:pt x="8057" y="4135"/>
                </a:lnTo>
                <a:cubicBezTo>
                  <a:pt x="8074" y="4135"/>
                  <a:pt x="8090" y="4133"/>
                  <a:pt x="8106" y="4126"/>
                </a:cubicBezTo>
                <a:cubicBezTo>
                  <a:pt x="8178" y="4108"/>
                  <a:pt x="8251" y="4090"/>
                  <a:pt x="8323" y="4073"/>
                </a:cubicBezTo>
                <a:cubicBezTo>
                  <a:pt x="8375" y="4056"/>
                  <a:pt x="8426" y="4038"/>
                  <a:pt x="8478" y="4021"/>
                </a:cubicBezTo>
                <a:cubicBezTo>
                  <a:pt x="8486" y="4022"/>
                  <a:pt x="8495" y="4023"/>
                  <a:pt x="8502" y="4023"/>
                </a:cubicBezTo>
                <a:cubicBezTo>
                  <a:pt x="8537" y="4023"/>
                  <a:pt x="8567" y="4009"/>
                  <a:pt x="8588" y="3975"/>
                </a:cubicBezTo>
                <a:lnTo>
                  <a:pt x="8586" y="3973"/>
                </a:lnTo>
                <a:cubicBezTo>
                  <a:pt x="8604" y="3969"/>
                  <a:pt x="8621" y="3966"/>
                  <a:pt x="8639" y="3963"/>
                </a:cubicBezTo>
                <a:cubicBezTo>
                  <a:pt x="8640" y="3963"/>
                  <a:pt x="8641" y="3963"/>
                  <a:pt x="8642" y="3963"/>
                </a:cubicBezTo>
                <a:cubicBezTo>
                  <a:pt x="8669" y="3963"/>
                  <a:pt x="8682" y="3946"/>
                  <a:pt x="8688" y="3922"/>
                </a:cubicBezTo>
                <a:cubicBezTo>
                  <a:pt x="8829" y="3725"/>
                  <a:pt x="8676" y="3667"/>
                  <a:pt x="8537" y="3602"/>
                </a:cubicBezTo>
                <a:cubicBezTo>
                  <a:pt x="8527" y="3577"/>
                  <a:pt x="8508" y="3559"/>
                  <a:pt x="8478" y="3556"/>
                </a:cubicBezTo>
                <a:cubicBezTo>
                  <a:pt x="8462" y="3548"/>
                  <a:pt x="8446" y="3541"/>
                  <a:pt x="8429" y="3532"/>
                </a:cubicBezTo>
                <a:cubicBezTo>
                  <a:pt x="8412" y="3520"/>
                  <a:pt x="8394" y="3506"/>
                  <a:pt x="8376" y="3492"/>
                </a:cubicBezTo>
                <a:cubicBezTo>
                  <a:pt x="8329" y="3449"/>
                  <a:pt x="8274" y="3442"/>
                  <a:pt x="8218" y="3442"/>
                </a:cubicBezTo>
                <a:cubicBezTo>
                  <a:pt x="8192" y="3442"/>
                  <a:pt x="8166" y="3443"/>
                  <a:pt x="8139" y="3443"/>
                </a:cubicBezTo>
                <a:cubicBezTo>
                  <a:pt x="8091" y="3443"/>
                  <a:pt x="8043" y="3438"/>
                  <a:pt x="8001" y="3409"/>
                </a:cubicBezTo>
                <a:cubicBezTo>
                  <a:pt x="7974" y="3398"/>
                  <a:pt x="7947" y="3393"/>
                  <a:pt x="7919" y="3393"/>
                </a:cubicBezTo>
                <a:cubicBezTo>
                  <a:pt x="7895" y="3393"/>
                  <a:pt x="7872" y="3396"/>
                  <a:pt x="7848" y="3401"/>
                </a:cubicBezTo>
                <a:cubicBezTo>
                  <a:pt x="7847" y="3401"/>
                  <a:pt x="7845" y="3401"/>
                  <a:pt x="7843" y="3401"/>
                </a:cubicBezTo>
                <a:cubicBezTo>
                  <a:pt x="7768" y="3401"/>
                  <a:pt x="7699" y="3377"/>
                  <a:pt x="7631" y="3347"/>
                </a:cubicBezTo>
                <a:cubicBezTo>
                  <a:pt x="7623" y="3344"/>
                  <a:pt x="7614" y="3343"/>
                  <a:pt x="7606" y="3343"/>
                </a:cubicBezTo>
                <a:cubicBezTo>
                  <a:pt x="7597" y="3343"/>
                  <a:pt x="7589" y="3344"/>
                  <a:pt x="7580" y="3347"/>
                </a:cubicBezTo>
                <a:lnTo>
                  <a:pt x="7366" y="3347"/>
                </a:lnTo>
                <a:cubicBezTo>
                  <a:pt x="7319" y="3343"/>
                  <a:pt x="7271" y="3339"/>
                  <a:pt x="7223" y="3335"/>
                </a:cubicBezTo>
                <a:cubicBezTo>
                  <a:pt x="7197" y="3297"/>
                  <a:pt x="7164" y="3287"/>
                  <a:pt x="7129" y="3287"/>
                </a:cubicBezTo>
                <a:cubicBezTo>
                  <a:pt x="7104" y="3287"/>
                  <a:pt x="7078" y="3292"/>
                  <a:pt x="7053" y="3296"/>
                </a:cubicBezTo>
                <a:cubicBezTo>
                  <a:pt x="7034" y="3295"/>
                  <a:pt x="7015" y="3295"/>
                  <a:pt x="6996" y="3295"/>
                </a:cubicBezTo>
                <a:cubicBezTo>
                  <a:pt x="6951" y="3275"/>
                  <a:pt x="6913" y="3237"/>
                  <a:pt x="6861" y="3237"/>
                </a:cubicBezTo>
                <a:cubicBezTo>
                  <a:pt x="6853" y="3237"/>
                  <a:pt x="6844" y="3238"/>
                  <a:pt x="6835" y="3240"/>
                </a:cubicBezTo>
                <a:cubicBezTo>
                  <a:pt x="6748" y="3237"/>
                  <a:pt x="6662" y="3234"/>
                  <a:pt x="6576" y="3231"/>
                </a:cubicBezTo>
                <a:cubicBezTo>
                  <a:pt x="6566" y="3212"/>
                  <a:pt x="6555" y="3199"/>
                  <a:pt x="6543" y="3199"/>
                </a:cubicBezTo>
                <a:cubicBezTo>
                  <a:pt x="6534" y="3199"/>
                  <a:pt x="6524" y="3207"/>
                  <a:pt x="6514" y="3228"/>
                </a:cubicBezTo>
                <a:cubicBezTo>
                  <a:pt x="6509" y="3226"/>
                  <a:pt x="6505" y="3225"/>
                  <a:pt x="6501" y="3225"/>
                </a:cubicBezTo>
                <a:cubicBezTo>
                  <a:pt x="6494" y="3225"/>
                  <a:pt x="6488" y="3227"/>
                  <a:pt x="6482" y="3232"/>
                </a:cubicBezTo>
                <a:lnTo>
                  <a:pt x="6459" y="3181"/>
                </a:lnTo>
                <a:cubicBezTo>
                  <a:pt x="6457" y="3104"/>
                  <a:pt x="6490" y="3038"/>
                  <a:pt x="6520" y="2970"/>
                </a:cubicBezTo>
                <a:cubicBezTo>
                  <a:pt x="6545" y="2961"/>
                  <a:pt x="6564" y="2947"/>
                  <a:pt x="6564" y="2917"/>
                </a:cubicBezTo>
                <a:cubicBezTo>
                  <a:pt x="6574" y="2903"/>
                  <a:pt x="6579" y="2887"/>
                  <a:pt x="6580" y="2869"/>
                </a:cubicBezTo>
                <a:cubicBezTo>
                  <a:pt x="6596" y="2868"/>
                  <a:pt x="6611" y="2862"/>
                  <a:pt x="6622" y="2849"/>
                </a:cubicBezTo>
                <a:cubicBezTo>
                  <a:pt x="6670" y="2834"/>
                  <a:pt x="6677" y="2798"/>
                  <a:pt x="6670" y="2755"/>
                </a:cubicBezTo>
                <a:cubicBezTo>
                  <a:pt x="6671" y="2721"/>
                  <a:pt x="6672" y="2688"/>
                  <a:pt x="6673" y="2653"/>
                </a:cubicBezTo>
                <a:cubicBezTo>
                  <a:pt x="6707" y="2605"/>
                  <a:pt x="6738" y="2557"/>
                  <a:pt x="6738" y="2496"/>
                </a:cubicBezTo>
                <a:cubicBezTo>
                  <a:pt x="6737" y="2496"/>
                  <a:pt x="6737" y="2494"/>
                  <a:pt x="6737" y="2494"/>
                </a:cubicBezTo>
                <a:cubicBezTo>
                  <a:pt x="6765" y="2487"/>
                  <a:pt x="6779" y="2467"/>
                  <a:pt x="6783" y="2439"/>
                </a:cubicBezTo>
                <a:cubicBezTo>
                  <a:pt x="6844" y="2401"/>
                  <a:pt x="6863" y="2338"/>
                  <a:pt x="6881" y="2275"/>
                </a:cubicBezTo>
                <a:cubicBezTo>
                  <a:pt x="6888" y="2259"/>
                  <a:pt x="6889" y="2242"/>
                  <a:pt x="6886" y="2226"/>
                </a:cubicBezTo>
                <a:cubicBezTo>
                  <a:pt x="6913" y="2216"/>
                  <a:pt x="6931" y="2199"/>
                  <a:pt x="6931" y="2170"/>
                </a:cubicBezTo>
                <a:cubicBezTo>
                  <a:pt x="6947" y="2134"/>
                  <a:pt x="6964" y="2099"/>
                  <a:pt x="6982" y="2064"/>
                </a:cubicBezTo>
                <a:cubicBezTo>
                  <a:pt x="6991" y="2049"/>
                  <a:pt x="6995" y="2032"/>
                  <a:pt x="6993" y="2015"/>
                </a:cubicBezTo>
                <a:cubicBezTo>
                  <a:pt x="6982" y="2015"/>
                  <a:pt x="6974" y="2008"/>
                  <a:pt x="6976" y="1998"/>
                </a:cubicBezTo>
                <a:cubicBezTo>
                  <a:pt x="6976" y="1996"/>
                  <a:pt x="6977" y="1995"/>
                  <a:pt x="6978" y="1992"/>
                </a:cubicBezTo>
                <a:cubicBezTo>
                  <a:pt x="6983" y="2000"/>
                  <a:pt x="6989" y="2007"/>
                  <a:pt x="6993" y="2015"/>
                </a:cubicBezTo>
                <a:cubicBezTo>
                  <a:pt x="7002" y="2001"/>
                  <a:pt x="7009" y="1986"/>
                  <a:pt x="7013" y="1970"/>
                </a:cubicBezTo>
                <a:lnTo>
                  <a:pt x="7013" y="1970"/>
                </a:lnTo>
                <a:cubicBezTo>
                  <a:pt x="7005" y="1972"/>
                  <a:pt x="6999" y="1973"/>
                  <a:pt x="6992" y="1976"/>
                </a:cubicBezTo>
                <a:cubicBezTo>
                  <a:pt x="6998" y="1972"/>
                  <a:pt x="7004" y="1970"/>
                  <a:pt x="7013" y="1970"/>
                </a:cubicBezTo>
                <a:cubicBezTo>
                  <a:pt x="7026" y="1950"/>
                  <a:pt x="7037" y="1929"/>
                  <a:pt x="7050" y="1909"/>
                </a:cubicBezTo>
                <a:cubicBezTo>
                  <a:pt x="7076" y="1900"/>
                  <a:pt x="7094" y="1884"/>
                  <a:pt x="7093" y="1853"/>
                </a:cubicBezTo>
                <a:cubicBezTo>
                  <a:pt x="7099" y="1838"/>
                  <a:pt x="7103" y="1824"/>
                  <a:pt x="7103" y="1808"/>
                </a:cubicBezTo>
                <a:cubicBezTo>
                  <a:pt x="7133" y="1800"/>
                  <a:pt x="7152" y="1781"/>
                  <a:pt x="7155" y="1750"/>
                </a:cubicBezTo>
                <a:cubicBezTo>
                  <a:pt x="7230" y="1655"/>
                  <a:pt x="7335" y="1575"/>
                  <a:pt x="7316" y="1432"/>
                </a:cubicBezTo>
                <a:cubicBezTo>
                  <a:pt x="7340" y="1421"/>
                  <a:pt x="7357" y="1404"/>
                  <a:pt x="7355" y="1374"/>
                </a:cubicBezTo>
                <a:cubicBezTo>
                  <a:pt x="7363" y="1358"/>
                  <a:pt x="7365" y="1343"/>
                  <a:pt x="7358" y="1326"/>
                </a:cubicBezTo>
                <a:lnTo>
                  <a:pt x="7358" y="1326"/>
                </a:lnTo>
                <a:lnTo>
                  <a:pt x="7370" y="1327"/>
                </a:lnTo>
                <a:cubicBezTo>
                  <a:pt x="7415" y="1304"/>
                  <a:pt x="7420" y="1262"/>
                  <a:pt x="7420" y="1218"/>
                </a:cubicBezTo>
                <a:cubicBezTo>
                  <a:pt x="7499" y="1149"/>
                  <a:pt x="7501" y="1078"/>
                  <a:pt x="7422" y="1006"/>
                </a:cubicBezTo>
                <a:cubicBezTo>
                  <a:pt x="7415" y="979"/>
                  <a:pt x="7401" y="961"/>
                  <a:pt x="7371" y="961"/>
                </a:cubicBezTo>
                <a:cubicBezTo>
                  <a:pt x="7370" y="961"/>
                  <a:pt x="7369" y="961"/>
                  <a:pt x="7368" y="961"/>
                </a:cubicBezTo>
                <a:cubicBezTo>
                  <a:pt x="7336" y="959"/>
                  <a:pt x="7304" y="956"/>
                  <a:pt x="7272" y="953"/>
                </a:cubicBezTo>
                <a:cubicBezTo>
                  <a:pt x="7270" y="935"/>
                  <a:pt x="7265" y="920"/>
                  <a:pt x="7257" y="904"/>
                </a:cubicBezTo>
                <a:cubicBezTo>
                  <a:pt x="7243" y="848"/>
                  <a:pt x="7199" y="850"/>
                  <a:pt x="7155" y="849"/>
                </a:cubicBezTo>
                <a:lnTo>
                  <a:pt x="7155" y="848"/>
                </a:lnTo>
                <a:cubicBezTo>
                  <a:pt x="7152" y="820"/>
                  <a:pt x="7139" y="804"/>
                  <a:pt x="7113" y="804"/>
                </a:cubicBezTo>
                <a:cubicBezTo>
                  <a:pt x="7110" y="804"/>
                  <a:pt x="7107" y="804"/>
                  <a:pt x="7104" y="805"/>
                </a:cubicBezTo>
                <a:cubicBezTo>
                  <a:pt x="7073" y="800"/>
                  <a:pt x="7042" y="795"/>
                  <a:pt x="7012" y="791"/>
                </a:cubicBezTo>
                <a:cubicBezTo>
                  <a:pt x="6989" y="764"/>
                  <a:pt x="6967" y="745"/>
                  <a:pt x="6946" y="745"/>
                </a:cubicBezTo>
                <a:cubicBezTo>
                  <a:pt x="6927" y="745"/>
                  <a:pt x="6909" y="759"/>
                  <a:pt x="6892" y="794"/>
                </a:cubicBezTo>
                <a:lnTo>
                  <a:pt x="6891" y="794"/>
                </a:lnTo>
                <a:cubicBezTo>
                  <a:pt x="6891" y="795"/>
                  <a:pt x="6891" y="795"/>
                  <a:pt x="6891" y="796"/>
                </a:cubicBezTo>
                <a:cubicBezTo>
                  <a:pt x="6861" y="803"/>
                  <a:pt x="6844" y="820"/>
                  <a:pt x="6836" y="849"/>
                </a:cubicBezTo>
                <a:lnTo>
                  <a:pt x="6841" y="846"/>
                </a:lnTo>
                <a:lnTo>
                  <a:pt x="6841" y="846"/>
                </a:lnTo>
                <a:cubicBezTo>
                  <a:pt x="6840" y="847"/>
                  <a:pt x="6838" y="849"/>
                  <a:pt x="6837" y="850"/>
                </a:cubicBezTo>
                <a:cubicBezTo>
                  <a:pt x="6836" y="850"/>
                  <a:pt x="6836" y="849"/>
                  <a:pt x="6836" y="849"/>
                </a:cubicBezTo>
                <a:cubicBezTo>
                  <a:pt x="6809" y="855"/>
                  <a:pt x="6791" y="870"/>
                  <a:pt x="6785" y="897"/>
                </a:cubicBezTo>
                <a:cubicBezTo>
                  <a:pt x="6743" y="903"/>
                  <a:pt x="6699" y="905"/>
                  <a:pt x="6677" y="952"/>
                </a:cubicBezTo>
                <a:cubicBezTo>
                  <a:pt x="6660" y="956"/>
                  <a:pt x="6641" y="959"/>
                  <a:pt x="6623" y="962"/>
                </a:cubicBezTo>
                <a:cubicBezTo>
                  <a:pt x="6621" y="962"/>
                  <a:pt x="6619" y="962"/>
                  <a:pt x="6618" y="962"/>
                </a:cubicBezTo>
                <a:cubicBezTo>
                  <a:pt x="6588" y="962"/>
                  <a:pt x="6575" y="981"/>
                  <a:pt x="6566" y="1006"/>
                </a:cubicBezTo>
                <a:cubicBezTo>
                  <a:pt x="6495" y="1018"/>
                  <a:pt x="6474" y="1093"/>
                  <a:pt x="6418" y="1123"/>
                </a:cubicBezTo>
                <a:cubicBezTo>
                  <a:pt x="6358" y="1127"/>
                  <a:pt x="6328" y="1169"/>
                  <a:pt x="6307" y="1217"/>
                </a:cubicBezTo>
                <a:cubicBezTo>
                  <a:pt x="6290" y="1218"/>
                  <a:pt x="6273" y="1221"/>
                  <a:pt x="6258" y="1228"/>
                </a:cubicBezTo>
                <a:cubicBezTo>
                  <a:pt x="6197" y="1233"/>
                  <a:pt x="6169" y="1277"/>
                  <a:pt x="6142" y="1323"/>
                </a:cubicBezTo>
                <a:lnTo>
                  <a:pt x="6084" y="1375"/>
                </a:lnTo>
                <a:cubicBezTo>
                  <a:pt x="6042" y="1377"/>
                  <a:pt x="6008" y="1391"/>
                  <a:pt x="5989" y="1431"/>
                </a:cubicBezTo>
                <a:cubicBezTo>
                  <a:pt x="5960" y="1435"/>
                  <a:pt x="5942" y="1450"/>
                  <a:pt x="5935" y="1478"/>
                </a:cubicBezTo>
                <a:cubicBezTo>
                  <a:pt x="5917" y="1481"/>
                  <a:pt x="5901" y="1487"/>
                  <a:pt x="5886" y="1497"/>
                </a:cubicBezTo>
                <a:cubicBezTo>
                  <a:pt x="5708" y="1673"/>
                  <a:pt x="5439" y="1733"/>
                  <a:pt x="5298" y="1957"/>
                </a:cubicBezTo>
                <a:cubicBezTo>
                  <a:pt x="5256" y="1962"/>
                  <a:pt x="5218" y="1973"/>
                  <a:pt x="5194" y="2013"/>
                </a:cubicBezTo>
                <a:cubicBezTo>
                  <a:pt x="5150" y="2028"/>
                  <a:pt x="5116" y="2068"/>
                  <a:pt x="5068" y="2068"/>
                </a:cubicBezTo>
                <a:cubicBezTo>
                  <a:pt x="5059" y="2068"/>
                  <a:pt x="5051" y="2067"/>
                  <a:pt x="5041" y="2064"/>
                </a:cubicBezTo>
                <a:cubicBezTo>
                  <a:pt x="5033" y="2024"/>
                  <a:pt x="5022" y="1984"/>
                  <a:pt x="4982" y="1962"/>
                </a:cubicBezTo>
                <a:cubicBezTo>
                  <a:pt x="4979" y="1943"/>
                  <a:pt x="4976" y="1924"/>
                  <a:pt x="4974" y="1906"/>
                </a:cubicBezTo>
                <a:cubicBezTo>
                  <a:pt x="4977" y="1873"/>
                  <a:pt x="4957" y="1858"/>
                  <a:pt x="4931" y="1850"/>
                </a:cubicBezTo>
                <a:cubicBezTo>
                  <a:pt x="4909" y="1784"/>
                  <a:pt x="4887" y="1716"/>
                  <a:pt x="4865" y="1650"/>
                </a:cubicBezTo>
                <a:cubicBezTo>
                  <a:pt x="4832" y="1559"/>
                  <a:pt x="4798" y="1467"/>
                  <a:pt x="4765" y="1376"/>
                </a:cubicBezTo>
                <a:cubicBezTo>
                  <a:pt x="4746" y="1342"/>
                  <a:pt x="4728" y="1306"/>
                  <a:pt x="4709" y="1270"/>
                </a:cubicBezTo>
                <a:cubicBezTo>
                  <a:pt x="4712" y="1238"/>
                  <a:pt x="4698" y="1221"/>
                  <a:pt x="4668" y="1217"/>
                </a:cubicBezTo>
                <a:cubicBezTo>
                  <a:pt x="4669" y="1215"/>
                  <a:pt x="4671" y="1212"/>
                  <a:pt x="4672" y="1209"/>
                </a:cubicBezTo>
                <a:cubicBezTo>
                  <a:pt x="4661" y="1097"/>
                  <a:pt x="4665" y="979"/>
                  <a:pt x="4557" y="903"/>
                </a:cubicBezTo>
                <a:cubicBezTo>
                  <a:pt x="4552" y="876"/>
                  <a:pt x="4540" y="854"/>
                  <a:pt x="4512" y="848"/>
                </a:cubicBezTo>
                <a:cubicBezTo>
                  <a:pt x="4530" y="765"/>
                  <a:pt x="4484" y="700"/>
                  <a:pt x="4444" y="635"/>
                </a:cubicBezTo>
                <a:cubicBezTo>
                  <a:pt x="4451" y="619"/>
                  <a:pt x="4451" y="603"/>
                  <a:pt x="4444" y="587"/>
                </a:cubicBezTo>
                <a:cubicBezTo>
                  <a:pt x="4380" y="477"/>
                  <a:pt x="4330" y="357"/>
                  <a:pt x="4242" y="262"/>
                </a:cubicBezTo>
                <a:cubicBezTo>
                  <a:pt x="4233" y="240"/>
                  <a:pt x="4220" y="222"/>
                  <a:pt x="4195" y="222"/>
                </a:cubicBezTo>
                <a:cubicBezTo>
                  <a:pt x="4193" y="222"/>
                  <a:pt x="4190" y="222"/>
                  <a:pt x="4187" y="222"/>
                </a:cubicBezTo>
                <a:cubicBezTo>
                  <a:pt x="4170" y="215"/>
                  <a:pt x="4153" y="208"/>
                  <a:pt x="4136" y="201"/>
                </a:cubicBezTo>
                <a:cubicBezTo>
                  <a:pt x="4133" y="160"/>
                  <a:pt x="4125" y="124"/>
                  <a:pt x="4075" y="118"/>
                </a:cubicBezTo>
                <a:cubicBezTo>
                  <a:pt x="4065" y="108"/>
                  <a:pt x="4052" y="103"/>
                  <a:pt x="4037" y="103"/>
                </a:cubicBezTo>
                <a:cubicBezTo>
                  <a:pt x="4025" y="76"/>
                  <a:pt x="4006" y="58"/>
                  <a:pt x="3974" y="56"/>
                </a:cubicBezTo>
                <a:lnTo>
                  <a:pt x="3978" y="50"/>
                </a:lnTo>
                <a:cubicBezTo>
                  <a:pt x="3975" y="35"/>
                  <a:pt x="3975" y="18"/>
                  <a:pt x="39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2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18575">
            <a:off x="6730533" y="2394898"/>
            <a:ext cx="1941747" cy="258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101">
            <a:off x="7536349" y="2904280"/>
            <a:ext cx="870599" cy="232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1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4"/>
          <p:cNvGrpSpPr/>
          <p:nvPr/>
        </p:nvGrpSpPr>
        <p:grpSpPr>
          <a:xfrm>
            <a:off x="893625" y="1932163"/>
            <a:ext cx="3722575" cy="343800"/>
            <a:chOff x="893625" y="1932163"/>
            <a:chExt cx="3722575" cy="343800"/>
          </a:xfrm>
        </p:grpSpPr>
        <p:cxnSp>
          <p:nvCxnSpPr>
            <p:cNvPr id="654" name="Google Shape;654;p44"/>
            <p:cNvCxnSpPr/>
            <p:nvPr/>
          </p:nvCxnSpPr>
          <p:spPr>
            <a:xfrm>
              <a:off x="893625" y="2104063"/>
              <a:ext cx="36726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5" name="Google Shape;655;p44"/>
            <p:cNvSpPr/>
            <p:nvPr/>
          </p:nvSpPr>
          <p:spPr>
            <a:xfrm>
              <a:off x="4272400" y="1932163"/>
              <a:ext cx="343800" cy="3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329400" y="1989163"/>
              <a:ext cx="229800" cy="229800"/>
            </a:xfrm>
            <a:prstGeom prst="star4">
              <a:avLst>
                <a:gd name="adj" fmla="val 179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1293769" y="555526"/>
            <a:ext cx="6556462" cy="67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altLang="zh-CN" sz="4000" dirty="0">
                <a:solidFill>
                  <a:srgbClr val="002060"/>
                </a:solidFill>
                <a:latin typeface="Britannic Bold" pitchFamily="34" charset="0"/>
              </a:rPr>
              <a:t>Objektif Pembelajaran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658" name="Google Shape;658;p44"/>
          <p:cNvSpPr txBox="1">
            <a:spLocks noGrp="1"/>
          </p:cNvSpPr>
          <p:nvPr>
            <p:ph type="body" idx="1"/>
          </p:nvPr>
        </p:nvSpPr>
        <p:spPr>
          <a:xfrm>
            <a:off x="827583" y="1851670"/>
            <a:ext cx="7277865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  <a:buFont typeface="Sniglet"/>
              <a:buNone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Murid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ea typeface="Sniglet"/>
                <a:cs typeface="Calibri" pitchFamily="34" charset="0"/>
              </a:rPr>
              <a:t>m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nafi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Murid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ea typeface="Sniglet"/>
                <a:cs typeface="Calibri" pitchFamily="34" charset="0"/>
              </a:rPr>
              <a:t>m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empat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bantu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Murid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ea typeface="Sniglet"/>
                <a:cs typeface="Calibri" pitchFamily="34" charset="0"/>
              </a:rPr>
              <a:t>m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lima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bilangan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ms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</p:txBody>
      </p:sp>
      <p:sp>
        <p:nvSpPr>
          <p:cNvPr id="102" name="Google Shape;658;p44"/>
          <p:cNvSpPr txBox="1">
            <a:spLocks/>
          </p:cNvSpPr>
          <p:nvPr/>
        </p:nvSpPr>
        <p:spPr>
          <a:xfrm>
            <a:off x="1418002" y="1131590"/>
            <a:ext cx="6307997" cy="87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Sniglet"/>
              <a:buChar char="★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s-ES" altLang="zh-CN" sz="2400" b="1" dirty="0">
                <a:latin typeface="Calibri" pitchFamily="34" charset="0"/>
                <a:cs typeface="Calibri" pitchFamily="34" charset="0"/>
                <a:sym typeface="Poppins"/>
              </a:rPr>
              <a:t>Pada </a:t>
            </a:r>
            <a:r>
              <a:rPr lang="es-ES" altLang="zh-CN" sz="2400" b="1" dirty="0" err="1">
                <a:latin typeface="Calibri" pitchFamily="34" charset="0"/>
                <a:cs typeface="Calibri" pitchFamily="34" charset="0"/>
                <a:sym typeface="Poppins"/>
              </a:rPr>
              <a:t>akhir</a:t>
            </a:r>
            <a:r>
              <a:rPr lang="es-ES" altLang="zh-CN" sz="2400" b="1" dirty="0">
                <a:latin typeface="Calibri" pitchFamily="34" charset="0"/>
                <a:cs typeface="Calibri" pitchFamily="34" charset="0"/>
                <a:sym typeface="Poppins"/>
              </a:rPr>
              <a:t> </a:t>
            </a:r>
            <a:r>
              <a:rPr lang="es-ES" altLang="zh-CN" sz="2400" b="1" dirty="0" err="1">
                <a:latin typeface="Calibri" pitchFamily="34" charset="0"/>
                <a:cs typeface="Calibri" pitchFamily="34" charset="0"/>
                <a:sym typeface="Poppins"/>
              </a:rPr>
              <a:t>pengajaran</a:t>
            </a:r>
            <a:r>
              <a:rPr lang="es-ES" altLang="zh-CN" sz="2400" b="1" dirty="0">
                <a:latin typeface="Calibri" pitchFamily="34" charset="0"/>
                <a:cs typeface="Calibri" pitchFamily="34" charset="0"/>
                <a:sym typeface="Poppins"/>
              </a:rPr>
              <a:t> dan </a:t>
            </a:r>
            <a:r>
              <a:rPr lang="es-ES" altLang="zh-CN" sz="2400" b="1" dirty="0" err="1">
                <a:latin typeface="Calibri" pitchFamily="34" charset="0"/>
                <a:cs typeface="Calibri" pitchFamily="34" charset="0"/>
                <a:sym typeface="Poppins"/>
              </a:rPr>
              <a:t>pembelajaran</a:t>
            </a:r>
            <a:r>
              <a:rPr lang="es-ES" altLang="zh-CN" sz="2400" dirty="0">
                <a:latin typeface="Arial" pitchFamily="34" charset="0"/>
                <a:cs typeface="Arial" pitchFamily="34" charset="0"/>
                <a:sym typeface="Poppins"/>
              </a:rPr>
              <a:t>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3625" y="1707654"/>
            <a:ext cx="7437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oogle Shape;20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448" y="3407072"/>
            <a:ext cx="1038552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32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644" y="1844417"/>
            <a:ext cx="527312" cy="511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5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4"/>
          <p:cNvGrpSpPr/>
          <p:nvPr/>
        </p:nvGrpSpPr>
        <p:grpSpPr>
          <a:xfrm>
            <a:off x="893625" y="1932163"/>
            <a:ext cx="3722575" cy="343800"/>
            <a:chOff x="893625" y="1932163"/>
            <a:chExt cx="3722575" cy="343800"/>
          </a:xfrm>
        </p:grpSpPr>
        <p:cxnSp>
          <p:nvCxnSpPr>
            <p:cNvPr id="654" name="Google Shape;654;p44"/>
            <p:cNvCxnSpPr/>
            <p:nvPr/>
          </p:nvCxnSpPr>
          <p:spPr>
            <a:xfrm>
              <a:off x="893625" y="2104063"/>
              <a:ext cx="36726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5" name="Google Shape;655;p44"/>
            <p:cNvSpPr/>
            <p:nvPr/>
          </p:nvSpPr>
          <p:spPr>
            <a:xfrm>
              <a:off x="4272400" y="1932163"/>
              <a:ext cx="343800" cy="3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329400" y="1989163"/>
              <a:ext cx="229800" cy="229800"/>
            </a:xfrm>
            <a:prstGeom prst="star4">
              <a:avLst>
                <a:gd name="adj" fmla="val 179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1293769" y="555526"/>
            <a:ext cx="6556462" cy="67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altLang="zh-CN" sz="4000" dirty="0">
                <a:solidFill>
                  <a:srgbClr val="002060"/>
                </a:solidFill>
                <a:latin typeface="Britannic Bold" pitchFamily="34" charset="0"/>
              </a:rPr>
              <a:t>Objektif Pembelajaran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658" name="Google Shape;658;p44"/>
          <p:cNvSpPr txBox="1">
            <a:spLocks noGrp="1"/>
          </p:cNvSpPr>
          <p:nvPr>
            <p:ph type="body" idx="1"/>
          </p:nvPr>
        </p:nvSpPr>
        <p:spPr>
          <a:xfrm>
            <a:off x="827583" y="1851670"/>
            <a:ext cx="7277865" cy="1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  <a:buFont typeface="Sniglet"/>
              <a:buNone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Murid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lapan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akhiran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/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Murid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dapat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  <a:ea typeface="Sniglet"/>
                <a:cs typeface="Calibri" pitchFamily="34" charset="0"/>
              </a:rPr>
              <a:t>m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lima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majmuk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ms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ts val="1200"/>
            </a:pPr>
            <a:endParaRPr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</p:txBody>
      </p:sp>
      <p:sp>
        <p:nvSpPr>
          <p:cNvPr id="102" name="Google Shape;658;p44"/>
          <p:cNvSpPr txBox="1">
            <a:spLocks/>
          </p:cNvSpPr>
          <p:nvPr/>
        </p:nvSpPr>
        <p:spPr>
          <a:xfrm>
            <a:off x="1418002" y="1131590"/>
            <a:ext cx="6307997" cy="87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Sniglet"/>
              <a:buChar char="★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●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○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niglet"/>
              <a:buChar char="■"/>
              <a:defRPr sz="1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A9D6"/>
              </a:buClr>
              <a:buSzPts val="1200"/>
              <a:buFont typeface="Sniglet"/>
              <a:buNone/>
              <a:tabLst/>
              <a:defRPr/>
            </a:pP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Pada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akhir</a:t>
            </a: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pengajaran</a:t>
            </a:r>
            <a:r>
              <a:rPr kumimoji="0" lang="es-E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 dan </a:t>
            </a:r>
            <a:r>
              <a:rPr kumimoji="0" lang="es-E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pembelajaran</a:t>
            </a:r>
            <a:r>
              <a:rPr kumimoji="0" lang="es-E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Poppins"/>
              </a:rPr>
              <a:t>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3625" y="1707654"/>
            <a:ext cx="74378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oogle Shape;20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448" y="3407072"/>
            <a:ext cx="1038552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32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644" y="1844417"/>
            <a:ext cx="527312" cy="511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99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1"/>
          <p:cNvSpPr/>
          <p:nvPr/>
        </p:nvSpPr>
        <p:spPr>
          <a:xfrm>
            <a:off x="497325" y="973202"/>
            <a:ext cx="809333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6;p41"/>
          <p:cNvSpPr/>
          <p:nvPr/>
        </p:nvSpPr>
        <p:spPr>
          <a:xfrm>
            <a:off x="458284" y="891537"/>
            <a:ext cx="369300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EF8E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Google Shape;450;p41"/>
          <p:cNvSpPr/>
          <p:nvPr/>
        </p:nvSpPr>
        <p:spPr>
          <a:xfrm>
            <a:off x="1082180" y="1278479"/>
            <a:ext cx="4730360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1;p41"/>
          <p:cNvSpPr txBox="1">
            <a:spLocks noGrp="1"/>
          </p:cNvSpPr>
          <p:nvPr>
            <p:ph type="title"/>
          </p:nvPr>
        </p:nvSpPr>
        <p:spPr>
          <a:xfrm>
            <a:off x="713225" y="62753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Isi Kandungan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12" name="Google Shape;452;p41"/>
          <p:cNvSpPr txBox="1">
            <a:spLocks/>
          </p:cNvSpPr>
          <p:nvPr/>
        </p:nvSpPr>
        <p:spPr>
          <a:xfrm>
            <a:off x="1170113" y="1278479"/>
            <a:ext cx="4971172" cy="428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5.2.1 (iii)</a:t>
            </a:r>
            <a:endParaRPr kumimoji="0" lang="en-MY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453;p41"/>
          <p:cNvSpPr txBox="1">
            <a:spLocks noGrp="1"/>
          </p:cNvSpPr>
          <p:nvPr>
            <p:ph type="subTitle" idx="1"/>
          </p:nvPr>
        </p:nvSpPr>
        <p:spPr>
          <a:xfrm>
            <a:off x="1183988" y="1675352"/>
            <a:ext cx="7492468" cy="896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dan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akhiran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</p:txBody>
      </p:sp>
      <p:sp>
        <p:nvSpPr>
          <p:cNvPr id="14" name="Google Shape;461;p41"/>
          <p:cNvSpPr txBox="1">
            <a:spLocks/>
          </p:cNvSpPr>
          <p:nvPr/>
        </p:nvSpPr>
        <p:spPr>
          <a:xfrm>
            <a:off x="539552" y="1008633"/>
            <a:ext cx="7497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itchFamily="34" charset="0"/>
                <a:ea typeface="Capriola"/>
                <a:cs typeface="Capriola"/>
                <a:sym typeface="Capriola"/>
              </a:rPr>
              <a:t>1</a:t>
            </a:r>
          </a:p>
        </p:txBody>
      </p:sp>
      <p:sp>
        <p:nvSpPr>
          <p:cNvPr id="116" name="Google Shape;453;p41"/>
          <p:cNvSpPr txBox="1">
            <a:spLocks/>
          </p:cNvSpPr>
          <p:nvPr/>
        </p:nvSpPr>
        <p:spPr>
          <a:xfrm>
            <a:off x="1194428" y="3043504"/>
            <a:ext cx="6545924" cy="91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3"/>
              </a:buClr>
              <a:buSzPts val="1200"/>
              <a:buFont typeface="Sniglet"/>
              <a:buNone/>
              <a:defRPr sz="2400">
                <a:solidFill>
                  <a:schemeClr val="dk1"/>
                </a:solidFill>
                <a:latin typeface="Calibri" pitchFamily="34" charset="0"/>
                <a:ea typeface="Poppins"/>
                <a:cs typeface="Calibri" pitchFamily="34" charset="0"/>
                <a:sym typeface="Poppi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A9D6"/>
              </a:buClr>
              <a:buSzPts val="1200"/>
              <a:buFont typeface="Sniglet"/>
              <a:buNone/>
              <a:tabLst/>
              <a:defRPr/>
            </a:pPr>
            <a:r>
              <a:rPr kumimoji="0" lang="ms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615B56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Poppins"/>
              </a:rPr>
              <a:t>Memahami dan menggunakan kata majmuk mengikut konteks.</a:t>
            </a:r>
            <a:endParaRPr kumimoji="0" lang="fi-FI" altLang="zh-CN" sz="2400" b="0" i="0" u="none" strike="noStrike" kern="0" cap="none" spc="0" normalizeH="0" baseline="0" noProof="0" dirty="0">
              <a:ln>
                <a:noFill/>
              </a:ln>
              <a:solidFill>
                <a:srgbClr val="615B56"/>
              </a:solidFill>
              <a:effectLst/>
              <a:uLnTx/>
              <a:uFillTx/>
              <a:latin typeface="Calibri" pitchFamily="34" charset="0"/>
              <a:ea typeface="Sniglet"/>
              <a:cs typeface="Calibri" pitchFamily="34" charset="0"/>
              <a:sym typeface="Poppins"/>
            </a:endParaRPr>
          </a:p>
        </p:txBody>
      </p:sp>
      <p:pic>
        <p:nvPicPr>
          <p:cNvPr id="117" name="Google Shape;2112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70089" y="3331536"/>
            <a:ext cx="2171275" cy="1701588"/>
          </a:xfrm>
          <a:prstGeom prst="rect">
            <a:avLst/>
          </a:prstGeom>
        </p:spPr>
      </p:pic>
      <p:sp>
        <p:nvSpPr>
          <p:cNvPr id="124" name="Google Shape;443;p41"/>
          <p:cNvSpPr/>
          <p:nvPr/>
        </p:nvSpPr>
        <p:spPr>
          <a:xfrm>
            <a:off x="506585" y="2440264"/>
            <a:ext cx="833636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446;p41"/>
          <p:cNvSpPr/>
          <p:nvPr/>
        </p:nvSpPr>
        <p:spPr>
          <a:xfrm>
            <a:off x="467543" y="2358599"/>
            <a:ext cx="380389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EF8E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6" name="Google Shape;461;p41"/>
          <p:cNvSpPr txBox="1">
            <a:spLocks/>
          </p:cNvSpPr>
          <p:nvPr/>
        </p:nvSpPr>
        <p:spPr>
          <a:xfrm>
            <a:off x="548812" y="2475695"/>
            <a:ext cx="772212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itchFamily="34" charset="0"/>
                <a:ea typeface="Capriola"/>
                <a:cs typeface="Capriola"/>
                <a:sym typeface="Capriola"/>
              </a:rPr>
              <a:t>2</a:t>
            </a:r>
          </a:p>
        </p:txBody>
      </p:sp>
      <p:sp>
        <p:nvSpPr>
          <p:cNvPr id="127" name="Google Shape;450;p41"/>
          <p:cNvSpPr/>
          <p:nvPr/>
        </p:nvSpPr>
        <p:spPr>
          <a:xfrm>
            <a:off x="1165244" y="2646631"/>
            <a:ext cx="4769949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452;p41"/>
          <p:cNvSpPr txBox="1">
            <a:spLocks/>
          </p:cNvSpPr>
          <p:nvPr/>
        </p:nvSpPr>
        <p:spPr>
          <a:xfrm>
            <a:off x="1253179" y="2643758"/>
            <a:ext cx="3195969" cy="42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5.2.2</a:t>
            </a:r>
            <a:endParaRPr kumimoji="0" lang="en-MY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5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"/>
          <p:cNvSpPr txBox="1">
            <a:spLocks noGrp="1"/>
          </p:cNvSpPr>
          <p:nvPr>
            <p:ph type="title"/>
          </p:nvPr>
        </p:nvSpPr>
        <p:spPr>
          <a:xfrm>
            <a:off x="1520624" y="1707654"/>
            <a:ext cx="6651776" cy="9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Berimbuhan Akhiran 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5" name="Google Shape;2095;p40"/>
          <p:cNvSpPr txBox="1">
            <a:spLocks noGrp="1"/>
          </p:cNvSpPr>
          <p:nvPr>
            <p:ph type="title" idx="2"/>
          </p:nvPr>
        </p:nvSpPr>
        <p:spPr>
          <a:xfrm>
            <a:off x="1115616" y="91556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01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6" name="Google Shape;2096;p40"/>
          <p:cNvSpPr txBox="1">
            <a:spLocks noGrp="1"/>
          </p:cNvSpPr>
          <p:nvPr>
            <p:ph type="subTitle" idx="1"/>
          </p:nvPr>
        </p:nvSpPr>
        <p:spPr>
          <a:xfrm>
            <a:off x="1547664" y="2571750"/>
            <a:ext cx="5616624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5.2.1 (iii)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dan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berimbuhan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akhiran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endParaRPr lang="en-MY" altLang="zh-CN" sz="2400" dirty="0">
              <a:latin typeface="Calibri" pitchFamily="34" charset="0"/>
              <a:ea typeface="Sniglet"/>
              <a:cs typeface="Calibri" pitchFamily="34" charset="0"/>
            </a:endParaRPr>
          </a:p>
        </p:txBody>
      </p:sp>
      <p:pic>
        <p:nvPicPr>
          <p:cNvPr id="2097" name="Google Shape;20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524" y="3009700"/>
            <a:ext cx="2339752" cy="2283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264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Berimbuhan Akhiran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mempunyai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Akhiran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terletak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akhir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perkataan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Contohnya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imbuhan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–an, -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-i.</a:t>
            </a: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Google Shape;450;p41"/>
          <p:cNvSpPr/>
          <p:nvPr/>
        </p:nvSpPr>
        <p:spPr>
          <a:xfrm>
            <a:off x="1587081" y="3333012"/>
            <a:ext cx="3239452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Imbuhan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Akhiran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6" name="Google Shape;450;p41"/>
          <p:cNvSpPr/>
          <p:nvPr/>
        </p:nvSpPr>
        <p:spPr>
          <a:xfrm>
            <a:off x="5356607" y="2679752"/>
            <a:ext cx="1591657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- an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7" name="Google Shape;450;p41"/>
          <p:cNvSpPr/>
          <p:nvPr/>
        </p:nvSpPr>
        <p:spPr>
          <a:xfrm>
            <a:off x="5356607" y="3333011"/>
            <a:ext cx="1591657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-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cxnSp>
        <p:nvCxnSpPr>
          <p:cNvPr id="3" name="Straight Arrow Connector 2"/>
          <p:cNvCxnSpPr>
            <a:stCxn id="24" idx="3"/>
            <a:endCxn id="26" idx="1"/>
          </p:cNvCxnSpPr>
          <p:nvPr/>
        </p:nvCxnSpPr>
        <p:spPr>
          <a:xfrm flipV="1">
            <a:off x="4826533" y="2908597"/>
            <a:ext cx="530074" cy="65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 flipV="1">
            <a:off x="4826533" y="3561856"/>
            <a:ext cx="5300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450;p41"/>
          <p:cNvSpPr/>
          <p:nvPr/>
        </p:nvSpPr>
        <p:spPr>
          <a:xfrm>
            <a:off x="5356607" y="3986269"/>
            <a:ext cx="1591657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- i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cxnSp>
        <p:nvCxnSpPr>
          <p:cNvPr id="30" name="Straight Arrow Connector 29"/>
          <p:cNvCxnSpPr>
            <a:stCxn id="24" idx="3"/>
            <a:endCxn id="29" idx="1"/>
          </p:cNvCxnSpPr>
          <p:nvPr/>
        </p:nvCxnSpPr>
        <p:spPr>
          <a:xfrm>
            <a:off x="4826533" y="3561857"/>
            <a:ext cx="530074" cy="653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1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Berimbuhan Akhiran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04860" y="1275606"/>
          <a:ext cx="7955372" cy="3307764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146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Dasar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Imbuhan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Akhiran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Berimbuhan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Akhiran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datar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datar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tempat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tempat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ambil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ambil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amal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amal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dekat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-i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dekat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serta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-i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serta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339752" y="2051864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2" y="3439375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39752" y="2514368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39752" y="2976872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064" y="2051864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48064" y="3439375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8064" y="2514368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8064" y="2976872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39752" y="433039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39752" y="3867894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48064" y="433039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8064" y="3867894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9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"/>
          <p:cNvSpPr txBox="1">
            <a:spLocks noGrp="1"/>
          </p:cNvSpPr>
          <p:nvPr>
            <p:ph type="title"/>
          </p:nvPr>
        </p:nvSpPr>
        <p:spPr>
          <a:xfrm>
            <a:off x="1520624" y="1779662"/>
            <a:ext cx="5571656" cy="9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-US" sz="4000" dirty="0">
                <a:solidFill>
                  <a:srgbClr val="002060"/>
                </a:solidFill>
                <a:latin typeface="Britannic Bold" pitchFamily="34" charset="0"/>
              </a:rPr>
              <a:t>Kata </a:t>
            </a:r>
            <a:r>
              <a:rPr lang="en-US" sz="4000" dirty="0" err="1">
                <a:solidFill>
                  <a:srgbClr val="002060"/>
                </a:solidFill>
                <a:latin typeface="Britannic Bold" pitchFamily="34" charset="0"/>
              </a:rPr>
              <a:t>Majmuk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5" name="Google Shape;2095;p40"/>
          <p:cNvSpPr txBox="1">
            <a:spLocks noGrp="1"/>
          </p:cNvSpPr>
          <p:nvPr>
            <p:ph type="title" idx="2"/>
          </p:nvPr>
        </p:nvSpPr>
        <p:spPr>
          <a:xfrm>
            <a:off x="1115616" y="91556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02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6" name="Google Shape;2096;p40"/>
          <p:cNvSpPr txBox="1">
            <a:spLocks noGrp="1"/>
          </p:cNvSpPr>
          <p:nvPr>
            <p:ph type="subTitle" idx="1"/>
          </p:nvPr>
        </p:nvSpPr>
        <p:spPr>
          <a:xfrm>
            <a:off x="1547664" y="2643758"/>
            <a:ext cx="4968552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ms-MY" altLang="zh-CN" sz="2400" dirty="0">
                <a:latin typeface="Calibri" pitchFamily="34" charset="0"/>
                <a:ea typeface="Sniglet"/>
                <a:cs typeface="Calibri" pitchFamily="34" charset="0"/>
              </a:rPr>
              <a:t>5.2.2 Memahami dan menggunakan kata majmuk mengikut konteks.</a:t>
            </a:r>
            <a:endParaRPr lang="fi-FI" altLang="zh-CN" sz="2400" dirty="0">
              <a:latin typeface="Calibri" pitchFamily="34" charset="0"/>
              <a:ea typeface="Sniglet"/>
              <a:cs typeface="Calibri" pitchFamily="34" charset="0"/>
            </a:endParaRPr>
          </a:p>
        </p:txBody>
      </p:sp>
      <p:pic>
        <p:nvPicPr>
          <p:cNvPr id="2097" name="Google Shape;20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50" y="2015900"/>
            <a:ext cx="2536400" cy="25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7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Majmuk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1059582"/>
            <a:ext cx="8135938" cy="2919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Majmuk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perkataan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terbentuk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daripada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dirangkaikan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menghasilkan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makna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baharu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Majmuk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dieja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terpisah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namun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bagi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majmuk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mantap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dieja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bercantum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7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Majmuk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843558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06686" y="1822237"/>
          <a:ext cx="5573625" cy="2837745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140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Dasar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Dasar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Kata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Majmuk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meja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makan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meja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makan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surat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khabar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surat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khabar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merah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jambu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merah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jambu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kereta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api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kereta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api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telefon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pintar</a:t>
                      </a:r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telefon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bimbit</a:t>
                      </a:r>
                      <a:endParaRPr lang="zh-CN" altLang="en-US" sz="1800" b="0" i="0" u="none" strike="noStrike" cap="none" baseline="0" dirty="0">
                        <a:solidFill>
                          <a:srgbClr val="0070C0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289546" y="2571750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7748" y="2571750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692150" y="995958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: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89546" y="3057804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7748" y="3057804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89546" y="354385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748" y="354385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9546" y="4029912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748" y="4029912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89546" y="451596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57748" y="451596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1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1"/>
          <p:cNvSpPr/>
          <p:nvPr/>
        </p:nvSpPr>
        <p:spPr>
          <a:xfrm>
            <a:off x="497325" y="826313"/>
            <a:ext cx="809333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Google Shape;446;p41"/>
          <p:cNvSpPr/>
          <p:nvPr/>
        </p:nvSpPr>
        <p:spPr>
          <a:xfrm>
            <a:off x="458284" y="744648"/>
            <a:ext cx="369300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50;p41"/>
          <p:cNvSpPr/>
          <p:nvPr/>
        </p:nvSpPr>
        <p:spPr>
          <a:xfrm>
            <a:off x="1082180" y="1131590"/>
            <a:ext cx="4730360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51;p41"/>
          <p:cNvSpPr txBox="1">
            <a:spLocks noGrp="1"/>
          </p:cNvSpPr>
          <p:nvPr>
            <p:ph type="title"/>
          </p:nvPr>
        </p:nvSpPr>
        <p:spPr>
          <a:xfrm>
            <a:off x="713225" y="62753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Isi Kandungan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12" name="Google Shape;452;p41"/>
          <p:cNvSpPr txBox="1">
            <a:spLocks/>
          </p:cNvSpPr>
          <p:nvPr/>
        </p:nvSpPr>
        <p:spPr>
          <a:xfrm>
            <a:off x="1257012" y="1131590"/>
            <a:ext cx="4971172" cy="428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altLang="zh-CN" sz="2400" b="1" dirty="0"/>
              <a:t>5.1.4 (ix)</a:t>
            </a:r>
            <a:endParaRPr lang="en-MY" sz="2400" b="1" dirty="0"/>
          </a:p>
        </p:txBody>
      </p:sp>
      <p:sp>
        <p:nvSpPr>
          <p:cNvPr id="13" name="Google Shape;453;p41"/>
          <p:cNvSpPr txBox="1">
            <a:spLocks noGrp="1"/>
          </p:cNvSpPr>
          <p:nvPr>
            <p:ph type="subTitle" idx="1"/>
          </p:nvPr>
        </p:nvSpPr>
        <p:spPr>
          <a:xfrm>
            <a:off x="1183988" y="1531336"/>
            <a:ext cx="7492468" cy="524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dan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nafi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</p:txBody>
      </p:sp>
      <p:sp>
        <p:nvSpPr>
          <p:cNvPr id="14" name="Google Shape;461;p41"/>
          <p:cNvSpPr txBox="1">
            <a:spLocks/>
          </p:cNvSpPr>
          <p:nvPr/>
        </p:nvSpPr>
        <p:spPr>
          <a:xfrm>
            <a:off x="539552" y="861744"/>
            <a:ext cx="7497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2800" b="1" dirty="0">
                <a:solidFill>
                  <a:srgbClr val="002060"/>
                </a:solidFill>
                <a:latin typeface="Britannic Bold" pitchFamily="34" charset="0"/>
                <a:ea typeface="Capriola"/>
                <a:cs typeface="Capriola"/>
                <a:sym typeface="Capriola"/>
              </a:rPr>
              <a:t>1</a:t>
            </a:r>
          </a:p>
        </p:txBody>
      </p:sp>
      <p:sp>
        <p:nvSpPr>
          <p:cNvPr id="116" name="Google Shape;453;p41"/>
          <p:cNvSpPr txBox="1">
            <a:spLocks/>
          </p:cNvSpPr>
          <p:nvPr/>
        </p:nvSpPr>
        <p:spPr>
          <a:xfrm>
            <a:off x="1173506" y="2571750"/>
            <a:ext cx="6206806" cy="84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3"/>
              </a:buClr>
              <a:buSzPts val="1200"/>
              <a:buFont typeface="Sniglet"/>
              <a:buNone/>
              <a:defRPr sz="2400">
                <a:solidFill>
                  <a:schemeClr val="dk1"/>
                </a:solidFill>
                <a:latin typeface="Calibri" pitchFamily="34" charset="0"/>
                <a:ea typeface="Poppins"/>
                <a:cs typeface="Calibri" pitchFamily="34" charset="0"/>
                <a:sym typeface="Poppi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ms-MY" altLang="zh-CN" dirty="0"/>
              <a:t>Memahami dan menggunakan kata bantu mengikut konteks.</a:t>
            </a:r>
            <a:endParaRPr lang="fi-FI" altLang="zh-CN" dirty="0">
              <a:ea typeface="Sniglet"/>
            </a:endParaRPr>
          </a:p>
        </p:txBody>
      </p:sp>
      <p:pic>
        <p:nvPicPr>
          <p:cNvPr id="117" name="Google Shape;2112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70089" y="3331536"/>
            <a:ext cx="2171275" cy="1701588"/>
          </a:xfrm>
          <a:prstGeom prst="rect">
            <a:avLst/>
          </a:prstGeom>
        </p:spPr>
      </p:pic>
      <p:sp>
        <p:nvSpPr>
          <p:cNvPr id="124" name="Google Shape;443;p41"/>
          <p:cNvSpPr/>
          <p:nvPr/>
        </p:nvSpPr>
        <p:spPr>
          <a:xfrm>
            <a:off x="506585" y="2005343"/>
            <a:ext cx="833636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5" name="Google Shape;446;p41"/>
          <p:cNvSpPr/>
          <p:nvPr/>
        </p:nvSpPr>
        <p:spPr>
          <a:xfrm>
            <a:off x="467543" y="1923678"/>
            <a:ext cx="380389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61;p41"/>
          <p:cNvSpPr txBox="1">
            <a:spLocks/>
          </p:cNvSpPr>
          <p:nvPr/>
        </p:nvSpPr>
        <p:spPr>
          <a:xfrm>
            <a:off x="548812" y="2040774"/>
            <a:ext cx="772212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2800" b="1" dirty="0">
                <a:solidFill>
                  <a:srgbClr val="002060"/>
                </a:solidFill>
                <a:latin typeface="Britannic Bold" pitchFamily="34" charset="0"/>
                <a:ea typeface="Capriola"/>
                <a:cs typeface="Capriola"/>
                <a:sym typeface="Capriola"/>
              </a:rPr>
              <a:t>2</a:t>
            </a:r>
          </a:p>
        </p:txBody>
      </p:sp>
      <p:sp>
        <p:nvSpPr>
          <p:cNvPr id="127" name="Google Shape;450;p41"/>
          <p:cNvSpPr/>
          <p:nvPr/>
        </p:nvSpPr>
        <p:spPr>
          <a:xfrm>
            <a:off x="1165244" y="2211710"/>
            <a:ext cx="4769949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8" name="Google Shape;452;p41"/>
          <p:cNvSpPr txBox="1">
            <a:spLocks/>
          </p:cNvSpPr>
          <p:nvPr/>
        </p:nvSpPr>
        <p:spPr>
          <a:xfrm>
            <a:off x="1253179" y="2211710"/>
            <a:ext cx="3195969" cy="42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ms-MY" altLang="zh-CN" sz="2400" b="1" dirty="0"/>
              <a:t>5.1.4 (x)</a:t>
            </a:r>
            <a:endParaRPr lang="en-MY" altLang="zh-CN" sz="2400" b="1" dirty="0"/>
          </a:p>
        </p:txBody>
      </p:sp>
      <p:sp>
        <p:nvSpPr>
          <p:cNvPr id="17" name="Google Shape;453;p41"/>
          <p:cNvSpPr txBox="1">
            <a:spLocks/>
          </p:cNvSpPr>
          <p:nvPr/>
        </p:nvSpPr>
        <p:spPr>
          <a:xfrm>
            <a:off x="1194428" y="3867894"/>
            <a:ext cx="6696393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3"/>
              </a:buClr>
              <a:buSzPts val="1200"/>
              <a:buFont typeface="Sniglet"/>
              <a:buNone/>
              <a:defRPr sz="2400">
                <a:solidFill>
                  <a:schemeClr val="dk1"/>
                </a:solidFill>
                <a:latin typeface="Calibri" pitchFamily="34" charset="0"/>
                <a:ea typeface="Poppins"/>
                <a:cs typeface="Calibri" pitchFamily="34" charset="0"/>
                <a:sym typeface="Poppins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ms-MY" altLang="zh-CN" dirty="0"/>
              <a:t>Memahami dan menggunakan kata bilangan mengikut konteks.</a:t>
            </a:r>
            <a:endParaRPr lang="fi-FI" altLang="zh-CN" dirty="0">
              <a:ea typeface="Sniglet"/>
            </a:endParaRPr>
          </a:p>
        </p:txBody>
      </p:sp>
      <p:sp>
        <p:nvSpPr>
          <p:cNvPr id="18" name="Google Shape;443;p41"/>
          <p:cNvSpPr/>
          <p:nvPr/>
        </p:nvSpPr>
        <p:spPr>
          <a:xfrm>
            <a:off x="506585" y="3301487"/>
            <a:ext cx="833636" cy="809333"/>
          </a:xfrm>
          <a:prstGeom prst="ellipse">
            <a:avLst/>
          </a:prstGeom>
          <a:solidFill>
            <a:srgbClr val="FFCCFF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8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46;p41"/>
          <p:cNvSpPr/>
          <p:nvPr/>
        </p:nvSpPr>
        <p:spPr>
          <a:xfrm>
            <a:off x="467543" y="3219822"/>
            <a:ext cx="380389" cy="369300"/>
          </a:xfrm>
          <a:prstGeom prst="star4">
            <a:avLst>
              <a:gd name="adj" fmla="val 179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1;p41"/>
          <p:cNvSpPr txBox="1">
            <a:spLocks/>
          </p:cNvSpPr>
          <p:nvPr/>
        </p:nvSpPr>
        <p:spPr>
          <a:xfrm>
            <a:off x="548812" y="3336918"/>
            <a:ext cx="772212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2800" b="1" dirty="0">
                <a:solidFill>
                  <a:srgbClr val="002060"/>
                </a:solidFill>
                <a:latin typeface="Britannic Bold" pitchFamily="34" charset="0"/>
                <a:ea typeface="Capriola"/>
                <a:cs typeface="Capriola"/>
                <a:sym typeface="Capriola"/>
              </a:rPr>
              <a:t>3</a:t>
            </a:r>
          </a:p>
        </p:txBody>
      </p:sp>
      <p:sp>
        <p:nvSpPr>
          <p:cNvPr id="21" name="Google Shape;450;p41"/>
          <p:cNvSpPr/>
          <p:nvPr/>
        </p:nvSpPr>
        <p:spPr>
          <a:xfrm>
            <a:off x="1165244" y="3507854"/>
            <a:ext cx="4769949" cy="4576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52;p41"/>
          <p:cNvSpPr txBox="1">
            <a:spLocks/>
          </p:cNvSpPr>
          <p:nvPr/>
        </p:nvSpPr>
        <p:spPr>
          <a:xfrm>
            <a:off x="1253179" y="3507854"/>
            <a:ext cx="3195969" cy="42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ms-MY" altLang="zh-CN" sz="2400" b="1" dirty="0"/>
              <a:t>5.1.4 (xi)</a:t>
            </a:r>
            <a:endParaRPr lang="en-MY" altLang="zh-C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"/>
          <p:cNvSpPr txBox="1">
            <a:spLocks noGrp="1"/>
          </p:cNvSpPr>
          <p:nvPr>
            <p:ph type="title"/>
          </p:nvPr>
        </p:nvSpPr>
        <p:spPr>
          <a:xfrm>
            <a:off x="1520624" y="1779662"/>
            <a:ext cx="6651776" cy="9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Nafi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5" name="Google Shape;2095;p40"/>
          <p:cNvSpPr txBox="1">
            <a:spLocks noGrp="1"/>
          </p:cNvSpPr>
          <p:nvPr>
            <p:ph type="title" idx="2"/>
          </p:nvPr>
        </p:nvSpPr>
        <p:spPr>
          <a:xfrm>
            <a:off x="1115616" y="91556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01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6" name="Google Shape;2096;p40"/>
          <p:cNvSpPr txBox="1">
            <a:spLocks noGrp="1"/>
          </p:cNvSpPr>
          <p:nvPr>
            <p:ph type="subTitle" idx="1"/>
          </p:nvPr>
        </p:nvSpPr>
        <p:spPr>
          <a:xfrm>
            <a:off x="1547664" y="2643758"/>
            <a:ext cx="5400600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3"/>
              </a:buClr>
              <a:buSzPts val="1200"/>
            </a:pP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5.1.4 (ix)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Memahami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dan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menggunakan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nafi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mengikut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ea typeface="Sniglet"/>
                <a:cs typeface="Calibri" pitchFamily="34" charset="0"/>
              </a:rPr>
              <a:t>konteks</a:t>
            </a:r>
            <a:r>
              <a:rPr lang="en-MY" altLang="zh-CN" sz="2400" dirty="0">
                <a:latin typeface="Calibri" pitchFamily="34" charset="0"/>
                <a:ea typeface="Sniglet"/>
                <a:cs typeface="Calibri" pitchFamily="34" charset="0"/>
              </a:rPr>
              <a:t>.</a:t>
            </a:r>
          </a:p>
        </p:txBody>
      </p:sp>
      <p:pic>
        <p:nvPicPr>
          <p:cNvPr id="2097" name="Google Shape;20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900" y="2797423"/>
            <a:ext cx="2339752" cy="2283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8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Nafi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77;p42"/>
          <p:cNvGrpSpPr/>
          <p:nvPr/>
        </p:nvGrpSpPr>
        <p:grpSpPr>
          <a:xfrm>
            <a:off x="8532440" y="4377503"/>
            <a:ext cx="4054800" cy="343800"/>
            <a:chOff x="2993725" y="1072575"/>
            <a:chExt cx="4054800" cy="343800"/>
          </a:xfrm>
        </p:grpSpPr>
        <p:cxnSp>
          <p:nvCxnSpPr>
            <p:cNvPr id="20" name="Google Shape;478;p42"/>
            <p:cNvCxnSpPr>
              <a:stCxn id="22" idx="3"/>
            </p:cNvCxnSpPr>
            <p:nvPr/>
          </p:nvCxnSpPr>
          <p:spPr>
            <a:xfrm>
              <a:off x="3280525" y="1244475"/>
              <a:ext cx="3768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480;p42"/>
            <p:cNvSpPr/>
            <p:nvPr/>
          </p:nvSpPr>
          <p:spPr>
            <a:xfrm>
              <a:off x="2993725" y="1072575"/>
              <a:ext cx="343800" cy="3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9;p42"/>
            <p:cNvSpPr/>
            <p:nvPr/>
          </p:nvSpPr>
          <p:spPr>
            <a:xfrm>
              <a:off x="3050725" y="1129575"/>
              <a:ext cx="229800" cy="229800"/>
            </a:xfrm>
            <a:prstGeom prst="star4">
              <a:avLst>
                <a:gd name="adj" fmla="val 179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Nafi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menafikan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sesuatu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Terdapat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bentuk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nafi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iaitu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“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bukan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”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“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”.</a:t>
            </a: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Google Shape;450;p41"/>
          <p:cNvSpPr/>
          <p:nvPr/>
        </p:nvSpPr>
        <p:spPr>
          <a:xfrm>
            <a:off x="1802196" y="3027217"/>
            <a:ext cx="2383745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Kata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Nafi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6" name="Google Shape;450;p41"/>
          <p:cNvSpPr/>
          <p:nvPr/>
        </p:nvSpPr>
        <p:spPr>
          <a:xfrm>
            <a:off x="4708535" y="2705393"/>
            <a:ext cx="2383745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bukan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7" name="Google Shape;450;p41"/>
          <p:cNvSpPr/>
          <p:nvPr/>
        </p:nvSpPr>
        <p:spPr>
          <a:xfrm>
            <a:off x="4708535" y="3338197"/>
            <a:ext cx="2383745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tidak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cxnSp>
        <p:nvCxnSpPr>
          <p:cNvPr id="3" name="Straight Arrow Connector 2"/>
          <p:cNvCxnSpPr>
            <a:stCxn id="24" idx="3"/>
            <a:endCxn id="26" idx="1"/>
          </p:cNvCxnSpPr>
          <p:nvPr/>
        </p:nvCxnSpPr>
        <p:spPr>
          <a:xfrm flipV="1">
            <a:off x="4185941" y="2934238"/>
            <a:ext cx="522594" cy="32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>
            <a:off x="4185941" y="3256062"/>
            <a:ext cx="522594" cy="31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Nafi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bukan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83223"/>
              </p:ext>
            </p:extLst>
          </p:nvPr>
        </p:nvGraphicFramePr>
        <p:xfrm>
          <a:off x="540320" y="1731382"/>
          <a:ext cx="8208144" cy="2499270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141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</a:t>
                      </a:r>
                      <a:r>
                        <a:rPr lang="en-US" altLang="zh-CN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Nafi</a:t>
                      </a:r>
                      <a:endParaRPr lang="zh-CN" alt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Penggunaan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Contoh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Ayat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bukan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Digunakan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untuk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menafikan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frasa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nama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Lelaki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berbaju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biru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itu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bukan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abang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saya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Digunakan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untuk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menafikan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frasa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kata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depan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(kata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sendi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nama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)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  <a:p>
                      <a:pPr algn="ctr"/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Hadiah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itu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bukan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untuk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saya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Nafi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tidak</a:t>
            </a: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00773"/>
              </p:ext>
            </p:extLst>
          </p:nvPr>
        </p:nvGraphicFramePr>
        <p:xfrm>
          <a:off x="755576" y="1731382"/>
          <a:ext cx="7936212" cy="2224950"/>
        </p:xfrm>
        <a:graphic>
          <a:graphicData uri="http://schemas.openxmlformats.org/drawingml/2006/table">
            <a:tbl>
              <a:tblPr firstRow="1" bandRow="1">
                <a:tableStyleId>{93F802F6-4F96-41EF-B3ED-B05D1F4B2619}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</a:t>
                      </a:r>
                      <a:r>
                        <a:rPr lang="en-US" altLang="zh-CN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Nafi</a:t>
                      </a:r>
                      <a:endParaRPr lang="zh-CN" alt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Penggunaan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Contoh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Montserrat"/>
                        </a:rPr>
                        <a:t>Ayat</a:t>
                      </a:r>
                      <a:endParaRPr lang="en-US" sz="2000" b="1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tidak</a:t>
                      </a: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Digunakan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untuk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menafikan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frasa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kata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kerja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Ibu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tidak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memandu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kereta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hari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ini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en-US" sz="1800" b="1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Digunakan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untuk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menafikan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frasa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adjektif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(kata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sifat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)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Bangunan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itu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tidak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18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tinggi</a:t>
                      </a:r>
                      <a:r>
                        <a:rPr lang="en-US" altLang="zh-CN" sz="18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.</a:t>
                      </a:r>
                      <a:endParaRPr lang="zh-CN" altLang="en-US" sz="18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0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0"/>
          <p:cNvSpPr txBox="1">
            <a:spLocks noGrp="1"/>
          </p:cNvSpPr>
          <p:nvPr>
            <p:ph type="title"/>
          </p:nvPr>
        </p:nvSpPr>
        <p:spPr>
          <a:xfrm>
            <a:off x="1520624" y="1779662"/>
            <a:ext cx="5571656" cy="9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-US" sz="4000" dirty="0">
                <a:solidFill>
                  <a:srgbClr val="002060"/>
                </a:solidFill>
                <a:latin typeface="Britannic Bold" pitchFamily="34" charset="0"/>
              </a:rPr>
              <a:t>Kata Bantu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5" name="Google Shape;2095;p40"/>
          <p:cNvSpPr txBox="1">
            <a:spLocks noGrp="1"/>
          </p:cNvSpPr>
          <p:nvPr>
            <p:ph type="title" idx="2"/>
          </p:nvPr>
        </p:nvSpPr>
        <p:spPr>
          <a:xfrm>
            <a:off x="1115616" y="91556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02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096" name="Google Shape;2096;p40"/>
          <p:cNvSpPr txBox="1">
            <a:spLocks noGrp="1"/>
          </p:cNvSpPr>
          <p:nvPr>
            <p:ph type="subTitle" idx="1"/>
          </p:nvPr>
        </p:nvSpPr>
        <p:spPr>
          <a:xfrm>
            <a:off x="1475656" y="2571750"/>
            <a:ext cx="5400600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ms-MY" altLang="zh-CN" sz="2400" dirty="0">
                <a:latin typeface="Calibri" pitchFamily="34" charset="0"/>
                <a:ea typeface="Sniglet"/>
                <a:cs typeface="Calibri" pitchFamily="34" charset="0"/>
              </a:rPr>
              <a:t>5.1.4 (x) Memahami dan menggunakan kata bantu mengikut konteks.</a:t>
            </a:r>
            <a:endParaRPr lang="fi-FI" altLang="zh-CN" sz="2400" dirty="0">
              <a:latin typeface="Calibri" pitchFamily="34" charset="0"/>
              <a:ea typeface="Sniglet"/>
              <a:cs typeface="Calibri" pitchFamily="34" charset="0"/>
              <a:sym typeface="Arial"/>
            </a:endParaRPr>
          </a:p>
        </p:txBody>
      </p:sp>
      <p:pic>
        <p:nvPicPr>
          <p:cNvPr id="2097" name="Google Shape;20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50" y="2015900"/>
            <a:ext cx="2536400" cy="25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3"/>
          <p:cNvSpPr txBox="1">
            <a:spLocks noGrp="1"/>
          </p:cNvSpPr>
          <p:nvPr>
            <p:ph type="title"/>
          </p:nvPr>
        </p:nvSpPr>
        <p:spPr>
          <a:xfrm>
            <a:off x="611560" y="62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Clr>
                <a:srgbClr val="191919"/>
              </a:buClr>
              <a:buSzPts val="4200"/>
            </a:pPr>
            <a:r>
              <a:rPr lang="en" sz="4000" dirty="0">
                <a:solidFill>
                  <a:srgbClr val="002060"/>
                </a:solidFill>
                <a:latin typeface="Britannic Bold" pitchFamily="34" charset="0"/>
              </a:rPr>
              <a:t>Kata Bantu</a:t>
            </a:r>
            <a:endParaRPr sz="40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grpSp>
        <p:nvGrpSpPr>
          <p:cNvPr id="2128" name="Google Shape;2128;p43"/>
          <p:cNvGrpSpPr/>
          <p:nvPr/>
        </p:nvGrpSpPr>
        <p:grpSpPr>
          <a:xfrm rot="693526">
            <a:off x="262101" y="3802055"/>
            <a:ext cx="1062908" cy="1375726"/>
            <a:chOff x="3974025" y="1828775"/>
            <a:chExt cx="403750" cy="522575"/>
          </a:xfrm>
        </p:grpSpPr>
        <p:sp>
          <p:nvSpPr>
            <p:cNvPr id="2129" name="Google Shape;2129;p43"/>
            <p:cNvSpPr/>
            <p:nvPr/>
          </p:nvSpPr>
          <p:spPr>
            <a:xfrm>
              <a:off x="4015075" y="1828775"/>
              <a:ext cx="52750" cy="65700"/>
            </a:xfrm>
            <a:custGeom>
              <a:avLst/>
              <a:gdLst/>
              <a:ahLst/>
              <a:cxnLst/>
              <a:rect l="l" t="t" r="r" b="b"/>
              <a:pathLst>
                <a:path w="2110" h="2628" extrusionOk="0">
                  <a:moveTo>
                    <a:pt x="1736" y="1"/>
                  </a:moveTo>
                  <a:lnTo>
                    <a:pt x="1736" y="1"/>
                  </a:lnTo>
                  <a:cubicBezTo>
                    <a:pt x="1461" y="279"/>
                    <a:pt x="1246" y="424"/>
                    <a:pt x="981" y="522"/>
                  </a:cubicBezTo>
                  <a:cubicBezTo>
                    <a:pt x="110" y="847"/>
                    <a:pt x="1" y="1492"/>
                    <a:pt x="715" y="2093"/>
                  </a:cubicBezTo>
                  <a:cubicBezTo>
                    <a:pt x="857" y="2213"/>
                    <a:pt x="806" y="2315"/>
                    <a:pt x="818" y="2443"/>
                  </a:cubicBezTo>
                  <a:cubicBezTo>
                    <a:pt x="830" y="2559"/>
                    <a:pt x="940" y="2627"/>
                    <a:pt x="1066" y="2627"/>
                  </a:cubicBezTo>
                  <a:cubicBezTo>
                    <a:pt x="1066" y="2627"/>
                    <a:pt x="1067" y="2627"/>
                    <a:pt x="1068" y="2627"/>
                  </a:cubicBezTo>
                  <a:cubicBezTo>
                    <a:pt x="1161" y="2626"/>
                    <a:pt x="1284" y="2598"/>
                    <a:pt x="1254" y="2487"/>
                  </a:cubicBezTo>
                  <a:cubicBezTo>
                    <a:pt x="1156" y="2111"/>
                    <a:pt x="1418" y="2046"/>
                    <a:pt x="1670" y="1916"/>
                  </a:cubicBezTo>
                  <a:cubicBezTo>
                    <a:pt x="2005" y="1745"/>
                    <a:pt x="2110" y="1470"/>
                    <a:pt x="1999" y="1068"/>
                  </a:cubicBezTo>
                  <a:cubicBezTo>
                    <a:pt x="1912" y="755"/>
                    <a:pt x="1669" y="488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320925" y="2162100"/>
              <a:ext cx="56850" cy="47000"/>
            </a:xfrm>
            <a:custGeom>
              <a:avLst/>
              <a:gdLst/>
              <a:ahLst/>
              <a:cxnLst/>
              <a:rect l="l" t="t" r="r" b="b"/>
              <a:pathLst>
                <a:path w="2274" h="1880" extrusionOk="0">
                  <a:moveTo>
                    <a:pt x="1248" y="0"/>
                  </a:moveTo>
                  <a:cubicBezTo>
                    <a:pt x="1125" y="0"/>
                    <a:pt x="1009" y="59"/>
                    <a:pt x="927" y="239"/>
                  </a:cubicBezTo>
                  <a:cubicBezTo>
                    <a:pt x="812" y="154"/>
                    <a:pt x="705" y="94"/>
                    <a:pt x="614" y="94"/>
                  </a:cubicBezTo>
                  <a:cubicBezTo>
                    <a:pt x="509" y="94"/>
                    <a:pt x="426" y="175"/>
                    <a:pt x="382" y="392"/>
                  </a:cubicBezTo>
                  <a:cubicBezTo>
                    <a:pt x="337" y="393"/>
                    <a:pt x="294" y="396"/>
                    <a:pt x="250" y="399"/>
                  </a:cubicBezTo>
                  <a:cubicBezTo>
                    <a:pt x="97" y="474"/>
                    <a:pt x="1" y="570"/>
                    <a:pt x="28" y="769"/>
                  </a:cubicBezTo>
                  <a:cubicBezTo>
                    <a:pt x="103" y="1291"/>
                    <a:pt x="315" y="1701"/>
                    <a:pt x="849" y="1879"/>
                  </a:cubicBezTo>
                  <a:cubicBezTo>
                    <a:pt x="938" y="1876"/>
                    <a:pt x="1028" y="1872"/>
                    <a:pt x="1118" y="1869"/>
                  </a:cubicBezTo>
                  <a:cubicBezTo>
                    <a:pt x="2012" y="1789"/>
                    <a:pt x="2274" y="1473"/>
                    <a:pt x="2180" y="675"/>
                  </a:cubicBezTo>
                  <a:cubicBezTo>
                    <a:pt x="2136" y="300"/>
                    <a:pt x="1846" y="219"/>
                    <a:pt x="1602" y="105"/>
                  </a:cubicBezTo>
                  <a:cubicBezTo>
                    <a:pt x="1492" y="54"/>
                    <a:pt x="1366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169000" y="2302350"/>
              <a:ext cx="54700" cy="49000"/>
            </a:xfrm>
            <a:custGeom>
              <a:avLst/>
              <a:gdLst/>
              <a:ahLst/>
              <a:cxnLst/>
              <a:rect l="l" t="t" r="r" b="b"/>
              <a:pathLst>
                <a:path w="2188" h="1960" extrusionOk="0">
                  <a:moveTo>
                    <a:pt x="689" y="0"/>
                  </a:moveTo>
                  <a:cubicBezTo>
                    <a:pt x="515" y="0"/>
                    <a:pt x="351" y="62"/>
                    <a:pt x="218" y="189"/>
                  </a:cubicBezTo>
                  <a:cubicBezTo>
                    <a:pt x="1" y="398"/>
                    <a:pt x="13" y="746"/>
                    <a:pt x="251" y="1014"/>
                  </a:cubicBezTo>
                  <a:cubicBezTo>
                    <a:pt x="225" y="1377"/>
                    <a:pt x="325" y="1670"/>
                    <a:pt x="690" y="1819"/>
                  </a:cubicBezTo>
                  <a:cubicBezTo>
                    <a:pt x="847" y="1918"/>
                    <a:pt x="988" y="1959"/>
                    <a:pt x="1119" y="1959"/>
                  </a:cubicBezTo>
                  <a:cubicBezTo>
                    <a:pt x="1421" y="1959"/>
                    <a:pt x="1665" y="1739"/>
                    <a:pt x="1904" y="1499"/>
                  </a:cubicBezTo>
                  <a:cubicBezTo>
                    <a:pt x="1903" y="1410"/>
                    <a:pt x="1902" y="1320"/>
                    <a:pt x="1900" y="1230"/>
                  </a:cubicBezTo>
                  <a:cubicBezTo>
                    <a:pt x="2188" y="923"/>
                    <a:pt x="1901" y="752"/>
                    <a:pt x="1739" y="552"/>
                  </a:cubicBezTo>
                  <a:cubicBezTo>
                    <a:pt x="1717" y="186"/>
                    <a:pt x="1345" y="322"/>
                    <a:pt x="1180" y="161"/>
                  </a:cubicBezTo>
                  <a:cubicBezTo>
                    <a:pt x="1022" y="55"/>
                    <a:pt x="85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133375" y="2291075"/>
              <a:ext cx="31200" cy="22800"/>
            </a:xfrm>
            <a:custGeom>
              <a:avLst/>
              <a:gdLst/>
              <a:ahLst/>
              <a:cxnLst/>
              <a:rect l="l" t="t" r="r" b="b"/>
              <a:pathLst>
                <a:path w="1248" h="912" extrusionOk="0">
                  <a:moveTo>
                    <a:pt x="571" y="0"/>
                  </a:moveTo>
                  <a:cubicBezTo>
                    <a:pt x="559" y="0"/>
                    <a:pt x="546" y="0"/>
                    <a:pt x="532" y="1"/>
                  </a:cubicBezTo>
                  <a:cubicBezTo>
                    <a:pt x="159" y="17"/>
                    <a:pt x="17" y="121"/>
                    <a:pt x="7" y="386"/>
                  </a:cubicBezTo>
                  <a:cubicBezTo>
                    <a:pt x="0" y="592"/>
                    <a:pt x="366" y="911"/>
                    <a:pt x="640" y="911"/>
                  </a:cubicBezTo>
                  <a:cubicBezTo>
                    <a:pt x="656" y="911"/>
                    <a:pt x="672" y="910"/>
                    <a:pt x="686" y="908"/>
                  </a:cubicBezTo>
                  <a:cubicBezTo>
                    <a:pt x="926" y="872"/>
                    <a:pt x="1183" y="783"/>
                    <a:pt x="1218" y="479"/>
                  </a:cubicBezTo>
                  <a:cubicBezTo>
                    <a:pt x="1248" y="222"/>
                    <a:pt x="930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4181175" y="1957825"/>
              <a:ext cx="26975" cy="22400"/>
            </a:xfrm>
            <a:custGeom>
              <a:avLst/>
              <a:gdLst/>
              <a:ahLst/>
              <a:cxnLst/>
              <a:rect l="l" t="t" r="r" b="b"/>
              <a:pathLst>
                <a:path w="1079" h="896" extrusionOk="0">
                  <a:moveTo>
                    <a:pt x="692" y="1"/>
                  </a:moveTo>
                  <a:cubicBezTo>
                    <a:pt x="512" y="1"/>
                    <a:pt x="296" y="115"/>
                    <a:pt x="106" y="115"/>
                  </a:cubicBezTo>
                  <a:cubicBezTo>
                    <a:pt x="70" y="115"/>
                    <a:pt x="34" y="110"/>
                    <a:pt x="0" y="100"/>
                  </a:cubicBezTo>
                  <a:lnTo>
                    <a:pt x="0" y="100"/>
                  </a:lnTo>
                  <a:cubicBezTo>
                    <a:pt x="136" y="412"/>
                    <a:pt x="71" y="896"/>
                    <a:pt x="509" y="896"/>
                  </a:cubicBezTo>
                  <a:cubicBezTo>
                    <a:pt x="545" y="896"/>
                    <a:pt x="585" y="892"/>
                    <a:pt x="629" y="885"/>
                  </a:cubicBezTo>
                  <a:cubicBezTo>
                    <a:pt x="894" y="842"/>
                    <a:pt x="1078" y="567"/>
                    <a:pt x="1018" y="329"/>
                  </a:cubicBezTo>
                  <a:cubicBezTo>
                    <a:pt x="954" y="73"/>
                    <a:pt x="834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3974025" y="1958925"/>
              <a:ext cx="119250" cy="101000"/>
            </a:xfrm>
            <a:custGeom>
              <a:avLst/>
              <a:gdLst/>
              <a:ahLst/>
              <a:cxnLst/>
              <a:rect l="l" t="t" r="r" b="b"/>
              <a:pathLst>
                <a:path w="4770" h="4040" extrusionOk="0">
                  <a:moveTo>
                    <a:pt x="3585" y="1"/>
                  </a:moveTo>
                  <a:cubicBezTo>
                    <a:pt x="3099" y="1"/>
                    <a:pt x="2681" y="349"/>
                    <a:pt x="2519" y="997"/>
                  </a:cubicBezTo>
                  <a:cubicBezTo>
                    <a:pt x="2508" y="1194"/>
                    <a:pt x="2433" y="1259"/>
                    <a:pt x="2314" y="1259"/>
                  </a:cubicBezTo>
                  <a:cubicBezTo>
                    <a:pt x="2257" y="1259"/>
                    <a:pt x="2189" y="1243"/>
                    <a:pt x="2113" y="1220"/>
                  </a:cubicBezTo>
                  <a:cubicBezTo>
                    <a:pt x="1870" y="1145"/>
                    <a:pt x="1634" y="1033"/>
                    <a:pt x="1373" y="1033"/>
                  </a:cubicBezTo>
                  <a:cubicBezTo>
                    <a:pt x="1346" y="1033"/>
                    <a:pt x="1319" y="1034"/>
                    <a:pt x="1292" y="1036"/>
                  </a:cubicBezTo>
                  <a:cubicBezTo>
                    <a:pt x="1249" y="976"/>
                    <a:pt x="1204" y="942"/>
                    <a:pt x="1157" y="942"/>
                  </a:cubicBezTo>
                  <a:cubicBezTo>
                    <a:pt x="1117" y="942"/>
                    <a:pt x="1076" y="968"/>
                    <a:pt x="1036" y="1024"/>
                  </a:cubicBezTo>
                  <a:cubicBezTo>
                    <a:pt x="936" y="1166"/>
                    <a:pt x="849" y="1318"/>
                    <a:pt x="756" y="1467"/>
                  </a:cubicBezTo>
                  <a:cubicBezTo>
                    <a:pt x="378" y="1554"/>
                    <a:pt x="157" y="1787"/>
                    <a:pt x="101" y="2173"/>
                  </a:cubicBezTo>
                  <a:cubicBezTo>
                    <a:pt x="103" y="2287"/>
                    <a:pt x="121" y="2392"/>
                    <a:pt x="242" y="2442"/>
                  </a:cubicBezTo>
                  <a:cubicBezTo>
                    <a:pt x="244" y="2488"/>
                    <a:pt x="245" y="2532"/>
                    <a:pt x="247" y="2576"/>
                  </a:cubicBezTo>
                  <a:cubicBezTo>
                    <a:pt x="1" y="2808"/>
                    <a:pt x="105" y="3084"/>
                    <a:pt x="282" y="3231"/>
                  </a:cubicBezTo>
                  <a:cubicBezTo>
                    <a:pt x="582" y="3482"/>
                    <a:pt x="811" y="3858"/>
                    <a:pt x="1252" y="3912"/>
                  </a:cubicBezTo>
                  <a:cubicBezTo>
                    <a:pt x="1302" y="3951"/>
                    <a:pt x="1348" y="3996"/>
                    <a:pt x="1394" y="4039"/>
                  </a:cubicBezTo>
                  <a:cubicBezTo>
                    <a:pt x="1439" y="4039"/>
                    <a:pt x="1485" y="4038"/>
                    <a:pt x="1529" y="4036"/>
                  </a:cubicBezTo>
                  <a:cubicBezTo>
                    <a:pt x="1570" y="3987"/>
                    <a:pt x="1619" y="3943"/>
                    <a:pt x="1662" y="3897"/>
                  </a:cubicBezTo>
                  <a:cubicBezTo>
                    <a:pt x="1707" y="3895"/>
                    <a:pt x="1754" y="3893"/>
                    <a:pt x="1799" y="3892"/>
                  </a:cubicBezTo>
                  <a:cubicBezTo>
                    <a:pt x="2380" y="3840"/>
                    <a:pt x="2720" y="3462"/>
                    <a:pt x="3009" y="3008"/>
                  </a:cubicBezTo>
                  <a:cubicBezTo>
                    <a:pt x="3148" y="2788"/>
                    <a:pt x="3066" y="2448"/>
                    <a:pt x="3385" y="2331"/>
                  </a:cubicBezTo>
                  <a:cubicBezTo>
                    <a:pt x="3473" y="2350"/>
                    <a:pt x="3562" y="2437"/>
                    <a:pt x="3649" y="2437"/>
                  </a:cubicBezTo>
                  <a:cubicBezTo>
                    <a:pt x="3699" y="2437"/>
                    <a:pt x="3748" y="2408"/>
                    <a:pt x="3796" y="2321"/>
                  </a:cubicBezTo>
                  <a:cubicBezTo>
                    <a:pt x="3811" y="2306"/>
                    <a:pt x="3824" y="2290"/>
                    <a:pt x="3838" y="2275"/>
                  </a:cubicBezTo>
                  <a:cubicBezTo>
                    <a:pt x="3866" y="2243"/>
                    <a:pt x="3896" y="2210"/>
                    <a:pt x="3926" y="2179"/>
                  </a:cubicBezTo>
                  <a:cubicBezTo>
                    <a:pt x="3927" y="2180"/>
                    <a:pt x="3928" y="2180"/>
                    <a:pt x="3928" y="2180"/>
                  </a:cubicBezTo>
                  <a:cubicBezTo>
                    <a:pt x="4112" y="2174"/>
                    <a:pt x="4199" y="2080"/>
                    <a:pt x="4191" y="1897"/>
                  </a:cubicBezTo>
                  <a:cubicBezTo>
                    <a:pt x="4191" y="1897"/>
                    <a:pt x="4191" y="1897"/>
                    <a:pt x="4190" y="1896"/>
                  </a:cubicBezTo>
                  <a:cubicBezTo>
                    <a:pt x="4457" y="1880"/>
                    <a:pt x="4588" y="1739"/>
                    <a:pt x="4586" y="1472"/>
                  </a:cubicBezTo>
                  <a:cubicBezTo>
                    <a:pt x="4766" y="1330"/>
                    <a:pt x="4764" y="1192"/>
                    <a:pt x="4570" y="1064"/>
                  </a:cubicBezTo>
                  <a:cubicBezTo>
                    <a:pt x="4557" y="840"/>
                    <a:pt x="4769" y="627"/>
                    <a:pt x="4498" y="391"/>
                  </a:cubicBezTo>
                  <a:cubicBezTo>
                    <a:pt x="4196" y="127"/>
                    <a:pt x="3878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4115300" y="2045950"/>
              <a:ext cx="15725" cy="12500"/>
            </a:xfrm>
            <a:custGeom>
              <a:avLst/>
              <a:gdLst/>
              <a:ahLst/>
              <a:cxnLst/>
              <a:rect l="l" t="t" r="r" b="b"/>
              <a:pathLst>
                <a:path w="629" h="500" extrusionOk="0">
                  <a:moveTo>
                    <a:pt x="267" y="0"/>
                  </a:moveTo>
                  <a:cubicBezTo>
                    <a:pt x="152" y="13"/>
                    <a:pt x="0" y="10"/>
                    <a:pt x="18" y="155"/>
                  </a:cubicBezTo>
                  <a:cubicBezTo>
                    <a:pt x="40" y="344"/>
                    <a:pt x="189" y="467"/>
                    <a:pt x="376" y="497"/>
                  </a:cubicBezTo>
                  <a:cubicBezTo>
                    <a:pt x="386" y="499"/>
                    <a:pt x="397" y="500"/>
                    <a:pt x="407" y="500"/>
                  </a:cubicBezTo>
                  <a:cubicBezTo>
                    <a:pt x="517" y="500"/>
                    <a:pt x="602" y="406"/>
                    <a:pt x="610" y="305"/>
                  </a:cubicBezTo>
                  <a:cubicBezTo>
                    <a:pt x="629" y="69"/>
                    <a:pt x="454" y="17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4119150" y="1988275"/>
              <a:ext cx="11150" cy="11800"/>
            </a:xfrm>
            <a:custGeom>
              <a:avLst/>
              <a:gdLst/>
              <a:ahLst/>
              <a:cxnLst/>
              <a:rect l="l" t="t" r="r" b="b"/>
              <a:pathLst>
                <a:path w="446" h="472" extrusionOk="0">
                  <a:moveTo>
                    <a:pt x="204" y="1"/>
                  </a:moveTo>
                  <a:cubicBezTo>
                    <a:pt x="184" y="1"/>
                    <a:pt x="162" y="2"/>
                    <a:pt x="138" y="6"/>
                  </a:cubicBezTo>
                  <a:cubicBezTo>
                    <a:pt x="40" y="29"/>
                    <a:pt x="0" y="127"/>
                    <a:pt x="32" y="246"/>
                  </a:cubicBezTo>
                  <a:cubicBezTo>
                    <a:pt x="63" y="363"/>
                    <a:pt x="127" y="471"/>
                    <a:pt x="247" y="471"/>
                  </a:cubicBezTo>
                  <a:cubicBezTo>
                    <a:pt x="266" y="471"/>
                    <a:pt x="287" y="468"/>
                    <a:pt x="309" y="462"/>
                  </a:cubicBezTo>
                  <a:cubicBezTo>
                    <a:pt x="445" y="425"/>
                    <a:pt x="420" y="285"/>
                    <a:pt x="406" y="180"/>
                  </a:cubicBezTo>
                  <a:cubicBezTo>
                    <a:pt x="392" y="73"/>
                    <a:pt x="336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4060750" y="1941700"/>
              <a:ext cx="13450" cy="5475"/>
            </a:xfrm>
            <a:custGeom>
              <a:avLst/>
              <a:gdLst/>
              <a:ahLst/>
              <a:cxnLst/>
              <a:rect l="l" t="t" r="r" b="b"/>
              <a:pathLst>
                <a:path w="538" h="219" extrusionOk="0">
                  <a:moveTo>
                    <a:pt x="264" y="0"/>
                  </a:moveTo>
                  <a:cubicBezTo>
                    <a:pt x="179" y="0"/>
                    <a:pt x="92" y="35"/>
                    <a:pt x="1" y="100"/>
                  </a:cubicBezTo>
                  <a:cubicBezTo>
                    <a:pt x="133" y="181"/>
                    <a:pt x="194" y="219"/>
                    <a:pt x="267" y="219"/>
                  </a:cubicBezTo>
                  <a:cubicBezTo>
                    <a:pt x="331" y="219"/>
                    <a:pt x="403" y="190"/>
                    <a:pt x="538" y="137"/>
                  </a:cubicBezTo>
                  <a:cubicBezTo>
                    <a:pt x="449" y="43"/>
                    <a:pt x="35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4055650" y="1882275"/>
              <a:ext cx="8450" cy="9875"/>
            </a:xfrm>
            <a:custGeom>
              <a:avLst/>
              <a:gdLst/>
              <a:ahLst/>
              <a:cxnLst/>
              <a:rect l="l" t="t" r="r" b="b"/>
              <a:pathLst>
                <a:path w="338" h="395" extrusionOk="0">
                  <a:moveTo>
                    <a:pt x="299" y="0"/>
                  </a:moveTo>
                  <a:cubicBezTo>
                    <a:pt x="105" y="67"/>
                    <a:pt x="0" y="175"/>
                    <a:pt x="18" y="395"/>
                  </a:cubicBezTo>
                  <a:cubicBezTo>
                    <a:pt x="146" y="303"/>
                    <a:pt x="338" y="245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4012225" y="2056325"/>
              <a:ext cx="3350" cy="3525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0" y="47"/>
                    <a:pt x="45" y="94"/>
                    <a:pt x="1" y="140"/>
                  </a:cubicBezTo>
                  <a:cubicBezTo>
                    <a:pt x="73" y="120"/>
                    <a:pt x="117" y="74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4005300" y="2056700"/>
              <a:ext cx="3575" cy="3250"/>
            </a:xfrm>
            <a:custGeom>
              <a:avLst/>
              <a:gdLst/>
              <a:ahLst/>
              <a:cxnLst/>
              <a:rect l="l" t="t" r="r" b="b"/>
              <a:pathLst>
                <a:path w="143" h="13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70"/>
                    <a:pt x="70" y="115"/>
                    <a:pt x="143" y="129"/>
                  </a:cubicBezTo>
                  <a:cubicBezTo>
                    <a:pt x="96" y="86"/>
                    <a:pt x="48" y="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77;p42"/>
          <p:cNvGrpSpPr/>
          <p:nvPr/>
        </p:nvGrpSpPr>
        <p:grpSpPr>
          <a:xfrm>
            <a:off x="8532440" y="4377503"/>
            <a:ext cx="4054800" cy="343800"/>
            <a:chOff x="2993725" y="1072575"/>
            <a:chExt cx="4054800" cy="343800"/>
          </a:xfrm>
        </p:grpSpPr>
        <p:cxnSp>
          <p:nvCxnSpPr>
            <p:cNvPr id="20" name="Google Shape;478;p42"/>
            <p:cNvCxnSpPr>
              <a:stCxn id="22" idx="3"/>
            </p:cNvCxnSpPr>
            <p:nvPr/>
          </p:nvCxnSpPr>
          <p:spPr>
            <a:xfrm>
              <a:off x="3280525" y="1244475"/>
              <a:ext cx="3768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480;p42"/>
            <p:cNvSpPr/>
            <p:nvPr/>
          </p:nvSpPr>
          <p:spPr>
            <a:xfrm>
              <a:off x="2993725" y="1072575"/>
              <a:ext cx="343800" cy="3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9;p42"/>
            <p:cNvSpPr/>
            <p:nvPr/>
          </p:nvSpPr>
          <p:spPr>
            <a:xfrm>
              <a:off x="3050725" y="1129575"/>
              <a:ext cx="229800" cy="229800"/>
            </a:xfrm>
            <a:prstGeom prst="star4">
              <a:avLst>
                <a:gd name="adj" fmla="val 179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539750" y="950913"/>
            <a:ext cx="8135938" cy="12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Kata Bantu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ialah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yang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menerangkan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kerja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hadir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sebelum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kerja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Terdapat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jenis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bantu,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iaitu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Bantu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Aspek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Kata Bantu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Ragam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lnSpc>
                <a:spcPct val="150000"/>
              </a:lnSpc>
              <a:buBlip>
                <a:blip r:embed="rId3"/>
              </a:buBlip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lnSpc>
                <a:spcPct val="150000"/>
              </a:lnSpc>
            </a:pPr>
            <a:endParaRPr lang="en-MY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Google Shape;450;p41"/>
          <p:cNvSpPr/>
          <p:nvPr/>
        </p:nvSpPr>
        <p:spPr>
          <a:xfrm>
            <a:off x="1802196" y="3613654"/>
            <a:ext cx="2383745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Kata Bantu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6" name="Google Shape;450;p41"/>
          <p:cNvSpPr/>
          <p:nvPr/>
        </p:nvSpPr>
        <p:spPr>
          <a:xfrm>
            <a:off x="4708535" y="3291830"/>
            <a:ext cx="2815793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Kata Bantu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Aspek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sp>
        <p:nvSpPr>
          <p:cNvPr id="27" name="Google Shape;450;p41"/>
          <p:cNvSpPr/>
          <p:nvPr/>
        </p:nvSpPr>
        <p:spPr>
          <a:xfrm>
            <a:off x="4708535" y="3924634"/>
            <a:ext cx="2815793" cy="457689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Kata Bantu </a:t>
            </a:r>
            <a:r>
              <a:rPr lang="en-US" sz="2000" b="1" dirty="0" err="1">
                <a:solidFill>
                  <a:srgbClr val="002060"/>
                </a:solidFill>
                <a:latin typeface="Calibri" pitchFamily="34" charset="0"/>
                <a:ea typeface="Capriola"/>
                <a:cs typeface="Calibri" pitchFamily="34" charset="0"/>
                <a:sym typeface="Capriola"/>
              </a:rPr>
              <a:t>Ragam</a:t>
            </a:r>
            <a:endParaRPr sz="2000" b="1" dirty="0">
              <a:solidFill>
                <a:srgbClr val="002060"/>
              </a:solidFill>
              <a:latin typeface="Calibri" pitchFamily="34" charset="0"/>
              <a:ea typeface="Capriola"/>
              <a:cs typeface="Calibri" pitchFamily="34" charset="0"/>
              <a:sym typeface="Capriola"/>
            </a:endParaRPr>
          </a:p>
        </p:txBody>
      </p:sp>
      <p:cxnSp>
        <p:nvCxnSpPr>
          <p:cNvPr id="3" name="Straight Arrow Connector 2"/>
          <p:cNvCxnSpPr>
            <a:stCxn id="24" idx="3"/>
            <a:endCxn id="26" idx="1"/>
          </p:cNvCxnSpPr>
          <p:nvPr/>
        </p:nvCxnSpPr>
        <p:spPr>
          <a:xfrm flipV="1">
            <a:off x="4185941" y="3520675"/>
            <a:ext cx="522594" cy="32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>
            <a:off x="4185941" y="3842499"/>
            <a:ext cx="522594" cy="31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12809"/>
      </p:ext>
    </p:extLst>
  </p:cSld>
  <p:clrMapOvr>
    <a:masterClrMapping/>
  </p:clrMapOvr>
</p:sld>
</file>

<file path=ppt/theme/theme1.xml><?xml version="1.0" encoding="utf-8"?>
<a:theme xmlns:a="http://schemas.openxmlformats.org/drawingml/2006/main" name="Cute Stationery Character Lesson for Middle School">
  <a:themeElements>
    <a:clrScheme name="Simple Light">
      <a:dk1>
        <a:srgbClr val="615B56"/>
      </a:dk1>
      <a:lt1>
        <a:srgbClr val="FEF8EF"/>
      </a:lt1>
      <a:dk2>
        <a:srgbClr val="DBAA94"/>
      </a:dk2>
      <a:lt2>
        <a:srgbClr val="A1D1EA"/>
      </a:lt2>
      <a:accent1>
        <a:srgbClr val="D4C1E3"/>
      </a:accent1>
      <a:accent2>
        <a:srgbClr val="D394D0"/>
      </a:accent2>
      <a:accent3>
        <a:srgbClr val="F4A9D6"/>
      </a:accent3>
      <a:accent4>
        <a:srgbClr val="7B65C1"/>
      </a:accent4>
      <a:accent5>
        <a:srgbClr val="FEC84D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800</Words>
  <Application>Microsoft Office PowerPoint</Application>
  <PresentationFormat>On-screen Show (16:9)</PresentationFormat>
  <Paragraphs>234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Bebas Neue</vt:lpstr>
      <vt:lpstr>Britannic Bold</vt:lpstr>
      <vt:lpstr>Calibri</vt:lpstr>
      <vt:lpstr>Capriola</vt:lpstr>
      <vt:lpstr>Montserrat</vt:lpstr>
      <vt:lpstr>Nunito Light</vt:lpstr>
      <vt:lpstr>Poppins</vt:lpstr>
      <vt:lpstr>Sniglet</vt:lpstr>
      <vt:lpstr>Cute Stationery Character Lesson for Middle School</vt:lpstr>
      <vt:lpstr>Tema 4: Perpaduan</vt:lpstr>
      <vt:lpstr>Objektif Pembelajaran</vt:lpstr>
      <vt:lpstr>Isi Kandungan</vt:lpstr>
      <vt:lpstr>Kata Nafi</vt:lpstr>
      <vt:lpstr>Kata Nafi</vt:lpstr>
      <vt:lpstr>Kata Nafi</vt:lpstr>
      <vt:lpstr>Kata Nafi</vt:lpstr>
      <vt:lpstr>Kata Bantu</vt:lpstr>
      <vt:lpstr>Kata Bantu</vt:lpstr>
      <vt:lpstr>Kata Bantu </vt:lpstr>
      <vt:lpstr>Kata Bantu </vt:lpstr>
      <vt:lpstr>Kata Kata Bilangan</vt:lpstr>
      <vt:lpstr>Kata Bilangan</vt:lpstr>
      <vt:lpstr>Kata Bilangan</vt:lpstr>
      <vt:lpstr>Tema 4: Perpaduan</vt:lpstr>
      <vt:lpstr>Objektif Pembelajaran</vt:lpstr>
      <vt:lpstr>Isi Kandungan</vt:lpstr>
      <vt:lpstr>Kata Berimbuhan Awalan</vt:lpstr>
      <vt:lpstr>Tema 4: Perpaduan</vt:lpstr>
      <vt:lpstr>Objektif Pembelajaran</vt:lpstr>
      <vt:lpstr>Isi Kandungan</vt:lpstr>
      <vt:lpstr>Kata Berimbuhan Akhiran </vt:lpstr>
      <vt:lpstr>Kata Berimbuhan Akhiran</vt:lpstr>
      <vt:lpstr>Kata Berimbuhan Akhiran</vt:lpstr>
      <vt:lpstr>Kata Majmuk</vt:lpstr>
      <vt:lpstr>Kata Majmuk</vt:lpstr>
      <vt:lpstr>Kata Majmuk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Kekeluargaan</dc:title>
  <dc:creator>TENG</dc:creator>
  <cp:lastModifiedBy>Norfazira binti Ab Rahim</cp:lastModifiedBy>
  <cp:revision>68</cp:revision>
  <dcterms:modified xsi:type="dcterms:W3CDTF">2023-07-09T04:17:42Z</dcterms:modified>
</cp:coreProperties>
</file>