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64" r:id="rId3"/>
    <p:sldId id="323" r:id="rId4"/>
    <p:sldId id="325" r:id="rId5"/>
    <p:sldId id="322" r:id="rId6"/>
    <p:sldId id="312" r:id="rId7"/>
    <p:sldId id="313" r:id="rId8"/>
    <p:sldId id="314" r:id="rId9"/>
    <p:sldId id="268" r:id="rId10"/>
    <p:sldId id="269" r:id="rId11"/>
    <p:sldId id="271" r:id="rId12"/>
    <p:sldId id="273" r:id="rId13"/>
    <p:sldId id="315" r:id="rId14"/>
    <p:sldId id="316" r:id="rId15"/>
    <p:sldId id="317" r:id="rId16"/>
    <p:sldId id="318" r:id="rId17"/>
    <p:sldId id="319" r:id="rId18"/>
    <p:sldId id="320" r:id="rId19"/>
    <p:sldId id="32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6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BF537A-06B4-46DB-8007-76385D63F63B}">
  <a:tblStyle styleId="{65BF537A-06B4-46DB-8007-76385D63F6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96"/>
      </p:cViewPr>
      <p:guideLst>
        <p:guide orient="horz" pos="5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9E19CBA3-3ACB-4227-8538-8EA3750D87E4}"/>
    <pc:docChg chg="custSel addSld delSld modSld sldOrd">
      <pc:chgData name="Muhammad Faiq bin Mohd Zailani" userId="977e50a2-ceaa-420d-b1c6-98f3d3dc6fba" providerId="ADAL" clId="{9E19CBA3-3ACB-4227-8538-8EA3750D87E4}" dt="2023-07-13T02:15:13.201" v="255" actId="20577"/>
      <pc:docMkLst>
        <pc:docMk/>
      </pc:docMkLst>
      <pc:sldChg chg="addSp delSp modSp">
        <pc:chgData name="Muhammad Faiq bin Mohd Zailani" userId="977e50a2-ceaa-420d-b1c6-98f3d3dc6fba" providerId="ADAL" clId="{9E19CBA3-3ACB-4227-8538-8EA3750D87E4}" dt="2023-07-13T02:03:04.832" v="51" actId="20577"/>
        <pc:sldMkLst>
          <pc:docMk/>
          <pc:sldMk cId="0" sldId="264"/>
        </pc:sldMkLst>
        <pc:spChg chg="add del mod">
          <ac:chgData name="Muhammad Faiq bin Mohd Zailani" userId="977e50a2-ceaa-420d-b1c6-98f3d3dc6fba" providerId="ADAL" clId="{9E19CBA3-3ACB-4227-8538-8EA3750D87E4}" dt="2023-07-13T02:01:28.103" v="33" actId="478"/>
          <ac:spMkLst>
            <pc:docMk/>
            <pc:sldMk cId="0" sldId="264"/>
            <ac:spMk id="3" creationId="{D70FF272-DF20-4AD2-B3AB-47060C058810}"/>
          </ac:spMkLst>
        </pc:spChg>
        <pc:spChg chg="del">
          <ac:chgData name="Muhammad Faiq bin Mohd Zailani" userId="977e50a2-ceaa-420d-b1c6-98f3d3dc6fba" providerId="ADAL" clId="{9E19CBA3-3ACB-4227-8538-8EA3750D87E4}" dt="2023-07-13T02:01:25.368" v="32" actId="478"/>
          <ac:spMkLst>
            <pc:docMk/>
            <pc:sldMk cId="0" sldId="264"/>
            <ac:spMk id="866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03:04.832" v="51" actId="20577"/>
          <ac:spMkLst>
            <pc:docMk/>
            <pc:sldMk cId="0" sldId="264"/>
            <ac:spMk id="868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01:21.186" v="31" actId="20577"/>
          <ac:spMkLst>
            <pc:docMk/>
            <pc:sldMk cId="0" sldId="264"/>
            <ac:spMk id="872" creationId="{00000000-0000-0000-0000-000000000000}"/>
          </ac:spMkLst>
        </pc:spChg>
        <pc:grpChg chg="del">
          <ac:chgData name="Muhammad Faiq bin Mohd Zailani" userId="977e50a2-ceaa-420d-b1c6-98f3d3dc6fba" providerId="ADAL" clId="{9E19CBA3-3ACB-4227-8538-8EA3750D87E4}" dt="2023-07-13T02:01:30.470" v="34" actId="478"/>
          <ac:grpSpMkLst>
            <pc:docMk/>
            <pc:sldMk cId="0" sldId="264"/>
            <ac:grpSpMk id="844" creationId="{00000000-0000-0000-0000-000000000000}"/>
          </ac:grpSpMkLst>
        </pc:grpChg>
      </pc:sldChg>
      <pc:sldChg chg="modSp">
        <pc:chgData name="Muhammad Faiq bin Mohd Zailani" userId="977e50a2-ceaa-420d-b1c6-98f3d3dc6fba" providerId="ADAL" clId="{9E19CBA3-3ACB-4227-8538-8EA3750D87E4}" dt="2023-07-13T02:11:58.534" v="170" actId="20577"/>
        <pc:sldMkLst>
          <pc:docMk/>
          <pc:sldMk cId="0" sldId="268"/>
        </pc:sldMkLst>
        <pc:spChg chg="mod">
          <ac:chgData name="Muhammad Faiq bin Mohd Zailani" userId="977e50a2-ceaa-420d-b1c6-98f3d3dc6fba" providerId="ADAL" clId="{9E19CBA3-3ACB-4227-8538-8EA3750D87E4}" dt="2023-07-13T02:11:50.267" v="164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11:58.534" v="170" actId="20577"/>
          <ac:spMkLst>
            <pc:docMk/>
            <pc:sldMk cId="0" sldId="268"/>
            <ac:spMk id="10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08:34.363" v="128" actId="20577"/>
          <ac:spMkLst>
            <pc:docMk/>
            <pc:sldMk cId="0" sldId="268"/>
            <ac:spMk id="969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2:50.406" v="198" actId="20577"/>
        <pc:sldMkLst>
          <pc:docMk/>
          <pc:sldMk cId="0" sldId="269"/>
        </pc:sldMkLst>
        <pc:spChg chg="mod">
          <ac:chgData name="Muhammad Faiq bin Mohd Zailani" userId="977e50a2-ceaa-420d-b1c6-98f3d3dc6fba" providerId="ADAL" clId="{9E19CBA3-3ACB-4227-8538-8EA3750D87E4}" dt="2023-07-13T02:12:17.827" v="182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12:50.406" v="198" actId="20577"/>
          <ac:spMkLst>
            <pc:docMk/>
            <pc:sldMk cId="0" sldId="269"/>
            <ac:spMk id="10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12:39.014" v="197" actId="20577"/>
          <ac:spMkLst>
            <pc:docMk/>
            <pc:sldMk cId="0" sldId="269"/>
            <ac:spMk id="1098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2:55.334" v="200" actId="20577"/>
        <pc:sldMkLst>
          <pc:docMk/>
          <pc:sldMk cId="0" sldId="271"/>
        </pc:sldMkLst>
        <pc:spChg chg="mod">
          <ac:chgData name="Muhammad Faiq bin Mohd Zailani" userId="977e50a2-ceaa-420d-b1c6-98f3d3dc6fba" providerId="ADAL" clId="{9E19CBA3-3ACB-4227-8538-8EA3750D87E4}" dt="2023-07-13T02:12:55.334" v="200" actId="20577"/>
          <ac:spMkLst>
            <pc:docMk/>
            <pc:sldMk cId="0" sldId="271"/>
            <ac:spMk id="1289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3:15.990" v="225" actId="20577"/>
        <pc:sldMkLst>
          <pc:docMk/>
          <pc:sldMk cId="0" sldId="273"/>
        </pc:sldMkLst>
        <pc:spChg chg="mod">
          <ac:chgData name="Muhammad Faiq bin Mohd Zailani" userId="977e50a2-ceaa-420d-b1c6-98f3d3dc6fba" providerId="ADAL" clId="{9E19CBA3-3ACB-4227-8538-8EA3750D87E4}" dt="2023-07-13T02:13:15.990" v="225" actId="20577"/>
          <ac:spMkLst>
            <pc:docMk/>
            <pc:sldMk cId="0" sldId="273"/>
            <ac:spMk id="1420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0:55.248" v="151" actId="20577"/>
        <pc:sldMkLst>
          <pc:docMk/>
          <pc:sldMk cId="2977065492" sldId="312"/>
        </pc:sldMkLst>
        <pc:spChg chg="mod">
          <ac:chgData name="Muhammad Faiq bin Mohd Zailani" userId="977e50a2-ceaa-420d-b1c6-98f3d3dc6fba" providerId="ADAL" clId="{9E19CBA3-3ACB-4227-8538-8EA3750D87E4}" dt="2023-07-13T02:10:41.924" v="144" actId="20577"/>
          <ac:spMkLst>
            <pc:docMk/>
            <pc:sldMk cId="2977065492" sldId="312"/>
            <ac:spMk id="866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10:55.248" v="151" actId="20577"/>
          <ac:spMkLst>
            <pc:docMk/>
            <pc:sldMk cId="2977065492" sldId="312"/>
            <ac:spMk id="868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1:30.091" v="159" actId="167"/>
        <pc:sldMkLst>
          <pc:docMk/>
          <pc:sldMk cId="88808327" sldId="313"/>
        </pc:sldMkLst>
        <pc:spChg chg="mod">
          <ac:chgData name="Muhammad Faiq bin Mohd Zailani" userId="977e50a2-ceaa-420d-b1c6-98f3d3dc6fba" providerId="ADAL" clId="{9E19CBA3-3ACB-4227-8538-8EA3750D87E4}" dt="2023-07-13T02:10:59.810" v="152" actId="20577"/>
          <ac:spMkLst>
            <pc:docMk/>
            <pc:sldMk cId="88808327" sldId="313"/>
            <ac:spMk id="866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11:24.218" v="158" actId="14100"/>
          <ac:spMkLst>
            <pc:docMk/>
            <pc:sldMk cId="88808327" sldId="313"/>
            <ac:spMk id="868" creationId="{00000000-0000-0000-0000-000000000000}"/>
          </ac:spMkLst>
        </pc:spChg>
        <pc:grpChg chg="ord">
          <ac:chgData name="Muhammad Faiq bin Mohd Zailani" userId="977e50a2-ceaa-420d-b1c6-98f3d3dc6fba" providerId="ADAL" clId="{9E19CBA3-3ACB-4227-8538-8EA3750D87E4}" dt="2023-07-13T02:11:30.091" v="159" actId="167"/>
          <ac:grpSpMkLst>
            <pc:docMk/>
            <pc:sldMk cId="88808327" sldId="313"/>
            <ac:grpSpMk id="892" creationId="{00000000-0000-0000-0000-000000000000}"/>
          </ac:grpSpMkLst>
        </pc:grpChg>
      </pc:sldChg>
      <pc:sldChg chg="modSp">
        <pc:chgData name="Muhammad Faiq bin Mohd Zailani" userId="977e50a2-ceaa-420d-b1c6-98f3d3dc6fba" providerId="ADAL" clId="{9E19CBA3-3ACB-4227-8538-8EA3750D87E4}" dt="2023-07-13T02:11:38.725" v="162" actId="20577"/>
        <pc:sldMkLst>
          <pc:docMk/>
          <pc:sldMk cId="1795042798" sldId="314"/>
        </pc:sldMkLst>
        <pc:spChg chg="mod">
          <ac:chgData name="Muhammad Faiq bin Mohd Zailani" userId="977e50a2-ceaa-420d-b1c6-98f3d3dc6fba" providerId="ADAL" clId="{9E19CBA3-3ACB-4227-8538-8EA3750D87E4}" dt="2023-07-13T02:11:37.988" v="161" actId="20577"/>
          <ac:spMkLst>
            <pc:docMk/>
            <pc:sldMk cId="1795042798" sldId="314"/>
            <ac:spMk id="866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11:38.725" v="162" actId="20577"/>
          <ac:spMkLst>
            <pc:docMk/>
            <pc:sldMk cId="1795042798" sldId="314"/>
            <ac:spMk id="868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3:32.527" v="229" actId="20577"/>
        <pc:sldMkLst>
          <pc:docMk/>
          <pc:sldMk cId="1387251043" sldId="315"/>
        </pc:sldMkLst>
        <pc:spChg chg="mod">
          <ac:chgData name="Muhammad Faiq bin Mohd Zailani" userId="977e50a2-ceaa-420d-b1c6-98f3d3dc6fba" providerId="ADAL" clId="{9E19CBA3-3ACB-4227-8538-8EA3750D87E4}" dt="2023-07-13T02:13:32.527" v="229" actId="20577"/>
          <ac:spMkLst>
            <pc:docMk/>
            <pc:sldMk cId="1387251043" sldId="315"/>
            <ac:spMk id="1420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3:42.559" v="233" actId="20577"/>
        <pc:sldMkLst>
          <pc:docMk/>
          <pc:sldMk cId="2307062064" sldId="316"/>
        </pc:sldMkLst>
        <pc:spChg chg="mod">
          <ac:chgData name="Muhammad Faiq bin Mohd Zailani" userId="977e50a2-ceaa-420d-b1c6-98f3d3dc6fba" providerId="ADAL" clId="{9E19CBA3-3ACB-4227-8538-8EA3750D87E4}" dt="2023-07-13T02:13:42.559" v="233" actId="20577"/>
          <ac:spMkLst>
            <pc:docMk/>
            <pc:sldMk cId="2307062064" sldId="316"/>
            <ac:spMk id="1420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3:54.931" v="237" actId="20577"/>
        <pc:sldMkLst>
          <pc:docMk/>
          <pc:sldMk cId="1362125555" sldId="317"/>
        </pc:sldMkLst>
        <pc:spChg chg="mod">
          <ac:chgData name="Muhammad Faiq bin Mohd Zailani" userId="977e50a2-ceaa-420d-b1c6-98f3d3dc6fba" providerId="ADAL" clId="{9E19CBA3-3ACB-4227-8538-8EA3750D87E4}" dt="2023-07-13T02:13:54.931" v="237" actId="20577"/>
          <ac:spMkLst>
            <pc:docMk/>
            <pc:sldMk cId="1362125555" sldId="317"/>
            <ac:spMk id="1420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4:02.188" v="241" actId="20577"/>
        <pc:sldMkLst>
          <pc:docMk/>
          <pc:sldMk cId="3416673890" sldId="318"/>
        </pc:sldMkLst>
        <pc:spChg chg="mod">
          <ac:chgData name="Muhammad Faiq bin Mohd Zailani" userId="977e50a2-ceaa-420d-b1c6-98f3d3dc6fba" providerId="ADAL" clId="{9E19CBA3-3ACB-4227-8538-8EA3750D87E4}" dt="2023-07-13T02:14:02.188" v="241" actId="20577"/>
          <ac:spMkLst>
            <pc:docMk/>
            <pc:sldMk cId="3416673890" sldId="318"/>
            <ac:spMk id="1420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4:09.415" v="245" actId="20577"/>
        <pc:sldMkLst>
          <pc:docMk/>
          <pc:sldMk cId="2199112863" sldId="319"/>
        </pc:sldMkLst>
        <pc:spChg chg="mod">
          <ac:chgData name="Muhammad Faiq bin Mohd Zailani" userId="977e50a2-ceaa-420d-b1c6-98f3d3dc6fba" providerId="ADAL" clId="{9E19CBA3-3ACB-4227-8538-8EA3750D87E4}" dt="2023-07-13T02:14:09.415" v="245" actId="20577"/>
          <ac:spMkLst>
            <pc:docMk/>
            <pc:sldMk cId="2199112863" sldId="319"/>
            <ac:spMk id="1420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4:16.928" v="249" actId="20577"/>
        <pc:sldMkLst>
          <pc:docMk/>
          <pc:sldMk cId="4283962572" sldId="320"/>
        </pc:sldMkLst>
        <pc:spChg chg="mod">
          <ac:chgData name="Muhammad Faiq bin Mohd Zailani" userId="977e50a2-ceaa-420d-b1c6-98f3d3dc6fba" providerId="ADAL" clId="{9E19CBA3-3ACB-4227-8538-8EA3750D87E4}" dt="2023-07-13T02:14:16.928" v="249" actId="20577"/>
          <ac:spMkLst>
            <pc:docMk/>
            <pc:sldMk cId="4283962572" sldId="320"/>
            <ac:spMk id="1420" creationId="{00000000-0000-0000-0000-000000000000}"/>
          </ac:spMkLst>
        </pc:spChg>
      </pc:sldChg>
      <pc:sldChg chg="modSp">
        <pc:chgData name="Muhammad Faiq bin Mohd Zailani" userId="977e50a2-ceaa-420d-b1c6-98f3d3dc6fba" providerId="ADAL" clId="{9E19CBA3-3ACB-4227-8538-8EA3750D87E4}" dt="2023-07-13T02:14:24.231" v="253" actId="20577"/>
        <pc:sldMkLst>
          <pc:docMk/>
          <pc:sldMk cId="792929807" sldId="321"/>
        </pc:sldMkLst>
        <pc:spChg chg="mod">
          <ac:chgData name="Muhammad Faiq bin Mohd Zailani" userId="977e50a2-ceaa-420d-b1c6-98f3d3dc6fba" providerId="ADAL" clId="{9E19CBA3-3ACB-4227-8538-8EA3750D87E4}" dt="2023-07-13T02:14:24.231" v="253" actId="20577"/>
          <ac:spMkLst>
            <pc:docMk/>
            <pc:sldMk cId="792929807" sldId="321"/>
            <ac:spMk id="1420" creationId="{00000000-0000-0000-0000-000000000000}"/>
          </ac:spMkLst>
        </pc:spChg>
      </pc:sldChg>
      <pc:sldChg chg="modSp add">
        <pc:chgData name="Muhammad Faiq bin Mohd Zailani" userId="977e50a2-ceaa-420d-b1c6-98f3d3dc6fba" providerId="ADAL" clId="{9E19CBA3-3ACB-4227-8538-8EA3750D87E4}" dt="2023-07-13T02:10:35.499" v="143" actId="242"/>
        <pc:sldMkLst>
          <pc:docMk/>
          <pc:sldMk cId="3307224138" sldId="322"/>
        </pc:sldMkLst>
        <pc:spChg chg="mod">
          <ac:chgData name="Muhammad Faiq bin Mohd Zailani" userId="977e50a2-ceaa-420d-b1c6-98f3d3dc6fba" providerId="ADAL" clId="{9E19CBA3-3ACB-4227-8538-8EA3750D87E4}" dt="2023-07-13T02:08:46.766" v="130" actId="20577"/>
          <ac:spMkLst>
            <pc:docMk/>
            <pc:sldMk cId="3307224138" sldId="322"/>
            <ac:spMk id="866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10:35.499" v="143" actId="242"/>
          <ac:spMkLst>
            <pc:docMk/>
            <pc:sldMk cId="3307224138" sldId="322"/>
            <ac:spMk id="868" creationId="{00000000-0000-0000-0000-000000000000}"/>
          </ac:spMkLst>
        </pc:spChg>
      </pc:sldChg>
      <pc:sldChg chg="modSp add">
        <pc:chgData name="Muhammad Faiq bin Mohd Zailani" userId="977e50a2-ceaa-420d-b1c6-98f3d3dc6fba" providerId="ADAL" clId="{9E19CBA3-3ACB-4227-8538-8EA3750D87E4}" dt="2023-07-13T02:15:13.201" v="255" actId="20577"/>
        <pc:sldMkLst>
          <pc:docMk/>
          <pc:sldMk cId="2519653089" sldId="323"/>
        </pc:sldMkLst>
        <pc:spChg chg="mod">
          <ac:chgData name="Muhammad Faiq bin Mohd Zailani" userId="977e50a2-ceaa-420d-b1c6-98f3d3dc6fba" providerId="ADAL" clId="{9E19CBA3-3ACB-4227-8538-8EA3750D87E4}" dt="2023-07-13T02:15:13.201" v="255" actId="20577"/>
          <ac:spMkLst>
            <pc:docMk/>
            <pc:sldMk cId="2519653089" sldId="323"/>
            <ac:spMk id="868" creationId="{00000000-0000-0000-0000-000000000000}"/>
          </ac:spMkLst>
        </pc:spChg>
      </pc:sldChg>
      <pc:sldChg chg="modSp add del">
        <pc:chgData name="Muhammad Faiq bin Mohd Zailani" userId="977e50a2-ceaa-420d-b1c6-98f3d3dc6fba" providerId="ADAL" clId="{9E19CBA3-3ACB-4227-8538-8EA3750D87E4}" dt="2023-07-13T02:14:50.412" v="254" actId="2696"/>
        <pc:sldMkLst>
          <pc:docMk/>
          <pc:sldMk cId="259138695" sldId="324"/>
        </pc:sldMkLst>
        <pc:spChg chg="mod">
          <ac:chgData name="Muhammad Faiq bin Mohd Zailani" userId="977e50a2-ceaa-420d-b1c6-98f3d3dc6fba" providerId="ADAL" clId="{9E19CBA3-3ACB-4227-8538-8EA3750D87E4}" dt="2023-07-13T02:07:11.013" v="76" actId="11"/>
          <ac:spMkLst>
            <pc:docMk/>
            <pc:sldMk cId="259138695" sldId="324"/>
            <ac:spMk id="868" creationId="{00000000-0000-0000-0000-000000000000}"/>
          </ac:spMkLst>
        </pc:spChg>
      </pc:sldChg>
      <pc:sldChg chg="modSp add ord">
        <pc:chgData name="Muhammad Faiq bin Mohd Zailani" userId="977e50a2-ceaa-420d-b1c6-98f3d3dc6fba" providerId="ADAL" clId="{9E19CBA3-3ACB-4227-8538-8EA3750D87E4}" dt="2023-07-13T02:13:07.151" v="221" actId="20577"/>
        <pc:sldMkLst>
          <pc:docMk/>
          <pc:sldMk cId="102418784" sldId="325"/>
        </pc:sldMkLst>
        <pc:spChg chg="mod">
          <ac:chgData name="Muhammad Faiq bin Mohd Zailani" userId="977e50a2-ceaa-420d-b1c6-98f3d3dc6fba" providerId="ADAL" clId="{9E19CBA3-3ACB-4227-8538-8EA3750D87E4}" dt="2023-07-13T02:13:07.151" v="221" actId="20577"/>
          <ac:spMkLst>
            <pc:docMk/>
            <pc:sldMk cId="102418784" sldId="325"/>
            <ac:spMk id="868" creationId="{00000000-0000-0000-0000-000000000000}"/>
          </ac:spMkLst>
        </pc:spChg>
        <pc:spChg chg="mod">
          <ac:chgData name="Muhammad Faiq bin Mohd Zailani" userId="977e50a2-ceaa-420d-b1c6-98f3d3dc6fba" providerId="ADAL" clId="{9E19CBA3-3ACB-4227-8538-8EA3750D87E4}" dt="2023-07-13T02:07:28.782" v="93" actId="20577"/>
          <ac:spMkLst>
            <pc:docMk/>
            <pc:sldMk cId="102418784" sldId="325"/>
            <ac:spMk id="872" creationId="{00000000-0000-0000-0000-000000000000}"/>
          </ac:spMkLst>
        </pc:spChg>
      </pc:sldChg>
      <pc:sldChg chg="add del">
        <pc:chgData name="Muhammad Faiq bin Mohd Zailani" userId="977e50a2-ceaa-420d-b1c6-98f3d3dc6fba" providerId="ADAL" clId="{9E19CBA3-3ACB-4227-8538-8EA3750D87E4}" dt="2023-07-13T02:07:18.117" v="78" actId="2696"/>
        <pc:sldMkLst>
          <pc:docMk/>
          <pc:sldMk cId="3765214819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8b00801bcb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8b00801bcb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8b00801bcb_0_1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8b00801bcb_0_1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b00801bcb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b00801bcb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b00801bcb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b00801bcb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23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b00801bcb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b00801bcb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8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b00801bcb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b00801bcb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725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b00801bcb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b00801bcb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474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b00801bcb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b00801bcb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57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b00801bcb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b00801bcb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859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b00801bcb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b00801bcb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44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ffdf3208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ffdf3208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ffdf3208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ffdf3208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23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ffdf3208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ffdf3208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05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ffdf3208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ffdf3208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1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ffdf3208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ffdf3208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230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ffdf3208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ffdf3208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2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ffdf3208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ffdf3208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59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170425" y="2339300"/>
            <a:ext cx="195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2"/>
          </p:nvPr>
        </p:nvSpPr>
        <p:spPr>
          <a:xfrm>
            <a:off x="1170413" y="2909925"/>
            <a:ext cx="1956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3"/>
          </p:nvPr>
        </p:nvSpPr>
        <p:spPr>
          <a:xfrm>
            <a:off x="6016625" y="2339300"/>
            <a:ext cx="195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4"/>
          </p:nvPr>
        </p:nvSpPr>
        <p:spPr>
          <a:xfrm>
            <a:off x="6016613" y="2909925"/>
            <a:ext cx="1956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-25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3593563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2"/>
          </p:nvPr>
        </p:nvSpPr>
        <p:spPr>
          <a:xfrm>
            <a:off x="1067588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3"/>
          </p:nvPr>
        </p:nvSpPr>
        <p:spPr>
          <a:xfrm>
            <a:off x="3593535" y="2517961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4"/>
          </p:nvPr>
        </p:nvSpPr>
        <p:spPr>
          <a:xfrm>
            <a:off x="3593544" y="4319350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5"/>
          </p:nvPr>
        </p:nvSpPr>
        <p:spPr>
          <a:xfrm>
            <a:off x="3593563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6"/>
          </p:nvPr>
        </p:nvSpPr>
        <p:spPr>
          <a:xfrm>
            <a:off x="6119512" y="2517175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7"/>
          </p:nvPr>
        </p:nvSpPr>
        <p:spPr>
          <a:xfrm>
            <a:off x="6119538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8"/>
          </p:nvPr>
        </p:nvSpPr>
        <p:spPr>
          <a:xfrm>
            <a:off x="6119510" y="4319551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9"/>
          </p:nvPr>
        </p:nvSpPr>
        <p:spPr>
          <a:xfrm>
            <a:off x="6119538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13"/>
          </p:nvPr>
        </p:nvSpPr>
        <p:spPr>
          <a:xfrm>
            <a:off x="1067563" y="2517183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4"/>
          </p:nvPr>
        </p:nvSpPr>
        <p:spPr>
          <a:xfrm>
            <a:off x="1067563" y="4319551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5"/>
          </p:nvPr>
        </p:nvSpPr>
        <p:spPr>
          <a:xfrm>
            <a:off x="1067588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2191391" y="31963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2"/>
          </p:nvPr>
        </p:nvSpPr>
        <p:spPr>
          <a:xfrm>
            <a:off x="2191391" y="1455800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2182988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4"/>
          </p:nvPr>
        </p:nvSpPr>
        <p:spPr>
          <a:xfrm>
            <a:off x="5263013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5275313" y="32209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6"/>
          </p:nvPr>
        </p:nvSpPr>
        <p:spPr>
          <a:xfrm>
            <a:off x="2182988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5263013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5275313" y="1452625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175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6" r:id="rId4"/>
    <p:sldLayoutId id="2147483668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MASA DAN WAKTU</a:t>
            </a:r>
            <a:endParaRPr dirty="0"/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where your presentation begins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each other</a:t>
            </a:r>
            <a:endParaRPr/>
          </a:p>
        </p:txBody>
      </p:sp>
      <p:grpSp>
        <p:nvGrpSpPr>
          <p:cNvPr id="200" name="Google Shape;200;p27"/>
          <p:cNvGrpSpPr/>
          <p:nvPr/>
        </p:nvGrpSpPr>
        <p:grpSpPr>
          <a:xfrm rot="10800000">
            <a:off x="226584" y="3293949"/>
            <a:ext cx="2753951" cy="510609"/>
            <a:chOff x="4399950" y="2954075"/>
            <a:chExt cx="1287675" cy="238725"/>
          </a:xfrm>
        </p:grpSpPr>
        <p:sp>
          <p:nvSpPr>
            <p:cNvPr id="201" name="Google Shape;201;p27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 rot="-213178" flipH="1">
            <a:off x="-239064" y="3647977"/>
            <a:ext cx="3397388" cy="576771"/>
            <a:chOff x="4330300" y="3920250"/>
            <a:chExt cx="1682975" cy="210775"/>
          </a:xfrm>
        </p:grpSpPr>
        <p:sp>
          <p:nvSpPr>
            <p:cNvPr id="237" name="Google Shape;237;p27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7"/>
          <p:cNvGrpSpPr/>
          <p:nvPr/>
        </p:nvGrpSpPr>
        <p:grpSpPr>
          <a:xfrm rot="-10474289" flipH="1">
            <a:off x="-327108" y="1234474"/>
            <a:ext cx="3490513" cy="2207237"/>
            <a:chOff x="2600325" y="3927100"/>
            <a:chExt cx="1196000" cy="691475"/>
          </a:xfrm>
        </p:grpSpPr>
        <p:sp>
          <p:nvSpPr>
            <p:cNvPr id="243" name="Google Shape;243;p27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7"/>
          <p:cNvGrpSpPr/>
          <p:nvPr/>
        </p:nvGrpSpPr>
        <p:grpSpPr>
          <a:xfrm rot="10588659">
            <a:off x="-142889" y="2740031"/>
            <a:ext cx="3122058" cy="641906"/>
            <a:chOff x="4341300" y="4367325"/>
            <a:chExt cx="1511525" cy="310775"/>
          </a:xfrm>
        </p:grpSpPr>
        <p:sp>
          <p:nvSpPr>
            <p:cNvPr id="265" name="Google Shape;265;p27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7"/>
          <p:cNvGrpSpPr/>
          <p:nvPr/>
        </p:nvGrpSpPr>
        <p:grpSpPr>
          <a:xfrm rot="-5400000" flipH="1">
            <a:off x="1023064" y="1059749"/>
            <a:ext cx="1160981" cy="2376464"/>
            <a:chOff x="6404350" y="3138600"/>
            <a:chExt cx="658750" cy="1348425"/>
          </a:xfrm>
        </p:grpSpPr>
        <p:sp>
          <p:nvSpPr>
            <p:cNvPr id="273" name="Google Shape;273;p27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 rot="-2308923">
            <a:off x="391311" y="1083221"/>
            <a:ext cx="2564825" cy="1864088"/>
            <a:chOff x="7365331" y="3876744"/>
            <a:chExt cx="752588" cy="546995"/>
          </a:xfrm>
        </p:grpSpPr>
        <p:sp>
          <p:nvSpPr>
            <p:cNvPr id="295" name="Google Shape;295;p27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0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Anggaran </a:t>
            </a:r>
            <a:r>
              <a:rPr lang="en-MY" dirty="0"/>
              <a:t>M</a:t>
            </a:r>
            <a:r>
              <a:rPr lang="en" dirty="0"/>
              <a:t>asa</a:t>
            </a:r>
            <a:endParaRPr dirty="0"/>
          </a:p>
        </p:txBody>
      </p:sp>
      <p:grpSp>
        <p:nvGrpSpPr>
          <p:cNvPr id="1103" name="Google Shape;1103;p40"/>
          <p:cNvGrpSpPr/>
          <p:nvPr/>
        </p:nvGrpSpPr>
        <p:grpSpPr>
          <a:xfrm rot="-4071618" flipH="1">
            <a:off x="-1419097" y="2457557"/>
            <a:ext cx="2753938" cy="510612"/>
            <a:chOff x="4399950" y="2954075"/>
            <a:chExt cx="1287675" cy="238725"/>
          </a:xfrm>
        </p:grpSpPr>
        <p:sp>
          <p:nvSpPr>
            <p:cNvPr id="1104" name="Google Shape;1104;p40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0"/>
          <p:cNvGrpSpPr/>
          <p:nvPr/>
        </p:nvGrpSpPr>
        <p:grpSpPr>
          <a:xfrm rot="4691530">
            <a:off x="7739638" y="2482149"/>
            <a:ext cx="2715725" cy="461406"/>
            <a:chOff x="4330300" y="3920250"/>
            <a:chExt cx="1682975" cy="210775"/>
          </a:xfrm>
        </p:grpSpPr>
        <p:sp>
          <p:nvSpPr>
            <p:cNvPr id="1140" name="Google Shape;1140;p40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40"/>
          <p:cNvGrpSpPr/>
          <p:nvPr/>
        </p:nvGrpSpPr>
        <p:grpSpPr>
          <a:xfrm rot="-6079491">
            <a:off x="-2108974" y="1953357"/>
            <a:ext cx="2792493" cy="1765778"/>
            <a:chOff x="2600325" y="3927100"/>
            <a:chExt cx="1196000" cy="691475"/>
          </a:xfrm>
        </p:grpSpPr>
        <p:sp>
          <p:nvSpPr>
            <p:cNvPr id="1146" name="Google Shape;1146;p40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0"/>
          <p:cNvGrpSpPr/>
          <p:nvPr/>
        </p:nvGrpSpPr>
        <p:grpSpPr>
          <a:xfrm rot="4616323">
            <a:off x="8042017" y="1997357"/>
            <a:ext cx="2564872" cy="1864080"/>
            <a:chOff x="7365331" y="3876744"/>
            <a:chExt cx="752588" cy="546995"/>
          </a:xfrm>
        </p:grpSpPr>
        <p:sp>
          <p:nvSpPr>
            <p:cNvPr id="1168" name="Google Shape;1168;p40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0415" y="1188720"/>
            <a:ext cx="610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1800" dirty="0"/>
              <a:t>Farid menaip 300 patah perkataan dalam masa 20 minit. Anggarkan masa untuk Farid menaip 1 300 patah perkataan.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37002"/>
              </p:ext>
            </p:extLst>
          </p:nvPr>
        </p:nvGraphicFramePr>
        <p:xfrm>
          <a:off x="1299586" y="2762976"/>
          <a:ext cx="6096000" cy="741680"/>
        </p:xfrm>
        <a:graphic>
          <a:graphicData uri="http://schemas.openxmlformats.org/drawingml/2006/table">
            <a:tbl>
              <a:tblPr firstRow="1" bandRow="1">
                <a:tableStyleId>{65BF537A-06B4-46DB-8007-76385D63F63B}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841779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446617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1092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03770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43977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2514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4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s-MY" dirty="0"/>
                        <a:t>20 minit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20 minit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20 minit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20 minit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ms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8704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514461" y="2566988"/>
            <a:ext cx="5753326" cy="3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482222" y="3687906"/>
            <a:ext cx="5753326" cy="3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8354" y="4084522"/>
            <a:ext cx="534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Anggaran masa Farid menaip 1 300 patah perkataan ialah lebih daripada 80 minit.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2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P</a:t>
            </a:r>
            <a:r>
              <a:rPr lang="en" dirty="0"/>
              <a:t>erkaitan dalam </a:t>
            </a:r>
            <a:r>
              <a:rPr lang="en-MY" dirty="0"/>
              <a:t>M</a:t>
            </a:r>
            <a:r>
              <a:rPr lang="en" dirty="0"/>
              <a:t>asa</a:t>
            </a:r>
            <a:endParaRPr dirty="0"/>
          </a:p>
        </p:txBody>
      </p:sp>
      <p:grpSp>
        <p:nvGrpSpPr>
          <p:cNvPr id="1294" name="Google Shape;1294;p42"/>
          <p:cNvGrpSpPr/>
          <p:nvPr/>
        </p:nvGrpSpPr>
        <p:grpSpPr>
          <a:xfrm>
            <a:off x="1842669" y="1589480"/>
            <a:ext cx="406734" cy="406608"/>
            <a:chOff x="9951664" y="3417594"/>
            <a:chExt cx="801288" cy="801041"/>
          </a:xfrm>
        </p:grpSpPr>
        <p:sp>
          <p:nvSpPr>
            <p:cNvPr id="1295" name="Google Shape;1295;p42"/>
            <p:cNvSpPr/>
            <p:nvPr/>
          </p:nvSpPr>
          <p:spPr>
            <a:xfrm flipH="1">
              <a:off x="9960031" y="3426017"/>
              <a:ext cx="784497" cy="78449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 flipH="1">
              <a:off x="9951664" y="3417594"/>
              <a:ext cx="801288" cy="801041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85333"/>
              </p:ext>
            </p:extLst>
          </p:nvPr>
        </p:nvGraphicFramePr>
        <p:xfrm>
          <a:off x="1589782" y="2164619"/>
          <a:ext cx="6343788" cy="2137668"/>
        </p:xfrm>
        <a:graphic>
          <a:graphicData uri="http://schemas.openxmlformats.org/drawingml/2006/table">
            <a:tbl>
              <a:tblPr firstRow="1" bandRow="1">
                <a:tableStyleId>{65BF537A-06B4-46DB-8007-76385D63F63B}</a:tableStyleId>
              </a:tblPr>
              <a:tblGrid>
                <a:gridCol w="3171894">
                  <a:extLst>
                    <a:ext uri="{9D8B030D-6E8A-4147-A177-3AD203B41FA5}">
                      <a16:colId xmlns:a16="http://schemas.microsoft.com/office/drawing/2014/main" val="4189511571"/>
                    </a:ext>
                  </a:extLst>
                </a:gridCol>
                <a:gridCol w="3171894">
                  <a:extLst>
                    <a:ext uri="{9D8B030D-6E8A-4147-A177-3AD203B41FA5}">
                      <a16:colId xmlns:a16="http://schemas.microsoft.com/office/drawing/2014/main" val="2721933454"/>
                    </a:ext>
                  </a:extLst>
                </a:gridCol>
              </a:tblGrid>
              <a:tr h="534417"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 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1000 tahun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40676"/>
                  </a:ext>
                </a:extLst>
              </a:tr>
              <a:tr h="534417"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 alaf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100</a:t>
                      </a:r>
                      <a:r>
                        <a:rPr lang="ms-MY" sz="1800" baseline="0" dirty="0"/>
                        <a:t> tahun</a:t>
                      </a:r>
                      <a:endParaRPr lang="ms-M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6237"/>
                  </a:ext>
                </a:extLst>
              </a:tr>
              <a:tr h="534417"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 dekad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10 tahun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40975"/>
                  </a:ext>
                </a:extLst>
              </a:tr>
              <a:tr h="534417"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 tahun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12 bulan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58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44"/>
          <p:cNvGrpSpPr/>
          <p:nvPr/>
        </p:nvGrpSpPr>
        <p:grpSpPr>
          <a:xfrm rot="2700000" flipH="1">
            <a:off x="4303232" y="1908650"/>
            <a:ext cx="536819" cy="536819"/>
            <a:chOff x="419475" y="2272029"/>
            <a:chExt cx="623400" cy="623400"/>
          </a:xfrm>
        </p:grpSpPr>
        <p:sp>
          <p:nvSpPr>
            <p:cNvPr id="1412" name="Google Shape;1412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44"/>
          <p:cNvGrpSpPr/>
          <p:nvPr/>
        </p:nvGrpSpPr>
        <p:grpSpPr>
          <a:xfrm rot="8100000">
            <a:off x="7164866" y="459336"/>
            <a:ext cx="536819" cy="536819"/>
            <a:chOff x="419475" y="2272029"/>
            <a:chExt cx="623400" cy="623400"/>
          </a:xfrm>
        </p:grpSpPr>
        <p:sp>
          <p:nvSpPr>
            <p:cNvPr id="1418" name="Google Shape;1418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P</a:t>
            </a:r>
            <a:r>
              <a:rPr lang="en" dirty="0"/>
              <a:t>ertukaran </a:t>
            </a:r>
            <a:r>
              <a:rPr lang="en-MY" dirty="0"/>
              <a:t>H</a:t>
            </a:r>
            <a:r>
              <a:rPr lang="en" dirty="0"/>
              <a:t>ari kepada </a:t>
            </a:r>
            <a:r>
              <a:rPr lang="en-MY" dirty="0"/>
              <a:t>J</a:t>
            </a:r>
            <a:r>
              <a:rPr lang="en" dirty="0"/>
              <a:t>am</a:t>
            </a:r>
            <a:endParaRPr dirty="0"/>
          </a:p>
        </p:txBody>
      </p:sp>
      <p:sp>
        <p:nvSpPr>
          <p:cNvPr id="1423" name="Google Shape;1423;p44"/>
          <p:cNvSpPr txBox="1"/>
          <p:nvPr/>
        </p:nvSpPr>
        <p:spPr>
          <a:xfrm>
            <a:off x="1109954" y="1353564"/>
            <a:ext cx="4055041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15 hari 18 jam = 378 jam</a:t>
            </a:r>
            <a:endParaRPr sz="24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24" name="Google Shape;1424;p44"/>
          <p:cNvSpPr txBox="1"/>
          <p:nvPr/>
        </p:nvSpPr>
        <p:spPr>
          <a:xfrm>
            <a:off x="432804" y="1928871"/>
            <a:ext cx="367255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15 hari = 15 x 24 jam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= 360 jam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latin typeface="KoHo Medium"/>
              <a:ea typeface="KoHo Medium"/>
              <a:cs typeface="KoHo Medium"/>
              <a:sym typeface="KoHo Mediu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53637"/>
              </p:ext>
            </p:extLst>
          </p:nvPr>
        </p:nvGraphicFramePr>
        <p:xfrm>
          <a:off x="912427" y="2982402"/>
          <a:ext cx="3271665" cy="1112520"/>
        </p:xfrm>
        <a:graphic>
          <a:graphicData uri="http://schemas.openxmlformats.org/drawingml/2006/table">
            <a:tbl>
              <a:tblPr firstRow="1" bandRow="1">
                <a:tableStyleId>{65BF537A-06B4-46DB-8007-76385D63F63B}</a:tableStyleId>
              </a:tblPr>
              <a:tblGrid>
                <a:gridCol w="1090555">
                  <a:extLst>
                    <a:ext uri="{9D8B030D-6E8A-4147-A177-3AD203B41FA5}">
                      <a16:colId xmlns:a16="http://schemas.microsoft.com/office/drawing/2014/main" val="2775605059"/>
                    </a:ext>
                  </a:extLst>
                </a:gridCol>
                <a:gridCol w="1090555">
                  <a:extLst>
                    <a:ext uri="{9D8B030D-6E8A-4147-A177-3AD203B41FA5}">
                      <a16:colId xmlns:a16="http://schemas.microsoft.com/office/drawing/2014/main" val="767204209"/>
                    </a:ext>
                  </a:extLst>
                </a:gridCol>
                <a:gridCol w="1090555">
                  <a:extLst>
                    <a:ext uri="{9D8B030D-6E8A-4147-A177-3AD203B41FA5}">
                      <a16:colId xmlns:a16="http://schemas.microsoft.com/office/drawing/2014/main" val="447818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0 jam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2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ms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8 jam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8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s-M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dirty="0"/>
                        <a:t>8 jam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94251"/>
                  </a:ext>
                </a:extLst>
              </a:tr>
            </a:tbl>
          </a:graphicData>
        </a:graphic>
      </p:graphicFrame>
      <p:sp>
        <p:nvSpPr>
          <p:cNvPr id="3" name="Plus 2"/>
          <p:cNvSpPr/>
          <p:nvPr/>
        </p:nvSpPr>
        <p:spPr>
          <a:xfrm>
            <a:off x="552587" y="3483563"/>
            <a:ext cx="236823" cy="2134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4" name="Rectangle 3"/>
          <p:cNvSpPr/>
          <p:nvPr/>
        </p:nvSpPr>
        <p:spPr>
          <a:xfrm>
            <a:off x="4808823" y="2835298"/>
            <a:ext cx="1763016" cy="703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hari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4935" y="2782671"/>
            <a:ext cx="1598556" cy="755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jam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5999517" y="2249819"/>
            <a:ext cx="1813347" cy="447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142" y="1742312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24</a:t>
            </a:r>
          </a:p>
        </p:txBody>
      </p:sp>
      <p:sp>
        <p:nvSpPr>
          <p:cNvPr id="12" name="Curved Up Arrow 11"/>
          <p:cNvSpPr/>
          <p:nvPr/>
        </p:nvSpPr>
        <p:spPr>
          <a:xfrm flipH="1">
            <a:off x="5976530" y="3666748"/>
            <a:ext cx="1859319" cy="4704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3142" y="4268810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24</a:t>
            </a:r>
          </a:p>
        </p:txBody>
      </p:sp>
      <p:sp>
        <p:nvSpPr>
          <p:cNvPr id="13" name="Division 12"/>
          <p:cNvSpPr/>
          <p:nvPr/>
        </p:nvSpPr>
        <p:spPr>
          <a:xfrm>
            <a:off x="6525790" y="4344510"/>
            <a:ext cx="285643" cy="24898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Multiply 13"/>
          <p:cNvSpPr/>
          <p:nvPr/>
        </p:nvSpPr>
        <p:spPr>
          <a:xfrm>
            <a:off x="6545525" y="1759105"/>
            <a:ext cx="267811" cy="274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44"/>
          <p:cNvGrpSpPr/>
          <p:nvPr/>
        </p:nvGrpSpPr>
        <p:grpSpPr>
          <a:xfrm rot="2700000" flipH="1">
            <a:off x="4303232" y="1908650"/>
            <a:ext cx="536819" cy="536819"/>
            <a:chOff x="419475" y="2272029"/>
            <a:chExt cx="623400" cy="623400"/>
          </a:xfrm>
        </p:grpSpPr>
        <p:sp>
          <p:nvSpPr>
            <p:cNvPr id="1412" name="Google Shape;1412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44"/>
          <p:cNvGrpSpPr/>
          <p:nvPr/>
        </p:nvGrpSpPr>
        <p:grpSpPr>
          <a:xfrm rot="8100000">
            <a:off x="7164866" y="459336"/>
            <a:ext cx="536819" cy="536819"/>
            <a:chOff x="419475" y="2272029"/>
            <a:chExt cx="623400" cy="623400"/>
          </a:xfrm>
        </p:grpSpPr>
        <p:sp>
          <p:nvSpPr>
            <p:cNvPr id="1418" name="Google Shape;1418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P</a:t>
            </a:r>
            <a:r>
              <a:rPr lang="en" dirty="0"/>
              <a:t>ertukaran </a:t>
            </a:r>
            <a:r>
              <a:rPr lang="en-MY" dirty="0"/>
              <a:t>H</a:t>
            </a:r>
            <a:r>
              <a:rPr lang="en" dirty="0"/>
              <a:t>ari kepada </a:t>
            </a:r>
            <a:r>
              <a:rPr lang="en-MY" dirty="0"/>
              <a:t>J</a:t>
            </a:r>
            <a:r>
              <a:rPr lang="en" dirty="0"/>
              <a:t>am</a:t>
            </a:r>
            <a:endParaRPr dirty="0"/>
          </a:p>
        </p:txBody>
      </p:sp>
      <p:sp>
        <p:nvSpPr>
          <p:cNvPr id="1423" name="Google Shape;1423;p44"/>
          <p:cNvSpPr txBox="1"/>
          <p:nvPr/>
        </p:nvSpPr>
        <p:spPr>
          <a:xfrm>
            <a:off x="1109954" y="1353564"/>
            <a:ext cx="4055041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68 jam = 2 hari 20 jam</a:t>
            </a:r>
            <a:endParaRPr sz="24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24" name="Google Shape;1424;p44"/>
          <p:cNvSpPr txBox="1"/>
          <p:nvPr/>
        </p:nvSpPr>
        <p:spPr>
          <a:xfrm>
            <a:off x="432804" y="1928871"/>
            <a:ext cx="367255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latin typeface="KoHo Medium"/>
              <a:ea typeface="KoHo Medium"/>
              <a:cs typeface="KoHo Medium"/>
              <a:sym typeface="KoHo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8823" y="2835298"/>
            <a:ext cx="1763016" cy="703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hari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4935" y="2782671"/>
            <a:ext cx="1598556" cy="755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jam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5999517" y="2249819"/>
            <a:ext cx="1813347" cy="447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142" y="1742312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24</a:t>
            </a:r>
          </a:p>
        </p:txBody>
      </p:sp>
      <p:sp>
        <p:nvSpPr>
          <p:cNvPr id="12" name="Curved Up Arrow 11"/>
          <p:cNvSpPr/>
          <p:nvPr/>
        </p:nvSpPr>
        <p:spPr>
          <a:xfrm flipH="1">
            <a:off x="5976530" y="3666748"/>
            <a:ext cx="1859319" cy="4704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3142" y="4268810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24</a:t>
            </a:r>
          </a:p>
        </p:txBody>
      </p:sp>
      <p:sp>
        <p:nvSpPr>
          <p:cNvPr id="13" name="Division 12"/>
          <p:cNvSpPr/>
          <p:nvPr/>
        </p:nvSpPr>
        <p:spPr>
          <a:xfrm>
            <a:off x="6525790" y="4344510"/>
            <a:ext cx="285643" cy="24898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Multiply 13"/>
          <p:cNvSpPr/>
          <p:nvPr/>
        </p:nvSpPr>
        <p:spPr>
          <a:xfrm>
            <a:off x="6545525" y="1759105"/>
            <a:ext cx="267811" cy="274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" name="Straight Connector 6"/>
          <p:cNvCxnSpPr/>
          <p:nvPr/>
        </p:nvCxnSpPr>
        <p:spPr>
          <a:xfrm>
            <a:off x="1598555" y="2631367"/>
            <a:ext cx="1249900" cy="6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 rot="21413808">
            <a:off x="1374889" y="2640062"/>
            <a:ext cx="331051" cy="363155"/>
          </a:xfrm>
          <a:custGeom>
            <a:avLst/>
            <a:gdLst>
              <a:gd name="connsiteX0" fmla="*/ 223667 w 331051"/>
              <a:gd name="connsiteY0" fmla="*/ 0 h 363155"/>
              <a:gd name="connsiteX1" fmla="*/ 328921 w 331051"/>
              <a:gd name="connsiteY1" fmla="*/ 309186 h 363155"/>
              <a:gd name="connsiteX2" fmla="*/ 138147 w 331051"/>
              <a:gd name="connsiteY2" fmla="*/ 361813 h 363155"/>
              <a:gd name="connsiteX3" fmla="*/ 0 w 331051"/>
              <a:gd name="connsiteY3" fmla="*/ 348656 h 363155"/>
              <a:gd name="connsiteX4" fmla="*/ 0 w 331051"/>
              <a:gd name="connsiteY4" fmla="*/ 348656 h 36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51" h="363155">
                <a:moveTo>
                  <a:pt x="223667" y="0"/>
                </a:moveTo>
                <a:cubicBezTo>
                  <a:pt x="283420" y="124442"/>
                  <a:pt x="343174" y="248884"/>
                  <a:pt x="328921" y="309186"/>
                </a:cubicBezTo>
                <a:cubicBezTo>
                  <a:pt x="314668" y="369488"/>
                  <a:pt x="192967" y="355235"/>
                  <a:pt x="138147" y="361813"/>
                </a:cubicBezTo>
                <a:cubicBezTo>
                  <a:pt x="83327" y="368391"/>
                  <a:pt x="0" y="348656"/>
                  <a:pt x="0" y="348656"/>
                </a:cubicBezTo>
                <a:lnTo>
                  <a:pt x="0" y="3486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TextBox 14"/>
          <p:cNvSpPr txBox="1"/>
          <p:nvPr/>
        </p:nvSpPr>
        <p:spPr>
          <a:xfrm>
            <a:off x="1796469" y="2664360"/>
            <a:ext cx="113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6     8 jam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1405" y="2681409"/>
            <a:ext cx="47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9424" y="2339681"/>
            <a:ext cx="109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      2 hari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6469" y="2891723"/>
            <a:ext cx="113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4     8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22042" y="3154502"/>
            <a:ext cx="1126413" cy="1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inus 20"/>
          <p:cNvSpPr/>
          <p:nvPr/>
        </p:nvSpPr>
        <p:spPr>
          <a:xfrm>
            <a:off x="1722042" y="2903053"/>
            <a:ext cx="163899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3" name="TextBox 22"/>
          <p:cNvSpPr txBox="1"/>
          <p:nvPr/>
        </p:nvSpPr>
        <p:spPr>
          <a:xfrm>
            <a:off x="1796469" y="3242625"/>
            <a:ext cx="126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2     0 jam</a:t>
            </a:r>
          </a:p>
        </p:txBody>
      </p:sp>
    </p:spTree>
    <p:extLst>
      <p:ext uri="{BB962C8B-B14F-4D97-AF65-F5344CB8AC3E}">
        <p14:creationId xmlns:p14="http://schemas.microsoft.com/office/powerpoint/2010/main" val="138725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44"/>
          <p:cNvGrpSpPr/>
          <p:nvPr/>
        </p:nvGrpSpPr>
        <p:grpSpPr>
          <a:xfrm rot="2700000" flipH="1">
            <a:off x="4303232" y="1908650"/>
            <a:ext cx="536819" cy="536819"/>
            <a:chOff x="419475" y="2272029"/>
            <a:chExt cx="623400" cy="623400"/>
          </a:xfrm>
        </p:grpSpPr>
        <p:sp>
          <p:nvSpPr>
            <p:cNvPr id="1412" name="Google Shape;1412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44"/>
          <p:cNvGrpSpPr/>
          <p:nvPr/>
        </p:nvGrpSpPr>
        <p:grpSpPr>
          <a:xfrm rot="8100000">
            <a:off x="7164866" y="459336"/>
            <a:ext cx="536819" cy="536819"/>
            <a:chOff x="419475" y="2272029"/>
            <a:chExt cx="623400" cy="623400"/>
          </a:xfrm>
        </p:grpSpPr>
        <p:sp>
          <p:nvSpPr>
            <p:cNvPr id="1418" name="Google Shape;1418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P</a:t>
            </a:r>
            <a:r>
              <a:rPr lang="en" dirty="0"/>
              <a:t>ertukaran </a:t>
            </a:r>
            <a:r>
              <a:rPr lang="en-MY" dirty="0"/>
              <a:t>M</a:t>
            </a:r>
            <a:r>
              <a:rPr lang="en" dirty="0"/>
              <a:t>inggu kepada </a:t>
            </a:r>
            <a:r>
              <a:rPr lang="en-MY" dirty="0"/>
              <a:t>H</a:t>
            </a:r>
            <a:r>
              <a:rPr lang="en" dirty="0"/>
              <a:t>ari</a:t>
            </a:r>
            <a:endParaRPr dirty="0"/>
          </a:p>
        </p:txBody>
      </p:sp>
      <p:sp>
        <p:nvSpPr>
          <p:cNvPr id="1423" name="Google Shape;1423;p44"/>
          <p:cNvSpPr txBox="1"/>
          <p:nvPr/>
        </p:nvSpPr>
        <p:spPr>
          <a:xfrm>
            <a:off x="1109954" y="1353564"/>
            <a:ext cx="4055041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11 minggu = 77 hari</a:t>
            </a:r>
            <a:endParaRPr sz="24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24" name="Google Shape;1424;p44"/>
          <p:cNvSpPr txBox="1"/>
          <p:nvPr/>
        </p:nvSpPr>
        <p:spPr>
          <a:xfrm>
            <a:off x="432804" y="1928871"/>
            <a:ext cx="367255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11 minggu = 11 x 7 hari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= 77 hari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latin typeface="KoHo Medium"/>
              <a:ea typeface="KoHo Medium"/>
              <a:cs typeface="KoHo Medium"/>
              <a:sym typeface="KoHo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8823" y="2835298"/>
            <a:ext cx="1763016" cy="703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minggu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4935" y="2782671"/>
            <a:ext cx="1598556" cy="755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hari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5999517" y="2249819"/>
            <a:ext cx="1813347" cy="447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142" y="1742312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7</a:t>
            </a:r>
          </a:p>
        </p:txBody>
      </p:sp>
      <p:sp>
        <p:nvSpPr>
          <p:cNvPr id="12" name="Curved Up Arrow 11"/>
          <p:cNvSpPr/>
          <p:nvPr/>
        </p:nvSpPr>
        <p:spPr>
          <a:xfrm flipH="1">
            <a:off x="5976530" y="3666748"/>
            <a:ext cx="1859319" cy="4704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3142" y="4268810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7</a:t>
            </a:r>
          </a:p>
        </p:txBody>
      </p:sp>
      <p:sp>
        <p:nvSpPr>
          <p:cNvPr id="13" name="Division 12"/>
          <p:cNvSpPr/>
          <p:nvPr/>
        </p:nvSpPr>
        <p:spPr>
          <a:xfrm>
            <a:off x="6525790" y="4344510"/>
            <a:ext cx="285643" cy="24898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Multiply 13"/>
          <p:cNvSpPr/>
          <p:nvPr/>
        </p:nvSpPr>
        <p:spPr>
          <a:xfrm>
            <a:off x="6545525" y="1759105"/>
            <a:ext cx="267811" cy="274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0706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44"/>
          <p:cNvGrpSpPr/>
          <p:nvPr/>
        </p:nvGrpSpPr>
        <p:grpSpPr>
          <a:xfrm rot="2700000" flipH="1">
            <a:off x="4303232" y="1908650"/>
            <a:ext cx="536819" cy="536819"/>
            <a:chOff x="419475" y="2272029"/>
            <a:chExt cx="623400" cy="623400"/>
          </a:xfrm>
        </p:grpSpPr>
        <p:sp>
          <p:nvSpPr>
            <p:cNvPr id="1412" name="Google Shape;1412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44"/>
          <p:cNvGrpSpPr/>
          <p:nvPr/>
        </p:nvGrpSpPr>
        <p:grpSpPr>
          <a:xfrm rot="8100000">
            <a:off x="7164866" y="459336"/>
            <a:ext cx="536819" cy="536819"/>
            <a:chOff x="419475" y="2272029"/>
            <a:chExt cx="623400" cy="623400"/>
          </a:xfrm>
        </p:grpSpPr>
        <p:sp>
          <p:nvSpPr>
            <p:cNvPr id="1418" name="Google Shape;1418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P</a:t>
            </a:r>
            <a:r>
              <a:rPr lang="en" dirty="0"/>
              <a:t>ertukaran </a:t>
            </a:r>
            <a:r>
              <a:rPr lang="en-MY" dirty="0"/>
              <a:t>H</a:t>
            </a:r>
            <a:r>
              <a:rPr lang="en" dirty="0"/>
              <a:t>ari kepada </a:t>
            </a:r>
            <a:r>
              <a:rPr lang="en-MY" dirty="0"/>
              <a:t>M</a:t>
            </a:r>
            <a:r>
              <a:rPr lang="en" dirty="0"/>
              <a:t>inggu</a:t>
            </a:r>
            <a:endParaRPr dirty="0"/>
          </a:p>
        </p:txBody>
      </p:sp>
      <p:sp>
        <p:nvSpPr>
          <p:cNvPr id="1423" name="Google Shape;1423;p44"/>
          <p:cNvSpPr txBox="1"/>
          <p:nvPr/>
        </p:nvSpPr>
        <p:spPr>
          <a:xfrm>
            <a:off x="1109954" y="1353564"/>
            <a:ext cx="4055041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37 hari = 5 minggu 2 hari</a:t>
            </a:r>
            <a:endParaRPr sz="24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24" name="Google Shape;1424;p44"/>
          <p:cNvSpPr txBox="1"/>
          <p:nvPr/>
        </p:nvSpPr>
        <p:spPr>
          <a:xfrm>
            <a:off x="432804" y="1928871"/>
            <a:ext cx="367255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latin typeface="KoHo Medium"/>
              <a:ea typeface="KoHo Medium"/>
              <a:cs typeface="KoHo Medium"/>
              <a:sym typeface="KoHo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8823" y="2835298"/>
            <a:ext cx="1763016" cy="703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minggu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4935" y="2782671"/>
            <a:ext cx="1598556" cy="755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hari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5999517" y="2249819"/>
            <a:ext cx="1813347" cy="447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142" y="1742312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7</a:t>
            </a:r>
          </a:p>
        </p:txBody>
      </p:sp>
      <p:sp>
        <p:nvSpPr>
          <p:cNvPr id="12" name="Curved Up Arrow 11"/>
          <p:cNvSpPr/>
          <p:nvPr/>
        </p:nvSpPr>
        <p:spPr>
          <a:xfrm flipH="1">
            <a:off x="5976530" y="3666748"/>
            <a:ext cx="1859319" cy="4704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3142" y="4268810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7</a:t>
            </a:r>
          </a:p>
        </p:txBody>
      </p:sp>
      <p:sp>
        <p:nvSpPr>
          <p:cNvPr id="13" name="Division 12"/>
          <p:cNvSpPr/>
          <p:nvPr/>
        </p:nvSpPr>
        <p:spPr>
          <a:xfrm>
            <a:off x="6525790" y="4344510"/>
            <a:ext cx="285643" cy="24898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Multiply 13"/>
          <p:cNvSpPr/>
          <p:nvPr/>
        </p:nvSpPr>
        <p:spPr>
          <a:xfrm>
            <a:off x="6545525" y="1759105"/>
            <a:ext cx="267811" cy="274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" name="Straight Connector 6"/>
          <p:cNvCxnSpPr/>
          <p:nvPr/>
        </p:nvCxnSpPr>
        <p:spPr>
          <a:xfrm>
            <a:off x="1598555" y="2631367"/>
            <a:ext cx="1249900" cy="6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 rot="21413808">
            <a:off x="1374889" y="2640062"/>
            <a:ext cx="331051" cy="363155"/>
          </a:xfrm>
          <a:custGeom>
            <a:avLst/>
            <a:gdLst>
              <a:gd name="connsiteX0" fmla="*/ 223667 w 331051"/>
              <a:gd name="connsiteY0" fmla="*/ 0 h 363155"/>
              <a:gd name="connsiteX1" fmla="*/ 328921 w 331051"/>
              <a:gd name="connsiteY1" fmla="*/ 309186 h 363155"/>
              <a:gd name="connsiteX2" fmla="*/ 138147 w 331051"/>
              <a:gd name="connsiteY2" fmla="*/ 361813 h 363155"/>
              <a:gd name="connsiteX3" fmla="*/ 0 w 331051"/>
              <a:gd name="connsiteY3" fmla="*/ 348656 h 363155"/>
              <a:gd name="connsiteX4" fmla="*/ 0 w 331051"/>
              <a:gd name="connsiteY4" fmla="*/ 348656 h 36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51" h="363155">
                <a:moveTo>
                  <a:pt x="223667" y="0"/>
                </a:moveTo>
                <a:cubicBezTo>
                  <a:pt x="283420" y="124442"/>
                  <a:pt x="343174" y="248884"/>
                  <a:pt x="328921" y="309186"/>
                </a:cubicBezTo>
                <a:cubicBezTo>
                  <a:pt x="314668" y="369488"/>
                  <a:pt x="192967" y="355235"/>
                  <a:pt x="138147" y="361813"/>
                </a:cubicBezTo>
                <a:cubicBezTo>
                  <a:pt x="83327" y="368391"/>
                  <a:pt x="0" y="348656"/>
                  <a:pt x="0" y="348656"/>
                </a:cubicBezTo>
                <a:lnTo>
                  <a:pt x="0" y="3486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TextBox 14"/>
          <p:cNvSpPr txBox="1"/>
          <p:nvPr/>
        </p:nvSpPr>
        <p:spPr>
          <a:xfrm>
            <a:off x="1796469" y="2664360"/>
            <a:ext cx="113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     7 hari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1405" y="2681409"/>
            <a:ext cx="47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9424" y="2339681"/>
            <a:ext cx="109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      2 hari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6469" y="2891723"/>
            <a:ext cx="113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3     5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22042" y="3154502"/>
            <a:ext cx="1126413" cy="1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inus 20"/>
          <p:cNvSpPr/>
          <p:nvPr/>
        </p:nvSpPr>
        <p:spPr>
          <a:xfrm>
            <a:off x="1722042" y="2903053"/>
            <a:ext cx="163899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3" name="TextBox 22"/>
          <p:cNvSpPr txBox="1"/>
          <p:nvPr/>
        </p:nvSpPr>
        <p:spPr>
          <a:xfrm>
            <a:off x="1796469" y="3242625"/>
            <a:ext cx="126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    2 hari</a:t>
            </a:r>
          </a:p>
        </p:txBody>
      </p:sp>
    </p:spTree>
    <p:extLst>
      <p:ext uri="{BB962C8B-B14F-4D97-AF65-F5344CB8AC3E}">
        <p14:creationId xmlns:p14="http://schemas.microsoft.com/office/powerpoint/2010/main" val="136212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44"/>
          <p:cNvGrpSpPr/>
          <p:nvPr/>
        </p:nvGrpSpPr>
        <p:grpSpPr>
          <a:xfrm rot="2700000" flipH="1">
            <a:off x="4303232" y="1908650"/>
            <a:ext cx="536819" cy="536819"/>
            <a:chOff x="419475" y="2272029"/>
            <a:chExt cx="623400" cy="623400"/>
          </a:xfrm>
        </p:grpSpPr>
        <p:sp>
          <p:nvSpPr>
            <p:cNvPr id="1412" name="Google Shape;1412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44"/>
          <p:cNvGrpSpPr/>
          <p:nvPr/>
        </p:nvGrpSpPr>
        <p:grpSpPr>
          <a:xfrm rot="8100000">
            <a:off x="7164866" y="459336"/>
            <a:ext cx="536819" cy="536819"/>
            <a:chOff x="419475" y="2272029"/>
            <a:chExt cx="623400" cy="623400"/>
          </a:xfrm>
        </p:grpSpPr>
        <p:sp>
          <p:nvSpPr>
            <p:cNvPr id="1418" name="Google Shape;1418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P</a:t>
            </a:r>
            <a:r>
              <a:rPr lang="en" dirty="0"/>
              <a:t>ertukaran </a:t>
            </a:r>
            <a:r>
              <a:rPr lang="en-MY" dirty="0"/>
              <a:t>T</a:t>
            </a:r>
            <a:r>
              <a:rPr lang="en" dirty="0"/>
              <a:t>ahun kepada </a:t>
            </a:r>
            <a:r>
              <a:rPr lang="en-MY" dirty="0"/>
              <a:t>B</a:t>
            </a:r>
            <a:r>
              <a:rPr lang="en" dirty="0"/>
              <a:t>ulan</a:t>
            </a:r>
            <a:endParaRPr dirty="0"/>
          </a:p>
        </p:txBody>
      </p:sp>
      <p:sp>
        <p:nvSpPr>
          <p:cNvPr id="1423" name="Google Shape;1423;p44"/>
          <p:cNvSpPr txBox="1"/>
          <p:nvPr/>
        </p:nvSpPr>
        <p:spPr>
          <a:xfrm>
            <a:off x="1109954" y="1353564"/>
            <a:ext cx="4055041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7 tahun = 7 x 12 bulan</a:t>
            </a:r>
            <a:endParaRPr sz="24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24" name="Google Shape;1424;p44"/>
          <p:cNvSpPr txBox="1"/>
          <p:nvPr/>
        </p:nvSpPr>
        <p:spPr>
          <a:xfrm>
            <a:off x="432804" y="1928871"/>
            <a:ext cx="367255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= 84 bulan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latin typeface="KoHo Medium"/>
              <a:ea typeface="KoHo Medium"/>
              <a:cs typeface="KoHo Medium"/>
              <a:sym typeface="KoHo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8823" y="2835298"/>
            <a:ext cx="1763016" cy="703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tahun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4935" y="2782671"/>
            <a:ext cx="1598556" cy="755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bulan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5999517" y="2249819"/>
            <a:ext cx="1813347" cy="447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142" y="1742312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12</a:t>
            </a:r>
          </a:p>
        </p:txBody>
      </p:sp>
      <p:sp>
        <p:nvSpPr>
          <p:cNvPr id="12" name="Curved Up Arrow 11"/>
          <p:cNvSpPr/>
          <p:nvPr/>
        </p:nvSpPr>
        <p:spPr>
          <a:xfrm flipH="1">
            <a:off x="5976530" y="3666748"/>
            <a:ext cx="1859319" cy="4704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3142" y="4268810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12</a:t>
            </a:r>
          </a:p>
        </p:txBody>
      </p:sp>
      <p:sp>
        <p:nvSpPr>
          <p:cNvPr id="13" name="Division 12"/>
          <p:cNvSpPr/>
          <p:nvPr/>
        </p:nvSpPr>
        <p:spPr>
          <a:xfrm>
            <a:off x="6525790" y="4344510"/>
            <a:ext cx="285643" cy="24898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Multiply 13"/>
          <p:cNvSpPr/>
          <p:nvPr/>
        </p:nvSpPr>
        <p:spPr>
          <a:xfrm>
            <a:off x="6545525" y="1759105"/>
            <a:ext cx="267811" cy="274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41667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44"/>
          <p:cNvGrpSpPr/>
          <p:nvPr/>
        </p:nvGrpSpPr>
        <p:grpSpPr>
          <a:xfrm rot="2700000" flipH="1">
            <a:off x="4303232" y="1908650"/>
            <a:ext cx="536819" cy="536819"/>
            <a:chOff x="419475" y="2272029"/>
            <a:chExt cx="623400" cy="623400"/>
          </a:xfrm>
        </p:grpSpPr>
        <p:sp>
          <p:nvSpPr>
            <p:cNvPr id="1412" name="Google Shape;1412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44"/>
          <p:cNvGrpSpPr/>
          <p:nvPr/>
        </p:nvGrpSpPr>
        <p:grpSpPr>
          <a:xfrm rot="8100000">
            <a:off x="7164866" y="459336"/>
            <a:ext cx="536819" cy="536819"/>
            <a:chOff x="419475" y="2272029"/>
            <a:chExt cx="623400" cy="623400"/>
          </a:xfrm>
        </p:grpSpPr>
        <p:sp>
          <p:nvSpPr>
            <p:cNvPr id="1418" name="Google Shape;1418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P</a:t>
            </a:r>
            <a:r>
              <a:rPr lang="en" dirty="0"/>
              <a:t>ertukaran </a:t>
            </a:r>
            <a:r>
              <a:rPr lang="en-MY" dirty="0"/>
              <a:t>T</a:t>
            </a:r>
            <a:r>
              <a:rPr lang="en" dirty="0"/>
              <a:t>ahun kepada </a:t>
            </a:r>
            <a:r>
              <a:rPr lang="en-MY" dirty="0"/>
              <a:t>B</a:t>
            </a:r>
            <a:r>
              <a:rPr lang="en" dirty="0"/>
              <a:t>ulan</a:t>
            </a:r>
            <a:endParaRPr dirty="0"/>
          </a:p>
        </p:txBody>
      </p:sp>
      <p:sp>
        <p:nvSpPr>
          <p:cNvPr id="1423" name="Google Shape;1423;p44"/>
          <p:cNvSpPr txBox="1"/>
          <p:nvPr/>
        </p:nvSpPr>
        <p:spPr>
          <a:xfrm>
            <a:off x="1109954" y="1353564"/>
            <a:ext cx="4055041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65 bulan = 5 tahun 5 bulan</a:t>
            </a:r>
            <a:endParaRPr sz="24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24" name="Google Shape;1424;p44"/>
          <p:cNvSpPr txBox="1"/>
          <p:nvPr/>
        </p:nvSpPr>
        <p:spPr>
          <a:xfrm>
            <a:off x="432804" y="1928871"/>
            <a:ext cx="367255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latin typeface="KoHo Medium"/>
              <a:ea typeface="KoHo Medium"/>
              <a:cs typeface="KoHo Medium"/>
              <a:sym typeface="KoHo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8823" y="2835298"/>
            <a:ext cx="1763016" cy="703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tahun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4935" y="2782671"/>
            <a:ext cx="1598556" cy="755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bulan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5999517" y="2249819"/>
            <a:ext cx="1813347" cy="447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142" y="1742312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12</a:t>
            </a:r>
          </a:p>
        </p:txBody>
      </p:sp>
      <p:sp>
        <p:nvSpPr>
          <p:cNvPr id="12" name="Curved Up Arrow 11"/>
          <p:cNvSpPr/>
          <p:nvPr/>
        </p:nvSpPr>
        <p:spPr>
          <a:xfrm flipH="1">
            <a:off x="5976530" y="3666748"/>
            <a:ext cx="1859319" cy="4704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3142" y="4268810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12</a:t>
            </a:r>
          </a:p>
        </p:txBody>
      </p:sp>
      <p:sp>
        <p:nvSpPr>
          <p:cNvPr id="13" name="Division 12"/>
          <p:cNvSpPr/>
          <p:nvPr/>
        </p:nvSpPr>
        <p:spPr>
          <a:xfrm>
            <a:off x="6525790" y="4344510"/>
            <a:ext cx="285643" cy="24898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Multiply 13"/>
          <p:cNvSpPr/>
          <p:nvPr/>
        </p:nvSpPr>
        <p:spPr>
          <a:xfrm>
            <a:off x="6545525" y="1759105"/>
            <a:ext cx="267811" cy="274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" name="Straight Connector 6"/>
          <p:cNvCxnSpPr/>
          <p:nvPr/>
        </p:nvCxnSpPr>
        <p:spPr>
          <a:xfrm>
            <a:off x="1598555" y="2631367"/>
            <a:ext cx="1249900" cy="6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 rot="21413808">
            <a:off x="1374889" y="2640062"/>
            <a:ext cx="331051" cy="363155"/>
          </a:xfrm>
          <a:custGeom>
            <a:avLst/>
            <a:gdLst>
              <a:gd name="connsiteX0" fmla="*/ 223667 w 331051"/>
              <a:gd name="connsiteY0" fmla="*/ 0 h 363155"/>
              <a:gd name="connsiteX1" fmla="*/ 328921 w 331051"/>
              <a:gd name="connsiteY1" fmla="*/ 309186 h 363155"/>
              <a:gd name="connsiteX2" fmla="*/ 138147 w 331051"/>
              <a:gd name="connsiteY2" fmla="*/ 361813 h 363155"/>
              <a:gd name="connsiteX3" fmla="*/ 0 w 331051"/>
              <a:gd name="connsiteY3" fmla="*/ 348656 h 363155"/>
              <a:gd name="connsiteX4" fmla="*/ 0 w 331051"/>
              <a:gd name="connsiteY4" fmla="*/ 348656 h 36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51" h="363155">
                <a:moveTo>
                  <a:pt x="223667" y="0"/>
                </a:moveTo>
                <a:cubicBezTo>
                  <a:pt x="283420" y="124442"/>
                  <a:pt x="343174" y="248884"/>
                  <a:pt x="328921" y="309186"/>
                </a:cubicBezTo>
                <a:cubicBezTo>
                  <a:pt x="314668" y="369488"/>
                  <a:pt x="192967" y="355235"/>
                  <a:pt x="138147" y="361813"/>
                </a:cubicBezTo>
                <a:cubicBezTo>
                  <a:pt x="83327" y="368391"/>
                  <a:pt x="0" y="348656"/>
                  <a:pt x="0" y="348656"/>
                </a:cubicBezTo>
                <a:lnTo>
                  <a:pt x="0" y="3486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TextBox 14"/>
          <p:cNvSpPr txBox="1"/>
          <p:nvPr/>
        </p:nvSpPr>
        <p:spPr>
          <a:xfrm>
            <a:off x="1796469" y="2664360"/>
            <a:ext cx="113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6     5 bulan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1405" y="2681409"/>
            <a:ext cx="47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9424" y="2339681"/>
            <a:ext cx="138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      5 tahun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6469" y="2891723"/>
            <a:ext cx="113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6     0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22042" y="3154502"/>
            <a:ext cx="1126413" cy="1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inus 20"/>
          <p:cNvSpPr/>
          <p:nvPr/>
        </p:nvSpPr>
        <p:spPr>
          <a:xfrm>
            <a:off x="1722042" y="2903053"/>
            <a:ext cx="163899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3" name="TextBox 22"/>
          <p:cNvSpPr txBox="1"/>
          <p:nvPr/>
        </p:nvSpPr>
        <p:spPr>
          <a:xfrm>
            <a:off x="1796469" y="3242625"/>
            <a:ext cx="126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    5 bulan</a:t>
            </a:r>
          </a:p>
        </p:txBody>
      </p:sp>
    </p:spTree>
    <p:extLst>
      <p:ext uri="{BB962C8B-B14F-4D97-AF65-F5344CB8AC3E}">
        <p14:creationId xmlns:p14="http://schemas.microsoft.com/office/powerpoint/2010/main" val="219911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44"/>
          <p:cNvGrpSpPr/>
          <p:nvPr/>
        </p:nvGrpSpPr>
        <p:grpSpPr>
          <a:xfrm rot="2700000" flipH="1">
            <a:off x="4303232" y="1908650"/>
            <a:ext cx="536819" cy="536819"/>
            <a:chOff x="419475" y="2272029"/>
            <a:chExt cx="623400" cy="623400"/>
          </a:xfrm>
        </p:grpSpPr>
        <p:sp>
          <p:nvSpPr>
            <p:cNvPr id="1412" name="Google Shape;1412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44"/>
          <p:cNvGrpSpPr/>
          <p:nvPr/>
        </p:nvGrpSpPr>
        <p:grpSpPr>
          <a:xfrm rot="8100000">
            <a:off x="7164866" y="459336"/>
            <a:ext cx="536819" cy="536819"/>
            <a:chOff x="419475" y="2272029"/>
            <a:chExt cx="623400" cy="623400"/>
          </a:xfrm>
        </p:grpSpPr>
        <p:sp>
          <p:nvSpPr>
            <p:cNvPr id="1418" name="Google Shape;1418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P</a:t>
            </a:r>
            <a:r>
              <a:rPr lang="en" dirty="0"/>
              <a:t>ertukaran </a:t>
            </a:r>
            <a:r>
              <a:rPr lang="en-MY" dirty="0"/>
              <a:t>T</a:t>
            </a:r>
            <a:r>
              <a:rPr lang="en" dirty="0"/>
              <a:t>ahun kepada </a:t>
            </a:r>
            <a:r>
              <a:rPr lang="en-MY" dirty="0"/>
              <a:t>D</a:t>
            </a:r>
            <a:r>
              <a:rPr lang="en" dirty="0"/>
              <a:t>ekad</a:t>
            </a:r>
            <a:endParaRPr dirty="0"/>
          </a:p>
        </p:txBody>
      </p:sp>
      <p:sp>
        <p:nvSpPr>
          <p:cNvPr id="1423" name="Google Shape;1423;p44"/>
          <p:cNvSpPr txBox="1"/>
          <p:nvPr/>
        </p:nvSpPr>
        <p:spPr>
          <a:xfrm>
            <a:off x="1109954" y="1353564"/>
            <a:ext cx="4055041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57 tahun = 5 dekad 7 tahun</a:t>
            </a:r>
            <a:endParaRPr sz="24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24" name="Google Shape;1424;p44"/>
          <p:cNvSpPr txBox="1"/>
          <p:nvPr/>
        </p:nvSpPr>
        <p:spPr>
          <a:xfrm>
            <a:off x="432804" y="1928871"/>
            <a:ext cx="367255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latin typeface="KoHo Medium"/>
              <a:ea typeface="KoHo Medium"/>
              <a:cs typeface="KoHo Medium"/>
              <a:sym typeface="KoHo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8823" y="2835298"/>
            <a:ext cx="1763016" cy="703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dekad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4935" y="2782671"/>
            <a:ext cx="1598556" cy="755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tahun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5999517" y="2249819"/>
            <a:ext cx="1813347" cy="447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142" y="1742312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10</a:t>
            </a:r>
          </a:p>
        </p:txBody>
      </p:sp>
      <p:sp>
        <p:nvSpPr>
          <p:cNvPr id="12" name="Curved Up Arrow 11"/>
          <p:cNvSpPr/>
          <p:nvPr/>
        </p:nvSpPr>
        <p:spPr>
          <a:xfrm flipH="1">
            <a:off x="5976530" y="3666748"/>
            <a:ext cx="1859319" cy="4704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3142" y="4268810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10</a:t>
            </a:r>
          </a:p>
        </p:txBody>
      </p:sp>
      <p:sp>
        <p:nvSpPr>
          <p:cNvPr id="13" name="Division 12"/>
          <p:cNvSpPr/>
          <p:nvPr/>
        </p:nvSpPr>
        <p:spPr>
          <a:xfrm>
            <a:off x="6525790" y="4344510"/>
            <a:ext cx="285643" cy="24898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Multiply 13"/>
          <p:cNvSpPr/>
          <p:nvPr/>
        </p:nvSpPr>
        <p:spPr>
          <a:xfrm>
            <a:off x="6545525" y="1759105"/>
            <a:ext cx="267811" cy="274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" name="Straight Connector 6"/>
          <p:cNvCxnSpPr/>
          <p:nvPr/>
        </p:nvCxnSpPr>
        <p:spPr>
          <a:xfrm>
            <a:off x="1598555" y="2631367"/>
            <a:ext cx="1249900" cy="6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 rot="21413808">
            <a:off x="1374889" y="2640062"/>
            <a:ext cx="331051" cy="363155"/>
          </a:xfrm>
          <a:custGeom>
            <a:avLst/>
            <a:gdLst>
              <a:gd name="connsiteX0" fmla="*/ 223667 w 331051"/>
              <a:gd name="connsiteY0" fmla="*/ 0 h 363155"/>
              <a:gd name="connsiteX1" fmla="*/ 328921 w 331051"/>
              <a:gd name="connsiteY1" fmla="*/ 309186 h 363155"/>
              <a:gd name="connsiteX2" fmla="*/ 138147 w 331051"/>
              <a:gd name="connsiteY2" fmla="*/ 361813 h 363155"/>
              <a:gd name="connsiteX3" fmla="*/ 0 w 331051"/>
              <a:gd name="connsiteY3" fmla="*/ 348656 h 363155"/>
              <a:gd name="connsiteX4" fmla="*/ 0 w 331051"/>
              <a:gd name="connsiteY4" fmla="*/ 348656 h 36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51" h="363155">
                <a:moveTo>
                  <a:pt x="223667" y="0"/>
                </a:moveTo>
                <a:cubicBezTo>
                  <a:pt x="283420" y="124442"/>
                  <a:pt x="343174" y="248884"/>
                  <a:pt x="328921" y="309186"/>
                </a:cubicBezTo>
                <a:cubicBezTo>
                  <a:pt x="314668" y="369488"/>
                  <a:pt x="192967" y="355235"/>
                  <a:pt x="138147" y="361813"/>
                </a:cubicBezTo>
                <a:cubicBezTo>
                  <a:pt x="83327" y="368391"/>
                  <a:pt x="0" y="348656"/>
                  <a:pt x="0" y="348656"/>
                </a:cubicBezTo>
                <a:lnTo>
                  <a:pt x="0" y="3486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TextBox 14"/>
          <p:cNvSpPr txBox="1"/>
          <p:nvPr/>
        </p:nvSpPr>
        <p:spPr>
          <a:xfrm>
            <a:off x="1796469" y="2664360"/>
            <a:ext cx="132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5      7 tahun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1405" y="2681409"/>
            <a:ext cx="47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9424" y="2339681"/>
            <a:ext cx="138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      5 dekad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6469" y="2891723"/>
            <a:ext cx="113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5     0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22042" y="3154502"/>
            <a:ext cx="1126413" cy="1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inus 20"/>
          <p:cNvSpPr/>
          <p:nvPr/>
        </p:nvSpPr>
        <p:spPr>
          <a:xfrm>
            <a:off x="1722042" y="2903053"/>
            <a:ext cx="163899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3" name="TextBox 22"/>
          <p:cNvSpPr txBox="1"/>
          <p:nvPr/>
        </p:nvSpPr>
        <p:spPr>
          <a:xfrm>
            <a:off x="1885941" y="3210927"/>
            <a:ext cx="126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    7 tahun</a:t>
            </a:r>
          </a:p>
        </p:txBody>
      </p:sp>
    </p:spTree>
    <p:extLst>
      <p:ext uri="{BB962C8B-B14F-4D97-AF65-F5344CB8AC3E}">
        <p14:creationId xmlns:p14="http://schemas.microsoft.com/office/powerpoint/2010/main" val="428396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44"/>
          <p:cNvGrpSpPr/>
          <p:nvPr/>
        </p:nvGrpSpPr>
        <p:grpSpPr>
          <a:xfrm rot="2700000" flipH="1">
            <a:off x="4303232" y="1908650"/>
            <a:ext cx="536819" cy="536819"/>
            <a:chOff x="419475" y="2272029"/>
            <a:chExt cx="623400" cy="623400"/>
          </a:xfrm>
        </p:grpSpPr>
        <p:sp>
          <p:nvSpPr>
            <p:cNvPr id="1412" name="Google Shape;1412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44"/>
          <p:cNvGrpSpPr/>
          <p:nvPr/>
        </p:nvGrpSpPr>
        <p:grpSpPr>
          <a:xfrm rot="8100000">
            <a:off x="7164866" y="459336"/>
            <a:ext cx="536819" cy="536819"/>
            <a:chOff x="419475" y="2272029"/>
            <a:chExt cx="623400" cy="623400"/>
          </a:xfrm>
        </p:grpSpPr>
        <p:sp>
          <p:nvSpPr>
            <p:cNvPr id="1418" name="Google Shape;1418;p44"/>
            <p:cNvSpPr/>
            <p:nvPr/>
          </p:nvSpPr>
          <p:spPr>
            <a:xfrm>
              <a:off x="419475" y="2272029"/>
              <a:ext cx="623400" cy="6234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26030" y="2278584"/>
              <a:ext cx="610500" cy="61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P</a:t>
            </a:r>
            <a:r>
              <a:rPr lang="en" dirty="0"/>
              <a:t>ertukaran </a:t>
            </a:r>
            <a:r>
              <a:rPr lang="en-MY" dirty="0"/>
              <a:t>D</a:t>
            </a:r>
            <a:r>
              <a:rPr lang="en" dirty="0"/>
              <a:t>ekad kepada </a:t>
            </a:r>
            <a:r>
              <a:rPr lang="en-MY" dirty="0"/>
              <a:t>T</a:t>
            </a:r>
            <a:r>
              <a:rPr lang="en" dirty="0"/>
              <a:t>ahun</a:t>
            </a:r>
            <a:endParaRPr dirty="0"/>
          </a:p>
        </p:txBody>
      </p:sp>
      <p:sp>
        <p:nvSpPr>
          <p:cNvPr id="1423" name="Google Shape;1423;p44"/>
          <p:cNvSpPr txBox="1"/>
          <p:nvPr/>
        </p:nvSpPr>
        <p:spPr>
          <a:xfrm>
            <a:off x="1109954" y="1353564"/>
            <a:ext cx="4055041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9 abad 2 dekad = 920 tahun</a:t>
            </a:r>
            <a:endParaRPr sz="24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24" name="Google Shape;1424;p44"/>
          <p:cNvSpPr txBox="1"/>
          <p:nvPr/>
        </p:nvSpPr>
        <p:spPr>
          <a:xfrm>
            <a:off x="432804" y="1928871"/>
            <a:ext cx="367255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ms-MY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9 abad = 9 x 100 tahun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ms-MY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= 900 tahun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ms-MY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2 dekad = 2 x 10 tahun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ms-MY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= 20 tahun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ms-MY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900 tahun + 20 tahun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ms-MY" sz="1600" dirty="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= 920 tahun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8823" y="2835298"/>
            <a:ext cx="1763016" cy="703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abad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4935" y="2782671"/>
            <a:ext cx="1598556" cy="755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tahun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5999517" y="2249819"/>
            <a:ext cx="1813347" cy="447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142" y="1742312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100</a:t>
            </a:r>
          </a:p>
        </p:txBody>
      </p:sp>
      <p:sp>
        <p:nvSpPr>
          <p:cNvPr id="12" name="Curved Up Arrow 11"/>
          <p:cNvSpPr/>
          <p:nvPr/>
        </p:nvSpPr>
        <p:spPr>
          <a:xfrm flipH="1">
            <a:off x="5976530" y="3666748"/>
            <a:ext cx="1859319" cy="4704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3142" y="4268810"/>
            <a:ext cx="122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100</a:t>
            </a:r>
          </a:p>
        </p:txBody>
      </p:sp>
      <p:sp>
        <p:nvSpPr>
          <p:cNvPr id="13" name="Division 12"/>
          <p:cNvSpPr/>
          <p:nvPr/>
        </p:nvSpPr>
        <p:spPr>
          <a:xfrm>
            <a:off x="6525790" y="4344510"/>
            <a:ext cx="285643" cy="24898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Multiply 13"/>
          <p:cNvSpPr/>
          <p:nvPr/>
        </p:nvSpPr>
        <p:spPr>
          <a:xfrm>
            <a:off x="6545525" y="1759105"/>
            <a:ext cx="267811" cy="274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9292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5"/>
          <p:cNvGrpSpPr/>
          <p:nvPr/>
        </p:nvGrpSpPr>
        <p:grpSpPr>
          <a:xfrm rot="245171">
            <a:off x="7599585" y="4706049"/>
            <a:ext cx="2753998" cy="510618"/>
            <a:chOff x="4399950" y="2954075"/>
            <a:chExt cx="1287675" cy="238725"/>
          </a:xfrm>
        </p:grpSpPr>
        <p:sp>
          <p:nvSpPr>
            <p:cNvPr id="787" name="Google Shape;787;p35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8628146" flipH="1">
            <a:off x="8486597" y="3647415"/>
            <a:ext cx="1160956" cy="2376412"/>
            <a:chOff x="6404350" y="3138600"/>
            <a:chExt cx="658750" cy="1348425"/>
          </a:xfrm>
        </p:grpSpPr>
        <p:sp>
          <p:nvSpPr>
            <p:cNvPr id="823" name="Google Shape;823;p35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5"/>
          <p:cNvSpPr txBox="1">
            <a:spLocks noGrp="1"/>
          </p:cNvSpPr>
          <p:nvPr>
            <p:ph type="subTitle" idx="3"/>
          </p:nvPr>
        </p:nvSpPr>
        <p:spPr>
          <a:xfrm>
            <a:off x="790768" y="1291590"/>
            <a:ext cx="7479311" cy="329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just">
              <a:buSzPct val="100000"/>
              <a:buFont typeface="+mj-lt"/>
              <a:buAutoNum type="arabicPeriod"/>
            </a:pPr>
            <a:r>
              <a:rPr lang="ms-MY" sz="2400" dirty="0"/>
              <a:t>Mengetahui perkaitan antara sistem 12 jam dengan sistem 24 jam.</a:t>
            </a:r>
          </a:p>
          <a:p>
            <a:pPr lvl="0" indent="-457200" algn="just">
              <a:buSzPct val="100000"/>
              <a:buFont typeface="+mj-lt"/>
              <a:buAutoNum type="arabicPeriod"/>
            </a:pPr>
            <a:r>
              <a:rPr lang="en-MY" sz="2400" dirty="0" err="1"/>
              <a:t>Menentukan</a:t>
            </a:r>
            <a:r>
              <a:rPr lang="en-MY" sz="2400" dirty="0"/>
              <a:t> </a:t>
            </a:r>
            <a:r>
              <a:rPr lang="en-MY" sz="2400" dirty="0" err="1"/>
              <a:t>tempoh</a:t>
            </a:r>
            <a:r>
              <a:rPr lang="en-MY" sz="2400" dirty="0"/>
              <a:t> masa </a:t>
            </a:r>
            <a:r>
              <a:rPr lang="en-MY" sz="2400" dirty="0" err="1"/>
              <a:t>melibatkan</a:t>
            </a:r>
            <a:r>
              <a:rPr lang="en-MY" sz="2400" dirty="0"/>
              <a:t> unit jam dan </a:t>
            </a:r>
            <a:r>
              <a:rPr lang="en-MY" sz="2400" dirty="0" err="1"/>
              <a:t>minit</a:t>
            </a:r>
            <a:r>
              <a:rPr lang="en-MY" sz="2400" dirty="0"/>
              <a:t> </a:t>
            </a:r>
            <a:r>
              <a:rPr lang="en-MY" sz="2400" dirty="0" err="1"/>
              <a:t>dalam</a:t>
            </a:r>
            <a:r>
              <a:rPr lang="en-MY" sz="2400" dirty="0"/>
              <a:t> </a:t>
            </a:r>
            <a:r>
              <a:rPr lang="en-MY" sz="2400" dirty="0" err="1"/>
              <a:t>tempoh</a:t>
            </a:r>
            <a:r>
              <a:rPr lang="en-MY" sz="2400" dirty="0"/>
              <a:t> 24 jam.</a:t>
            </a:r>
          </a:p>
          <a:p>
            <a:pPr lvl="0" indent="-457200" algn="just">
              <a:buSzPct val="100000"/>
              <a:buFont typeface="+mj-lt"/>
              <a:buAutoNum type="arabicPeriod"/>
            </a:pPr>
            <a:r>
              <a:rPr lang="en-MY" sz="2400" dirty="0" err="1"/>
              <a:t>Memberi</a:t>
            </a:r>
            <a:r>
              <a:rPr lang="en-MY" sz="2400" dirty="0"/>
              <a:t> </a:t>
            </a:r>
            <a:r>
              <a:rPr lang="en-MY" sz="2400" dirty="0" err="1"/>
              <a:t>anggaran</a:t>
            </a:r>
            <a:r>
              <a:rPr lang="en-MY" sz="2400" dirty="0"/>
              <a:t> masa </a:t>
            </a:r>
            <a:r>
              <a:rPr lang="en-MY" sz="2400" dirty="0" err="1"/>
              <a:t>melibatkan</a:t>
            </a:r>
            <a:r>
              <a:rPr lang="en-MY" sz="2400" dirty="0"/>
              <a:t> jam dan </a:t>
            </a:r>
            <a:r>
              <a:rPr lang="en-MY" sz="2400" dirty="0" err="1"/>
              <a:t>minit</a:t>
            </a:r>
            <a:r>
              <a:rPr lang="en-MY" sz="2400" dirty="0"/>
              <a:t> </a:t>
            </a:r>
            <a:r>
              <a:rPr lang="en-MY" sz="2400" dirty="0" err="1"/>
              <a:t>berdasarkan</a:t>
            </a:r>
            <a:r>
              <a:rPr lang="en-MY" sz="2400" dirty="0"/>
              <a:t> set </a:t>
            </a:r>
            <a:r>
              <a:rPr lang="en-MY" sz="2400" dirty="0" err="1"/>
              <a:t>rujukan</a:t>
            </a:r>
            <a:r>
              <a:rPr lang="en-MY" sz="2400" dirty="0"/>
              <a:t> yang </a:t>
            </a:r>
            <a:r>
              <a:rPr lang="en-MY" sz="2400" dirty="0" err="1"/>
              <a:t>diberi</a:t>
            </a:r>
            <a:r>
              <a:rPr lang="en-MY" sz="2400" dirty="0"/>
              <a:t> </a:t>
            </a:r>
            <a:r>
              <a:rPr lang="en-MY" sz="2400" dirty="0" err="1"/>
              <a:t>dalam</a:t>
            </a:r>
            <a:r>
              <a:rPr lang="en-MY" sz="2400" dirty="0"/>
              <a:t> </a:t>
            </a:r>
            <a:r>
              <a:rPr lang="en-MY" sz="2400" dirty="0" err="1"/>
              <a:t>situasi</a:t>
            </a:r>
            <a:r>
              <a:rPr lang="en-MY" sz="2400" dirty="0"/>
              <a:t> </a:t>
            </a:r>
            <a:r>
              <a:rPr lang="en-MY" sz="2400" dirty="0" err="1"/>
              <a:t>harian</a:t>
            </a:r>
            <a:r>
              <a:rPr lang="en-MY" sz="2400" dirty="0"/>
              <a:t>.</a:t>
            </a:r>
            <a:endParaRPr lang="en" sz="2400" dirty="0"/>
          </a:p>
        </p:txBody>
      </p:sp>
      <p:sp>
        <p:nvSpPr>
          <p:cNvPr id="872" name="Google Shape;872;p3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Objektif</a:t>
            </a:r>
            <a:r>
              <a:rPr lang="en-MY" dirty="0"/>
              <a:t> </a:t>
            </a:r>
            <a:r>
              <a:rPr lang="en-MY" dirty="0" err="1"/>
              <a:t>Pembelajaran</a:t>
            </a:r>
            <a:endParaRPr dirty="0"/>
          </a:p>
        </p:txBody>
      </p:sp>
      <p:grpSp>
        <p:nvGrpSpPr>
          <p:cNvPr id="873" name="Google Shape;873;p35"/>
          <p:cNvGrpSpPr/>
          <p:nvPr/>
        </p:nvGrpSpPr>
        <p:grpSpPr>
          <a:xfrm rot="-3040252" flipH="1">
            <a:off x="-1537678" y="4326701"/>
            <a:ext cx="2715760" cy="461404"/>
            <a:chOff x="4330300" y="3920250"/>
            <a:chExt cx="1682975" cy="210775"/>
          </a:xfrm>
        </p:grpSpPr>
        <p:sp>
          <p:nvSpPr>
            <p:cNvPr id="874" name="Google Shape;874;p35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5"/>
          <p:cNvGrpSpPr/>
          <p:nvPr/>
        </p:nvGrpSpPr>
        <p:grpSpPr>
          <a:xfrm rot="-2615606" flipH="1">
            <a:off x="-1106111" y="4471393"/>
            <a:ext cx="2320764" cy="477659"/>
            <a:chOff x="4341300" y="4367325"/>
            <a:chExt cx="1511525" cy="310775"/>
          </a:xfrm>
        </p:grpSpPr>
        <p:sp>
          <p:nvSpPr>
            <p:cNvPr id="880" name="Google Shape;880;p35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5"/>
          <p:cNvGrpSpPr/>
          <p:nvPr/>
        </p:nvGrpSpPr>
        <p:grpSpPr>
          <a:xfrm rot="-3141872">
            <a:off x="-894053" y="4363173"/>
            <a:ext cx="2134755" cy="1551505"/>
            <a:chOff x="7365331" y="3876744"/>
            <a:chExt cx="752588" cy="546995"/>
          </a:xfrm>
        </p:grpSpPr>
        <p:sp>
          <p:nvSpPr>
            <p:cNvPr id="888" name="Google Shape;888;p35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5"/>
          <p:cNvGrpSpPr/>
          <p:nvPr/>
        </p:nvGrpSpPr>
        <p:grpSpPr>
          <a:xfrm rot="3678061" flipH="1">
            <a:off x="7892205" y="3674496"/>
            <a:ext cx="2792447" cy="1765809"/>
            <a:chOff x="2600325" y="3927100"/>
            <a:chExt cx="1196000" cy="691475"/>
          </a:xfrm>
        </p:grpSpPr>
        <p:sp>
          <p:nvSpPr>
            <p:cNvPr id="893" name="Google Shape;893;p35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5"/>
          <p:cNvGrpSpPr/>
          <p:nvPr/>
        </p:nvGrpSpPr>
        <p:grpSpPr>
          <a:xfrm rot="245171">
            <a:off x="7599585" y="4706049"/>
            <a:ext cx="2753998" cy="510618"/>
            <a:chOff x="4399950" y="2954075"/>
            <a:chExt cx="1287675" cy="238725"/>
          </a:xfrm>
        </p:grpSpPr>
        <p:sp>
          <p:nvSpPr>
            <p:cNvPr id="787" name="Google Shape;787;p35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8628146" flipH="1">
            <a:off x="8486597" y="3647415"/>
            <a:ext cx="1160956" cy="2376412"/>
            <a:chOff x="6404350" y="3138600"/>
            <a:chExt cx="658750" cy="1348425"/>
          </a:xfrm>
        </p:grpSpPr>
        <p:sp>
          <p:nvSpPr>
            <p:cNvPr id="823" name="Google Shape;823;p35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5"/>
          <p:cNvSpPr txBox="1">
            <a:spLocks noGrp="1"/>
          </p:cNvSpPr>
          <p:nvPr>
            <p:ph type="subTitle" idx="3"/>
          </p:nvPr>
        </p:nvSpPr>
        <p:spPr>
          <a:xfrm>
            <a:off x="790768" y="1291590"/>
            <a:ext cx="7479311" cy="329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just">
              <a:buSzPct val="100000"/>
              <a:buFont typeface="+mj-lt"/>
              <a:buAutoNum type="arabicPeriod" startAt="4"/>
            </a:pPr>
            <a:r>
              <a:rPr lang="ms-MY" sz="2400" dirty="0"/>
              <a:t>Menyatakan perkaitan antara alaf, abad, dekad dan tahun.</a:t>
            </a:r>
          </a:p>
          <a:p>
            <a:pPr lvl="0" indent="-457200" algn="just">
              <a:buSzPct val="100000"/>
              <a:buFont typeface="+mj-lt"/>
              <a:buAutoNum type="arabicPeriod" startAt="4"/>
            </a:pPr>
            <a:r>
              <a:rPr lang="sv-SE" sz="2400" dirty="0"/>
              <a:t>Menukar unit masa melibatkan jam dan hari.</a:t>
            </a:r>
          </a:p>
          <a:p>
            <a:pPr lvl="0" indent="-457200" algn="just">
              <a:buSzPct val="100000"/>
              <a:buFont typeface="+mj-lt"/>
              <a:buAutoNum type="arabicPeriod" startAt="4"/>
            </a:pPr>
            <a:r>
              <a:rPr lang="en-MY" sz="2400" dirty="0" err="1"/>
              <a:t>Menukar</a:t>
            </a:r>
            <a:r>
              <a:rPr lang="en-MY" sz="2400" dirty="0"/>
              <a:t> unit masa </a:t>
            </a:r>
            <a:r>
              <a:rPr lang="en-MY" sz="2400" dirty="0" err="1"/>
              <a:t>melibatkan</a:t>
            </a:r>
            <a:r>
              <a:rPr lang="en-MY" sz="2400" dirty="0"/>
              <a:t> </a:t>
            </a:r>
            <a:r>
              <a:rPr lang="en-MY" sz="2400" dirty="0" err="1"/>
              <a:t>hari</a:t>
            </a:r>
            <a:r>
              <a:rPr lang="en-MY" sz="2400" dirty="0"/>
              <a:t> dan </a:t>
            </a:r>
            <a:r>
              <a:rPr lang="en-MY" sz="2400" dirty="0" err="1"/>
              <a:t>minggu</a:t>
            </a:r>
            <a:r>
              <a:rPr lang="en-MY" sz="2400" dirty="0"/>
              <a:t>.</a:t>
            </a:r>
          </a:p>
          <a:p>
            <a:pPr lvl="0" indent="-457200" algn="just">
              <a:buSzPct val="100000"/>
              <a:buFont typeface="+mj-lt"/>
              <a:buAutoNum type="arabicPeriod" startAt="4"/>
            </a:pPr>
            <a:r>
              <a:rPr lang="en-MY" sz="2400" dirty="0" err="1"/>
              <a:t>Menukar</a:t>
            </a:r>
            <a:r>
              <a:rPr lang="en-MY" sz="2400" dirty="0"/>
              <a:t> unit masa </a:t>
            </a:r>
            <a:r>
              <a:rPr lang="en-MY" sz="2400" dirty="0" err="1"/>
              <a:t>melibatkan</a:t>
            </a:r>
            <a:r>
              <a:rPr lang="en-MY" sz="2400" dirty="0"/>
              <a:t> </a:t>
            </a:r>
            <a:r>
              <a:rPr lang="en-MY" sz="2400" dirty="0" err="1"/>
              <a:t>bulan</a:t>
            </a:r>
            <a:r>
              <a:rPr lang="en-MY" sz="2400" dirty="0"/>
              <a:t> dan </a:t>
            </a:r>
            <a:r>
              <a:rPr lang="en-MY" sz="2400" dirty="0" err="1"/>
              <a:t>tahun</a:t>
            </a:r>
            <a:r>
              <a:rPr lang="en-MY" sz="2400"/>
              <a:t>.</a:t>
            </a:r>
            <a:endParaRPr lang="en-MY" sz="2400" dirty="0"/>
          </a:p>
        </p:txBody>
      </p:sp>
      <p:sp>
        <p:nvSpPr>
          <p:cNvPr id="872" name="Google Shape;872;p3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Objektif</a:t>
            </a:r>
            <a:r>
              <a:rPr lang="en-MY" dirty="0"/>
              <a:t> </a:t>
            </a:r>
            <a:r>
              <a:rPr lang="en-MY" dirty="0" err="1"/>
              <a:t>Pembelajaran</a:t>
            </a:r>
            <a:endParaRPr dirty="0"/>
          </a:p>
        </p:txBody>
      </p:sp>
      <p:grpSp>
        <p:nvGrpSpPr>
          <p:cNvPr id="873" name="Google Shape;873;p35"/>
          <p:cNvGrpSpPr/>
          <p:nvPr/>
        </p:nvGrpSpPr>
        <p:grpSpPr>
          <a:xfrm rot="-3040252" flipH="1">
            <a:off x="-1537678" y="4326701"/>
            <a:ext cx="2715760" cy="461404"/>
            <a:chOff x="4330300" y="3920250"/>
            <a:chExt cx="1682975" cy="210775"/>
          </a:xfrm>
        </p:grpSpPr>
        <p:sp>
          <p:nvSpPr>
            <p:cNvPr id="874" name="Google Shape;874;p35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5"/>
          <p:cNvGrpSpPr/>
          <p:nvPr/>
        </p:nvGrpSpPr>
        <p:grpSpPr>
          <a:xfrm rot="-2615606" flipH="1">
            <a:off x="-1106111" y="4471393"/>
            <a:ext cx="2320764" cy="477659"/>
            <a:chOff x="4341300" y="4367325"/>
            <a:chExt cx="1511525" cy="310775"/>
          </a:xfrm>
        </p:grpSpPr>
        <p:sp>
          <p:nvSpPr>
            <p:cNvPr id="880" name="Google Shape;880;p35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5"/>
          <p:cNvGrpSpPr/>
          <p:nvPr/>
        </p:nvGrpSpPr>
        <p:grpSpPr>
          <a:xfrm rot="-3141872">
            <a:off x="-894053" y="4363173"/>
            <a:ext cx="2134755" cy="1551505"/>
            <a:chOff x="7365331" y="3876744"/>
            <a:chExt cx="752588" cy="546995"/>
          </a:xfrm>
        </p:grpSpPr>
        <p:sp>
          <p:nvSpPr>
            <p:cNvPr id="888" name="Google Shape;888;p35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5"/>
          <p:cNvGrpSpPr/>
          <p:nvPr/>
        </p:nvGrpSpPr>
        <p:grpSpPr>
          <a:xfrm rot="3678061" flipH="1">
            <a:off x="7892205" y="3674496"/>
            <a:ext cx="2792447" cy="1765809"/>
            <a:chOff x="2600325" y="3927100"/>
            <a:chExt cx="1196000" cy="691475"/>
          </a:xfrm>
        </p:grpSpPr>
        <p:sp>
          <p:nvSpPr>
            <p:cNvPr id="893" name="Google Shape;893;p35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965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5"/>
          <p:cNvGrpSpPr/>
          <p:nvPr/>
        </p:nvGrpSpPr>
        <p:grpSpPr>
          <a:xfrm rot="245171">
            <a:off x="7599585" y="4706049"/>
            <a:ext cx="2753998" cy="510618"/>
            <a:chOff x="4399950" y="2954075"/>
            <a:chExt cx="1287675" cy="238725"/>
          </a:xfrm>
        </p:grpSpPr>
        <p:sp>
          <p:nvSpPr>
            <p:cNvPr id="787" name="Google Shape;787;p35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8628146" flipH="1">
            <a:off x="8486597" y="3647415"/>
            <a:ext cx="1160956" cy="2376412"/>
            <a:chOff x="6404350" y="3138600"/>
            <a:chExt cx="658750" cy="1348425"/>
          </a:xfrm>
        </p:grpSpPr>
        <p:sp>
          <p:nvSpPr>
            <p:cNvPr id="823" name="Google Shape;823;p35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5"/>
          <p:cNvSpPr txBox="1">
            <a:spLocks noGrp="1"/>
          </p:cNvSpPr>
          <p:nvPr>
            <p:ph type="subTitle" idx="3"/>
          </p:nvPr>
        </p:nvSpPr>
        <p:spPr>
          <a:xfrm>
            <a:off x="790768" y="1291590"/>
            <a:ext cx="7479311" cy="329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just">
              <a:buSzPct val="100000"/>
              <a:buFont typeface="+mj-lt"/>
              <a:buAutoNum type="arabicPeriod"/>
            </a:pPr>
            <a:r>
              <a:rPr lang="ms-MY" sz="2400" dirty="0"/>
              <a:t>Sistem 12 jam dan 24 jam.</a:t>
            </a:r>
          </a:p>
          <a:p>
            <a:pPr lvl="0" indent="-457200" algn="just">
              <a:buSzPct val="100000"/>
              <a:buFont typeface="+mj-lt"/>
              <a:buAutoNum type="arabicPeriod"/>
            </a:pPr>
            <a:r>
              <a:rPr lang="en-MY" sz="2400" dirty="0" err="1"/>
              <a:t>Tempoh</a:t>
            </a:r>
            <a:r>
              <a:rPr lang="en-MY" sz="2400" dirty="0"/>
              <a:t> Masa</a:t>
            </a:r>
          </a:p>
          <a:p>
            <a:pPr lvl="0" indent="-457200" algn="just">
              <a:buSzPct val="100000"/>
              <a:buFont typeface="+mj-lt"/>
              <a:buAutoNum type="arabicPeriod"/>
            </a:pPr>
            <a:r>
              <a:rPr lang="en-MY" sz="2400" dirty="0" err="1"/>
              <a:t>Anggaran</a:t>
            </a:r>
            <a:r>
              <a:rPr lang="en-MY" sz="2400" dirty="0"/>
              <a:t> Masa</a:t>
            </a:r>
          </a:p>
          <a:p>
            <a:pPr lvl="0" indent="-457200" algn="just">
              <a:buSzPct val="100000"/>
              <a:buFont typeface="+mj-lt"/>
              <a:buAutoNum type="arabicPeriod"/>
            </a:pPr>
            <a:r>
              <a:rPr lang="en-US" sz="2400" dirty="0"/>
              <a:t>P</a:t>
            </a:r>
            <a:r>
              <a:rPr lang="en-MY" sz="2400" dirty="0" err="1"/>
              <a:t>erkaitan</a:t>
            </a:r>
            <a:r>
              <a:rPr lang="en-MY" sz="2400" dirty="0"/>
              <a:t> </a:t>
            </a:r>
            <a:r>
              <a:rPr lang="en-MY" sz="2400" dirty="0" err="1"/>
              <a:t>dalam</a:t>
            </a:r>
            <a:r>
              <a:rPr lang="en-MY" sz="2400" dirty="0"/>
              <a:t> Masa</a:t>
            </a:r>
            <a:endParaRPr lang="en" sz="2400" dirty="0"/>
          </a:p>
        </p:txBody>
      </p:sp>
      <p:sp>
        <p:nvSpPr>
          <p:cNvPr id="872" name="Google Shape;872;p3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Isi </a:t>
            </a:r>
            <a:r>
              <a:rPr lang="en-MY" dirty="0" err="1"/>
              <a:t>Kandungan</a:t>
            </a:r>
            <a:endParaRPr dirty="0"/>
          </a:p>
        </p:txBody>
      </p:sp>
      <p:grpSp>
        <p:nvGrpSpPr>
          <p:cNvPr id="873" name="Google Shape;873;p35"/>
          <p:cNvGrpSpPr/>
          <p:nvPr/>
        </p:nvGrpSpPr>
        <p:grpSpPr>
          <a:xfrm rot="-3040252" flipH="1">
            <a:off x="-1537678" y="4326701"/>
            <a:ext cx="2715760" cy="461404"/>
            <a:chOff x="4330300" y="3920250"/>
            <a:chExt cx="1682975" cy="210775"/>
          </a:xfrm>
        </p:grpSpPr>
        <p:sp>
          <p:nvSpPr>
            <p:cNvPr id="874" name="Google Shape;874;p35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5"/>
          <p:cNvGrpSpPr/>
          <p:nvPr/>
        </p:nvGrpSpPr>
        <p:grpSpPr>
          <a:xfrm rot="-2615606" flipH="1">
            <a:off x="-1106111" y="4471393"/>
            <a:ext cx="2320764" cy="477659"/>
            <a:chOff x="4341300" y="4367325"/>
            <a:chExt cx="1511525" cy="310775"/>
          </a:xfrm>
        </p:grpSpPr>
        <p:sp>
          <p:nvSpPr>
            <p:cNvPr id="880" name="Google Shape;880;p35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5"/>
          <p:cNvGrpSpPr/>
          <p:nvPr/>
        </p:nvGrpSpPr>
        <p:grpSpPr>
          <a:xfrm rot="-3141872">
            <a:off x="-894053" y="4363173"/>
            <a:ext cx="2134755" cy="1551505"/>
            <a:chOff x="7365331" y="3876744"/>
            <a:chExt cx="752588" cy="546995"/>
          </a:xfrm>
        </p:grpSpPr>
        <p:sp>
          <p:nvSpPr>
            <p:cNvPr id="888" name="Google Shape;888;p35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5"/>
          <p:cNvGrpSpPr/>
          <p:nvPr/>
        </p:nvGrpSpPr>
        <p:grpSpPr>
          <a:xfrm rot="3678061" flipH="1">
            <a:off x="7892205" y="3674496"/>
            <a:ext cx="2792447" cy="1765809"/>
            <a:chOff x="2600325" y="3927100"/>
            <a:chExt cx="1196000" cy="691475"/>
          </a:xfrm>
        </p:grpSpPr>
        <p:sp>
          <p:nvSpPr>
            <p:cNvPr id="893" name="Google Shape;893;p35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4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5"/>
          <p:cNvGrpSpPr/>
          <p:nvPr/>
        </p:nvGrpSpPr>
        <p:grpSpPr>
          <a:xfrm rot="245171">
            <a:off x="7599585" y="4706049"/>
            <a:ext cx="2753998" cy="510618"/>
            <a:chOff x="4399950" y="2954075"/>
            <a:chExt cx="1287675" cy="238725"/>
          </a:xfrm>
        </p:grpSpPr>
        <p:sp>
          <p:nvSpPr>
            <p:cNvPr id="787" name="Google Shape;787;p35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8628146" flipH="1">
            <a:off x="8486597" y="3647415"/>
            <a:ext cx="1160956" cy="2376412"/>
            <a:chOff x="6404350" y="3138600"/>
            <a:chExt cx="658750" cy="1348425"/>
          </a:xfrm>
        </p:grpSpPr>
        <p:sp>
          <p:nvSpPr>
            <p:cNvPr id="823" name="Google Shape;823;p35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10800000">
            <a:off x="235128" y="1487099"/>
            <a:ext cx="3300551" cy="549604"/>
            <a:chOff x="1128663" y="2453546"/>
            <a:chExt cx="1709064" cy="549604"/>
          </a:xfrm>
        </p:grpSpPr>
        <p:sp>
          <p:nvSpPr>
            <p:cNvPr id="845" name="Google Shape;845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47" name="Google Shape;847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8" name="Google Shape;848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866" name="Google Shape;866;p35"/>
          <p:cNvSpPr txBox="1">
            <a:spLocks noGrp="1"/>
          </p:cNvSpPr>
          <p:nvPr>
            <p:ph type="subTitle" idx="2"/>
          </p:nvPr>
        </p:nvSpPr>
        <p:spPr>
          <a:xfrm>
            <a:off x="373363" y="1408720"/>
            <a:ext cx="3073836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3.05 a.m. = jam 0305</a:t>
            </a:r>
            <a:endParaRPr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subTitle" idx="3"/>
          </p:nvPr>
        </p:nvSpPr>
        <p:spPr>
          <a:xfrm>
            <a:off x="3469151" y="1714729"/>
            <a:ext cx="5606035" cy="2927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2400" dirty="0"/>
              <a:t>J</a:t>
            </a:r>
            <a:r>
              <a:rPr lang="en" sz="2400" dirty="0"/>
              <a:t>ika waktu dari 12.01 a.m. hingga 12.59 p.m.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s-MY" sz="2400" dirty="0"/>
              <a:t>T</a:t>
            </a:r>
            <a:r>
              <a:rPr lang="en" sz="2400" dirty="0"/>
              <a:t>ulis dua digit untuk unit jam.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s-MY" sz="2400" dirty="0"/>
              <a:t>K</a:t>
            </a:r>
            <a:r>
              <a:rPr lang="en" sz="2400" dirty="0"/>
              <a:t>ekalkan digit minit.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Tulis jam sebelum angka dan buang a.m. atau p.m.</a:t>
            </a:r>
            <a:endParaRPr sz="2400" dirty="0"/>
          </a:p>
        </p:txBody>
      </p:sp>
      <p:sp>
        <p:nvSpPr>
          <p:cNvPr id="872" name="Google Shape;872;p3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12 JAM DAN 24 JAM</a:t>
            </a:r>
            <a:endParaRPr dirty="0"/>
          </a:p>
        </p:txBody>
      </p:sp>
      <p:grpSp>
        <p:nvGrpSpPr>
          <p:cNvPr id="873" name="Google Shape;873;p35"/>
          <p:cNvGrpSpPr/>
          <p:nvPr/>
        </p:nvGrpSpPr>
        <p:grpSpPr>
          <a:xfrm rot="-3040252" flipH="1">
            <a:off x="-1537678" y="4326701"/>
            <a:ext cx="2715760" cy="461404"/>
            <a:chOff x="4330300" y="3920250"/>
            <a:chExt cx="1682975" cy="210775"/>
          </a:xfrm>
        </p:grpSpPr>
        <p:sp>
          <p:nvSpPr>
            <p:cNvPr id="874" name="Google Shape;874;p35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5"/>
          <p:cNvGrpSpPr/>
          <p:nvPr/>
        </p:nvGrpSpPr>
        <p:grpSpPr>
          <a:xfrm rot="-2615606" flipH="1">
            <a:off x="-1106111" y="4471393"/>
            <a:ext cx="2320764" cy="477659"/>
            <a:chOff x="4341300" y="4367325"/>
            <a:chExt cx="1511525" cy="310775"/>
          </a:xfrm>
        </p:grpSpPr>
        <p:sp>
          <p:nvSpPr>
            <p:cNvPr id="880" name="Google Shape;880;p35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5"/>
          <p:cNvGrpSpPr/>
          <p:nvPr/>
        </p:nvGrpSpPr>
        <p:grpSpPr>
          <a:xfrm rot="-3141872">
            <a:off x="-894053" y="4363173"/>
            <a:ext cx="2134755" cy="1551505"/>
            <a:chOff x="7365331" y="3876744"/>
            <a:chExt cx="752588" cy="546995"/>
          </a:xfrm>
        </p:grpSpPr>
        <p:sp>
          <p:nvSpPr>
            <p:cNvPr id="888" name="Google Shape;888;p35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5"/>
          <p:cNvGrpSpPr/>
          <p:nvPr/>
        </p:nvGrpSpPr>
        <p:grpSpPr>
          <a:xfrm rot="3678061" flipH="1">
            <a:off x="7892205" y="3674496"/>
            <a:ext cx="2792447" cy="1765809"/>
            <a:chOff x="2600325" y="3927100"/>
            <a:chExt cx="1196000" cy="691475"/>
          </a:xfrm>
        </p:grpSpPr>
        <p:sp>
          <p:nvSpPr>
            <p:cNvPr id="893" name="Google Shape;893;p35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722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5"/>
          <p:cNvGrpSpPr/>
          <p:nvPr/>
        </p:nvGrpSpPr>
        <p:grpSpPr>
          <a:xfrm rot="245171">
            <a:off x="7599585" y="4706049"/>
            <a:ext cx="2753998" cy="510618"/>
            <a:chOff x="4399950" y="2954075"/>
            <a:chExt cx="1287675" cy="238725"/>
          </a:xfrm>
        </p:grpSpPr>
        <p:sp>
          <p:nvSpPr>
            <p:cNvPr id="787" name="Google Shape;787;p35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8628146" flipH="1">
            <a:off x="8486597" y="3647415"/>
            <a:ext cx="1160956" cy="2376412"/>
            <a:chOff x="6404350" y="3138600"/>
            <a:chExt cx="658750" cy="1348425"/>
          </a:xfrm>
        </p:grpSpPr>
        <p:sp>
          <p:nvSpPr>
            <p:cNvPr id="823" name="Google Shape;823;p35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10800000">
            <a:off x="235128" y="1487099"/>
            <a:ext cx="3300551" cy="549604"/>
            <a:chOff x="1128663" y="2453546"/>
            <a:chExt cx="1709064" cy="549604"/>
          </a:xfrm>
        </p:grpSpPr>
        <p:sp>
          <p:nvSpPr>
            <p:cNvPr id="845" name="Google Shape;845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47" name="Google Shape;847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8" name="Google Shape;848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866" name="Google Shape;866;p35"/>
          <p:cNvSpPr txBox="1">
            <a:spLocks noGrp="1"/>
          </p:cNvSpPr>
          <p:nvPr>
            <p:ph type="subTitle" idx="2"/>
          </p:nvPr>
        </p:nvSpPr>
        <p:spPr>
          <a:xfrm>
            <a:off x="373363" y="1408720"/>
            <a:ext cx="3073836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7.25 p.m. = jam 1925</a:t>
            </a:r>
            <a:endParaRPr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subTitle" idx="3"/>
          </p:nvPr>
        </p:nvSpPr>
        <p:spPr>
          <a:xfrm>
            <a:off x="3469151" y="2425500"/>
            <a:ext cx="5606035" cy="1059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2400" dirty="0"/>
              <a:t>J</a:t>
            </a:r>
            <a:r>
              <a:rPr lang="en" sz="2400" dirty="0"/>
              <a:t>ika waktu dari 1.00 p.m. hingga 11.59 p.m.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s-MY" sz="2400" dirty="0"/>
              <a:t>Tambah 12 jam kepada digit jam.</a:t>
            </a:r>
            <a:endParaRPr lang="en" sz="24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Kekalkan digit minit.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s-MY" sz="2400" dirty="0"/>
              <a:t>T</a:t>
            </a:r>
            <a:r>
              <a:rPr lang="en" sz="2400" dirty="0"/>
              <a:t>ulis jam sebelum angka dan buang a.m. atau p.m.</a:t>
            </a:r>
            <a:endParaRPr sz="2400" dirty="0"/>
          </a:p>
        </p:txBody>
      </p:sp>
      <p:sp>
        <p:nvSpPr>
          <p:cNvPr id="872" name="Google Shape;872;p3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12 JAM DAN 24 JAM</a:t>
            </a:r>
            <a:endParaRPr dirty="0"/>
          </a:p>
        </p:txBody>
      </p:sp>
      <p:grpSp>
        <p:nvGrpSpPr>
          <p:cNvPr id="873" name="Google Shape;873;p35"/>
          <p:cNvGrpSpPr/>
          <p:nvPr/>
        </p:nvGrpSpPr>
        <p:grpSpPr>
          <a:xfrm rot="-3040252" flipH="1">
            <a:off x="-1537678" y="4326701"/>
            <a:ext cx="2715760" cy="461404"/>
            <a:chOff x="4330300" y="3920250"/>
            <a:chExt cx="1682975" cy="210775"/>
          </a:xfrm>
        </p:grpSpPr>
        <p:sp>
          <p:nvSpPr>
            <p:cNvPr id="874" name="Google Shape;874;p35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5"/>
          <p:cNvGrpSpPr/>
          <p:nvPr/>
        </p:nvGrpSpPr>
        <p:grpSpPr>
          <a:xfrm rot="-2615606" flipH="1">
            <a:off x="-1106111" y="4471393"/>
            <a:ext cx="2320764" cy="477659"/>
            <a:chOff x="4341300" y="4367325"/>
            <a:chExt cx="1511525" cy="310775"/>
          </a:xfrm>
        </p:grpSpPr>
        <p:sp>
          <p:nvSpPr>
            <p:cNvPr id="880" name="Google Shape;880;p35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5"/>
          <p:cNvGrpSpPr/>
          <p:nvPr/>
        </p:nvGrpSpPr>
        <p:grpSpPr>
          <a:xfrm rot="-3141872">
            <a:off x="-894053" y="4363173"/>
            <a:ext cx="2134755" cy="1551505"/>
            <a:chOff x="7365331" y="3876744"/>
            <a:chExt cx="752588" cy="546995"/>
          </a:xfrm>
        </p:grpSpPr>
        <p:sp>
          <p:nvSpPr>
            <p:cNvPr id="888" name="Google Shape;888;p35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5"/>
          <p:cNvGrpSpPr/>
          <p:nvPr/>
        </p:nvGrpSpPr>
        <p:grpSpPr>
          <a:xfrm rot="3678061" flipH="1">
            <a:off x="7892205" y="3674496"/>
            <a:ext cx="2792447" cy="1765809"/>
            <a:chOff x="2600325" y="3927100"/>
            <a:chExt cx="1196000" cy="691475"/>
          </a:xfrm>
        </p:grpSpPr>
        <p:sp>
          <p:nvSpPr>
            <p:cNvPr id="893" name="Google Shape;893;p35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706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5"/>
          <p:cNvGrpSpPr/>
          <p:nvPr/>
        </p:nvGrpSpPr>
        <p:grpSpPr>
          <a:xfrm rot="3678061" flipH="1">
            <a:off x="7892205" y="3674496"/>
            <a:ext cx="2792447" cy="1765809"/>
            <a:chOff x="2600325" y="3927100"/>
            <a:chExt cx="1196000" cy="691475"/>
          </a:xfrm>
        </p:grpSpPr>
        <p:sp>
          <p:nvSpPr>
            <p:cNvPr id="893" name="Google Shape;893;p35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5"/>
          <p:cNvGrpSpPr/>
          <p:nvPr/>
        </p:nvGrpSpPr>
        <p:grpSpPr>
          <a:xfrm rot="245171">
            <a:off x="7599585" y="4706049"/>
            <a:ext cx="2753998" cy="510618"/>
            <a:chOff x="4399950" y="2954075"/>
            <a:chExt cx="1287675" cy="238725"/>
          </a:xfrm>
        </p:grpSpPr>
        <p:sp>
          <p:nvSpPr>
            <p:cNvPr id="787" name="Google Shape;787;p35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8628146" flipH="1">
            <a:off x="8486597" y="3647415"/>
            <a:ext cx="1160956" cy="2376412"/>
            <a:chOff x="6404350" y="3138600"/>
            <a:chExt cx="658750" cy="1348425"/>
          </a:xfrm>
        </p:grpSpPr>
        <p:sp>
          <p:nvSpPr>
            <p:cNvPr id="823" name="Google Shape;823;p35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10800000">
            <a:off x="235128" y="1487099"/>
            <a:ext cx="3300551" cy="549604"/>
            <a:chOff x="1128663" y="2453546"/>
            <a:chExt cx="1709064" cy="549604"/>
          </a:xfrm>
        </p:grpSpPr>
        <p:sp>
          <p:nvSpPr>
            <p:cNvPr id="845" name="Google Shape;845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47" name="Google Shape;847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8" name="Google Shape;848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866" name="Google Shape;866;p35"/>
          <p:cNvSpPr txBox="1">
            <a:spLocks noGrp="1"/>
          </p:cNvSpPr>
          <p:nvPr>
            <p:ph type="subTitle" idx="2"/>
          </p:nvPr>
        </p:nvSpPr>
        <p:spPr>
          <a:xfrm>
            <a:off x="373363" y="1408720"/>
            <a:ext cx="3073836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 0420 = 4.20 a.m.</a:t>
            </a:r>
            <a:endParaRPr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subTitle" idx="3"/>
          </p:nvPr>
        </p:nvSpPr>
        <p:spPr>
          <a:xfrm>
            <a:off x="3469151" y="2425500"/>
            <a:ext cx="5327167" cy="1059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2400" dirty="0"/>
              <a:t>J</a:t>
            </a:r>
            <a:r>
              <a:rPr lang="en" sz="2400" dirty="0"/>
              <a:t>ika waktu dari 000 hingga jam 1159: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Tulis titik permisah antara digit jam dengan minit.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s-MY" sz="2400" dirty="0"/>
              <a:t>T</a:t>
            </a:r>
            <a:r>
              <a:rPr lang="en" sz="2400" dirty="0"/>
              <a:t>ulis a.m.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ms-MY" sz="2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2400" dirty="0"/>
              <a:t>J</a:t>
            </a:r>
            <a:r>
              <a:rPr lang="en" sz="2400" dirty="0"/>
              <a:t>ika waktu dari jam 1201 hingga jam 1259.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s-MY" sz="2400" dirty="0"/>
              <a:t>T</a:t>
            </a:r>
            <a:r>
              <a:rPr lang="en" sz="2400" dirty="0"/>
              <a:t>ulis titik permisah antara digit jam dengan minit.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s-MY" sz="2400" dirty="0"/>
              <a:t>T</a:t>
            </a:r>
            <a:r>
              <a:rPr lang="en" sz="2400" dirty="0"/>
              <a:t>ulis p.m.</a:t>
            </a:r>
            <a:endParaRPr sz="2400" dirty="0"/>
          </a:p>
        </p:txBody>
      </p:sp>
      <p:sp>
        <p:nvSpPr>
          <p:cNvPr id="872" name="Google Shape;872;p3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12 JAM DAN 24 JAM</a:t>
            </a:r>
            <a:endParaRPr dirty="0"/>
          </a:p>
        </p:txBody>
      </p:sp>
      <p:grpSp>
        <p:nvGrpSpPr>
          <p:cNvPr id="873" name="Google Shape;873;p35"/>
          <p:cNvGrpSpPr/>
          <p:nvPr/>
        </p:nvGrpSpPr>
        <p:grpSpPr>
          <a:xfrm rot="-3040252" flipH="1">
            <a:off x="-1537678" y="4326701"/>
            <a:ext cx="2715760" cy="461404"/>
            <a:chOff x="4330300" y="3920250"/>
            <a:chExt cx="1682975" cy="210775"/>
          </a:xfrm>
        </p:grpSpPr>
        <p:sp>
          <p:nvSpPr>
            <p:cNvPr id="874" name="Google Shape;874;p35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5"/>
          <p:cNvGrpSpPr/>
          <p:nvPr/>
        </p:nvGrpSpPr>
        <p:grpSpPr>
          <a:xfrm rot="-2615606" flipH="1">
            <a:off x="-1106111" y="4471393"/>
            <a:ext cx="2320764" cy="477659"/>
            <a:chOff x="4341300" y="4367325"/>
            <a:chExt cx="1511525" cy="310775"/>
          </a:xfrm>
        </p:grpSpPr>
        <p:sp>
          <p:nvSpPr>
            <p:cNvPr id="880" name="Google Shape;880;p35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5"/>
          <p:cNvGrpSpPr/>
          <p:nvPr/>
        </p:nvGrpSpPr>
        <p:grpSpPr>
          <a:xfrm rot="-3141872">
            <a:off x="-894053" y="4363173"/>
            <a:ext cx="2134755" cy="1551505"/>
            <a:chOff x="7365331" y="3876744"/>
            <a:chExt cx="752588" cy="546995"/>
          </a:xfrm>
        </p:grpSpPr>
        <p:sp>
          <p:nvSpPr>
            <p:cNvPr id="888" name="Google Shape;888;p35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80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5"/>
          <p:cNvGrpSpPr/>
          <p:nvPr/>
        </p:nvGrpSpPr>
        <p:grpSpPr>
          <a:xfrm rot="245171">
            <a:off x="7599585" y="4706049"/>
            <a:ext cx="2753998" cy="510618"/>
            <a:chOff x="4399950" y="2954075"/>
            <a:chExt cx="1287675" cy="238725"/>
          </a:xfrm>
        </p:grpSpPr>
        <p:sp>
          <p:nvSpPr>
            <p:cNvPr id="787" name="Google Shape;787;p35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8628146" flipH="1">
            <a:off x="8486597" y="3647415"/>
            <a:ext cx="1160956" cy="2376412"/>
            <a:chOff x="6404350" y="3138600"/>
            <a:chExt cx="658750" cy="1348425"/>
          </a:xfrm>
        </p:grpSpPr>
        <p:sp>
          <p:nvSpPr>
            <p:cNvPr id="823" name="Google Shape;823;p35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10800000">
            <a:off x="235128" y="1487099"/>
            <a:ext cx="3300551" cy="549604"/>
            <a:chOff x="1128663" y="2453546"/>
            <a:chExt cx="1709064" cy="549604"/>
          </a:xfrm>
        </p:grpSpPr>
        <p:sp>
          <p:nvSpPr>
            <p:cNvPr id="845" name="Google Shape;845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47" name="Google Shape;847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8" name="Google Shape;848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866" name="Google Shape;866;p35"/>
          <p:cNvSpPr txBox="1">
            <a:spLocks noGrp="1"/>
          </p:cNvSpPr>
          <p:nvPr>
            <p:ph type="subTitle" idx="2"/>
          </p:nvPr>
        </p:nvSpPr>
        <p:spPr>
          <a:xfrm>
            <a:off x="373363" y="1408720"/>
            <a:ext cx="3073836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 2040 = 8.40 p.m.</a:t>
            </a:r>
            <a:endParaRPr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subTitle" idx="3"/>
          </p:nvPr>
        </p:nvSpPr>
        <p:spPr>
          <a:xfrm>
            <a:off x="3469151" y="2425500"/>
            <a:ext cx="5606035" cy="1059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2400" dirty="0"/>
              <a:t>J</a:t>
            </a:r>
            <a:r>
              <a:rPr lang="en" sz="2400" dirty="0"/>
              <a:t>ika waktu dari 1300 hingga jam 2359: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s-MY" sz="2400" dirty="0"/>
              <a:t>T</a:t>
            </a:r>
            <a:r>
              <a:rPr lang="en" sz="2400" dirty="0"/>
              <a:t>olak 12 jam daripada digit jam.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s-MY" sz="2400" dirty="0"/>
              <a:t>T</a:t>
            </a:r>
            <a:r>
              <a:rPr lang="en" sz="2400" dirty="0"/>
              <a:t>ulis p.m.</a:t>
            </a:r>
            <a:endParaRPr sz="2400" dirty="0"/>
          </a:p>
        </p:txBody>
      </p:sp>
      <p:sp>
        <p:nvSpPr>
          <p:cNvPr id="872" name="Google Shape;872;p3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12 JAM DAN 24 JAM</a:t>
            </a:r>
            <a:endParaRPr dirty="0"/>
          </a:p>
        </p:txBody>
      </p:sp>
      <p:grpSp>
        <p:nvGrpSpPr>
          <p:cNvPr id="873" name="Google Shape;873;p35"/>
          <p:cNvGrpSpPr/>
          <p:nvPr/>
        </p:nvGrpSpPr>
        <p:grpSpPr>
          <a:xfrm rot="-3040252" flipH="1">
            <a:off x="-1537678" y="4326701"/>
            <a:ext cx="2715760" cy="461404"/>
            <a:chOff x="4330300" y="3920250"/>
            <a:chExt cx="1682975" cy="210775"/>
          </a:xfrm>
        </p:grpSpPr>
        <p:sp>
          <p:nvSpPr>
            <p:cNvPr id="874" name="Google Shape;874;p35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5"/>
          <p:cNvGrpSpPr/>
          <p:nvPr/>
        </p:nvGrpSpPr>
        <p:grpSpPr>
          <a:xfrm rot="-2615606" flipH="1">
            <a:off x="-1106111" y="4471393"/>
            <a:ext cx="2320764" cy="477659"/>
            <a:chOff x="4341300" y="4367325"/>
            <a:chExt cx="1511525" cy="310775"/>
          </a:xfrm>
        </p:grpSpPr>
        <p:sp>
          <p:nvSpPr>
            <p:cNvPr id="880" name="Google Shape;880;p35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5"/>
          <p:cNvGrpSpPr/>
          <p:nvPr/>
        </p:nvGrpSpPr>
        <p:grpSpPr>
          <a:xfrm rot="-3141872">
            <a:off x="-894053" y="4363173"/>
            <a:ext cx="2134755" cy="1551505"/>
            <a:chOff x="7365331" y="3876744"/>
            <a:chExt cx="752588" cy="546995"/>
          </a:xfrm>
        </p:grpSpPr>
        <p:sp>
          <p:nvSpPr>
            <p:cNvPr id="888" name="Google Shape;888;p35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5"/>
          <p:cNvGrpSpPr/>
          <p:nvPr/>
        </p:nvGrpSpPr>
        <p:grpSpPr>
          <a:xfrm rot="3678061" flipH="1">
            <a:off x="7892205" y="3674496"/>
            <a:ext cx="2792447" cy="1765809"/>
            <a:chOff x="2600325" y="3927100"/>
            <a:chExt cx="1196000" cy="691475"/>
          </a:xfrm>
        </p:grpSpPr>
        <p:sp>
          <p:nvSpPr>
            <p:cNvPr id="893" name="Google Shape;893;p35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504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dirty="0"/>
              <a:t>T</a:t>
            </a:r>
            <a:r>
              <a:rPr lang="en" dirty="0"/>
              <a:t>empoh </a:t>
            </a:r>
            <a:r>
              <a:rPr lang="en-MY" dirty="0"/>
              <a:t>M</a:t>
            </a:r>
            <a:r>
              <a:rPr lang="en" dirty="0"/>
              <a:t>asa</a:t>
            </a:r>
            <a:endParaRPr dirty="0"/>
          </a:p>
        </p:txBody>
      </p:sp>
      <p:grpSp>
        <p:nvGrpSpPr>
          <p:cNvPr id="120" name="Google Shape;844;p35"/>
          <p:cNvGrpSpPr/>
          <p:nvPr/>
        </p:nvGrpSpPr>
        <p:grpSpPr>
          <a:xfrm rot="10800000">
            <a:off x="298208" y="1479035"/>
            <a:ext cx="2836035" cy="543508"/>
            <a:chOff x="1336531" y="2467706"/>
            <a:chExt cx="1468532" cy="543508"/>
          </a:xfrm>
        </p:grpSpPr>
        <p:sp>
          <p:nvSpPr>
            <p:cNvPr id="121" name="Google Shape;845;p35"/>
            <p:cNvSpPr/>
            <p:nvPr/>
          </p:nvSpPr>
          <p:spPr>
            <a:xfrm>
              <a:off x="1336531" y="2467706"/>
              <a:ext cx="1468532" cy="52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848;p35"/>
            <p:cNvSpPr/>
            <p:nvPr/>
          </p:nvSpPr>
          <p:spPr>
            <a:xfrm rot="8099822" flipH="1">
              <a:off x="2643830" y="2879810"/>
              <a:ext cx="201970" cy="60837"/>
            </a:xfrm>
            <a:custGeom>
              <a:avLst/>
              <a:gdLst/>
              <a:ahLst/>
              <a:cxnLst/>
              <a:rect l="l" t="t" r="r" b="b"/>
              <a:pathLst>
                <a:path w="5906" h="1779" extrusionOk="0">
                  <a:moveTo>
                    <a:pt x="0" y="0"/>
                  </a:moveTo>
                  <a:cubicBezTo>
                    <a:pt x="745" y="1859"/>
                    <a:pt x="4327" y="2326"/>
                    <a:pt x="5906" y="109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TextBox 1"/>
          <p:cNvSpPr txBox="1"/>
          <p:nvPr/>
        </p:nvSpPr>
        <p:spPr>
          <a:xfrm>
            <a:off x="618371" y="1611712"/>
            <a:ext cx="244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7:40 a.m. hingga 1.15 p.m.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30358"/>
              </p:ext>
            </p:extLst>
          </p:nvPr>
        </p:nvGraphicFramePr>
        <p:xfrm>
          <a:off x="1471373" y="2539589"/>
          <a:ext cx="6096000" cy="1483360"/>
        </p:xfrm>
        <a:graphic>
          <a:graphicData uri="http://schemas.openxmlformats.org/drawingml/2006/table">
            <a:tbl>
              <a:tblPr firstRow="1" bandRow="1">
                <a:tableStyleId>{65BF537A-06B4-46DB-8007-76385D63F63B}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525635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897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Jam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minit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55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41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19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78785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861612" y="2986602"/>
            <a:ext cx="342077" cy="151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2273" y="2728163"/>
            <a:ext cx="44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852598" y="2708428"/>
            <a:ext cx="44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75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5901936" y="2986601"/>
            <a:ext cx="342077" cy="151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inus 8"/>
          <p:cNvSpPr/>
          <p:nvPr/>
        </p:nvSpPr>
        <p:spPr>
          <a:xfrm>
            <a:off x="888086" y="3137904"/>
            <a:ext cx="282872" cy="14336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0" name="TextBox 9"/>
          <p:cNvSpPr txBox="1"/>
          <p:nvPr/>
        </p:nvSpPr>
        <p:spPr>
          <a:xfrm>
            <a:off x="6316376" y="1154594"/>
            <a:ext cx="2827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s-MY" dirty="0"/>
              <a:t>Tukarkan kepada sistem 24 jam.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s-MY" dirty="0"/>
              <a:t>Tukarkan 1 jam kepada 60 minit.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s-MY" dirty="0"/>
              <a:t>Kemudian 60 minit ditambah dengan 15 minit.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ck to School Activities by Slidesgo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4399AB"/>
      </a:accent1>
      <a:accent2>
        <a:srgbClr val="FFC867"/>
      </a:accent2>
      <a:accent3>
        <a:srgbClr val="8FAEFF"/>
      </a:accent3>
      <a:accent4>
        <a:srgbClr val="FF9067"/>
      </a:accent4>
      <a:accent5>
        <a:srgbClr val="ED4C67"/>
      </a:accent5>
      <a:accent6>
        <a:srgbClr val="AE4FD9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709</Words>
  <Application>Microsoft Office PowerPoint</Application>
  <PresentationFormat>On-screen Show (16:9)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Chelsea Market</vt:lpstr>
      <vt:lpstr>Fredoka One</vt:lpstr>
      <vt:lpstr>KoHo Medium</vt:lpstr>
      <vt:lpstr>Back to School Activities by Slidesgo</vt:lpstr>
      <vt:lpstr>MASA DAN WAKTU</vt:lpstr>
      <vt:lpstr>Objektif Pembelajaran</vt:lpstr>
      <vt:lpstr>Objektif Pembelajaran</vt:lpstr>
      <vt:lpstr>Isi Kandungan</vt:lpstr>
      <vt:lpstr>SISTEM 12 JAM DAN 24 JAM</vt:lpstr>
      <vt:lpstr>SISTEM 12 JAM DAN 24 JAM</vt:lpstr>
      <vt:lpstr>SISTEM 12 JAM DAN 24 JAM</vt:lpstr>
      <vt:lpstr>SISTEM 12 JAM DAN 24 JAM</vt:lpstr>
      <vt:lpstr>Tempoh Masa</vt:lpstr>
      <vt:lpstr>Anggaran Masa</vt:lpstr>
      <vt:lpstr>Perkaitan dalam Masa</vt:lpstr>
      <vt:lpstr>Pertukaran Hari kepada Jam</vt:lpstr>
      <vt:lpstr>Pertukaran Hari kepada Jam</vt:lpstr>
      <vt:lpstr>Pertukaran Minggu kepada Hari</vt:lpstr>
      <vt:lpstr>Pertukaran Hari kepada Minggu</vt:lpstr>
      <vt:lpstr>Pertukaran Tahun kepada Bulan</vt:lpstr>
      <vt:lpstr>Pertukaran Tahun kepada Bulan</vt:lpstr>
      <vt:lpstr>Pertukaran Tahun kepada Dekad</vt:lpstr>
      <vt:lpstr>Pertukaran Dekad kepada Tahun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PECAHAN</dc:title>
  <dc:creator>hp</dc:creator>
  <cp:lastModifiedBy>Muhammad Faiq bin Mohd Zailani</cp:lastModifiedBy>
  <cp:revision>14</cp:revision>
  <dcterms:modified xsi:type="dcterms:W3CDTF">2023-07-13T02:15:16Z</dcterms:modified>
</cp:coreProperties>
</file>